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331" r:id="rId2"/>
    <p:sldId id="320" r:id="rId3"/>
    <p:sldId id="264" r:id="rId4"/>
    <p:sldId id="258" r:id="rId5"/>
    <p:sldId id="259" r:id="rId6"/>
    <p:sldId id="261" r:id="rId7"/>
    <p:sldId id="322" r:id="rId8"/>
    <p:sldId id="304" r:id="rId9"/>
    <p:sldId id="323" r:id="rId10"/>
    <p:sldId id="325" r:id="rId11"/>
    <p:sldId id="326" r:id="rId12"/>
    <p:sldId id="316" r:id="rId13"/>
    <p:sldId id="327" r:id="rId14"/>
    <p:sldId id="328" r:id="rId15"/>
    <p:sldId id="329" r:id="rId16"/>
    <p:sldId id="318" r:id="rId17"/>
    <p:sldId id="330" r:id="rId18"/>
    <p:sldId id="332" r:id="rId19"/>
  </p:sldIdLst>
  <p:sldSz cx="9144000" cy="5143500" type="screen16x9"/>
  <p:notesSz cx="6858000" cy="9144000"/>
  <p:embeddedFontLst>
    <p:embeddedFont>
      <p:font typeface="Inconsolata" panose="020B0604020202020204" charset="0"/>
      <p:regular r:id="rId21"/>
    </p:embeddedFont>
    <p:embeddedFont>
      <p:font typeface="Josefin Sans" panose="020B0604020202020204" charset="0"/>
      <p:regular r:id="rId22"/>
    </p:embeddedFont>
    <p:embeddedFont>
      <p:font typeface="Open Sans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6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2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77467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11996c5d04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11996c5d04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208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895460ef7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895460ef7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244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895460ef7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895460ef7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956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86b5b099ff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86b5b099ff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118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895460ef7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895460ef7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423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895460ef7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895460ef7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1742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895460ef7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895460ef7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967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86b5b099ff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86b5b099ff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562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895460ef7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895460ef7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669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86b5b099ff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86b5b099ff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11996c5d04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11996c5d04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004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895460ef7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895460ef7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480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e7c531ed7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e7c531ed7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705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86b5b099ff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86b5b099ff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8448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895460ef7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895460ef7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928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895460ef7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895460ef7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5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86b5b099ff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86b5b099ff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664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895460ef7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895460ef7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325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6" name="Google Shape;36;p2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37" name="Google Shape;37;p2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1" name="Google Shape;51;p2"/>
          <p:cNvSpPr/>
          <p:nvPr/>
        </p:nvSpPr>
        <p:spPr>
          <a:xfrm>
            <a:off x="4071060" y="1620814"/>
            <a:ext cx="5434634" cy="3841960"/>
          </a:xfrm>
          <a:custGeom>
            <a:avLst/>
            <a:gdLst/>
            <a:ahLst/>
            <a:cxnLst/>
            <a:rect l="l" t="t" r="r" b="b"/>
            <a:pathLst>
              <a:path w="131311" h="92829" extrusionOk="0">
                <a:moveTo>
                  <a:pt x="131310" y="670"/>
                </a:moveTo>
                <a:cubicBezTo>
                  <a:pt x="124684" y="1"/>
                  <a:pt x="119912" y="1217"/>
                  <a:pt x="115353" y="3770"/>
                </a:cubicBezTo>
                <a:cubicBezTo>
                  <a:pt x="112222" y="5502"/>
                  <a:pt x="109851" y="8420"/>
                  <a:pt x="106811" y="10366"/>
                </a:cubicBezTo>
                <a:cubicBezTo>
                  <a:pt x="98909" y="15411"/>
                  <a:pt x="88604" y="12737"/>
                  <a:pt x="79273" y="13527"/>
                </a:cubicBezTo>
                <a:cubicBezTo>
                  <a:pt x="68331" y="14469"/>
                  <a:pt x="57996" y="20852"/>
                  <a:pt x="52221" y="30214"/>
                </a:cubicBezTo>
                <a:cubicBezTo>
                  <a:pt x="47357" y="38117"/>
                  <a:pt x="45564" y="47843"/>
                  <a:pt x="39455" y="54774"/>
                </a:cubicBezTo>
                <a:cubicBezTo>
                  <a:pt x="35382" y="59394"/>
                  <a:pt x="29850" y="62312"/>
                  <a:pt x="24378" y="65047"/>
                </a:cubicBezTo>
                <a:cubicBezTo>
                  <a:pt x="18907" y="67813"/>
                  <a:pt x="12554" y="71400"/>
                  <a:pt x="8299" y="75838"/>
                </a:cubicBezTo>
                <a:cubicBezTo>
                  <a:pt x="4074" y="80276"/>
                  <a:pt x="882" y="85929"/>
                  <a:pt x="1" y="92829"/>
                </a:cubicBezTo>
                <a:lnTo>
                  <a:pt x="124867" y="92829"/>
                </a:lnTo>
                <a:cubicBezTo>
                  <a:pt x="128423" y="92829"/>
                  <a:pt x="131310" y="89911"/>
                  <a:pt x="131310" y="86355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-57400" y="-95250"/>
            <a:ext cx="2087083" cy="1700643"/>
          </a:xfrm>
          <a:custGeom>
            <a:avLst/>
            <a:gdLst/>
            <a:ahLst/>
            <a:cxnLst/>
            <a:rect l="l" t="t" r="r" b="b"/>
            <a:pathLst>
              <a:path w="42191" h="34379" extrusionOk="0">
                <a:moveTo>
                  <a:pt x="42190" y="1"/>
                </a:moveTo>
                <a:cubicBezTo>
                  <a:pt x="41673" y="5351"/>
                  <a:pt x="37084" y="10183"/>
                  <a:pt x="32251" y="12554"/>
                </a:cubicBezTo>
                <a:cubicBezTo>
                  <a:pt x="27418" y="14956"/>
                  <a:pt x="22068" y="16050"/>
                  <a:pt x="17174" y="18299"/>
                </a:cubicBezTo>
                <a:cubicBezTo>
                  <a:pt x="9758" y="21643"/>
                  <a:pt x="3740" y="27205"/>
                  <a:pt x="1" y="34378"/>
                </a:cubicBezTo>
                <a:lnTo>
                  <a:pt x="1" y="6445"/>
                </a:lnTo>
                <a:cubicBezTo>
                  <a:pt x="1" y="2888"/>
                  <a:pt x="2888" y="1"/>
                  <a:pt x="6445" y="1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  <a:alpha val="20000"/>
                </a:srgbClr>
              </a:gs>
              <a:gs pos="100000">
                <a:srgbClr val="9BA6E9">
                  <a:alpha val="70196"/>
                  <a:alpha val="2000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 txBox="1">
            <a:spLocks noGrp="1"/>
          </p:cNvSpPr>
          <p:nvPr>
            <p:ph type="subTitle" idx="1"/>
          </p:nvPr>
        </p:nvSpPr>
        <p:spPr>
          <a:xfrm>
            <a:off x="713225" y="3595350"/>
            <a:ext cx="4182600" cy="2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713225" y="1203600"/>
            <a:ext cx="51903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13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436" name="Google Shape;436;p13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437" name="Google Shape;437;p13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8" name="Google Shape;438;p13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" name="Google Shape;439;p13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0" name="Google Shape;440;p13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" name="Google Shape;441;p13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" name="Google Shape;442;p13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13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13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13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13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13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13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13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13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13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13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13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13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13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13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13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13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13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13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13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62" name="Google Shape;462;p13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463" name="Google Shape;463;p13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13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13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13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13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13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13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13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13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13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13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13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13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13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77" name="Google Shape;477;p13"/>
          <p:cNvSpPr txBox="1">
            <a:spLocks noGrp="1"/>
          </p:cNvSpPr>
          <p:nvPr>
            <p:ph type="subTitle" idx="1"/>
          </p:nvPr>
        </p:nvSpPr>
        <p:spPr>
          <a:xfrm flipH="1">
            <a:off x="2051600" y="1841464"/>
            <a:ext cx="23649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9pPr>
          </a:lstStyle>
          <a:p>
            <a:endParaRPr/>
          </a:p>
        </p:txBody>
      </p:sp>
      <p:sp>
        <p:nvSpPr>
          <p:cNvPr id="478" name="Google Shape;478;p13"/>
          <p:cNvSpPr txBox="1">
            <a:spLocks noGrp="1"/>
          </p:cNvSpPr>
          <p:nvPr>
            <p:ph type="subTitle" idx="2"/>
          </p:nvPr>
        </p:nvSpPr>
        <p:spPr>
          <a:xfrm flipH="1">
            <a:off x="2051600" y="3554450"/>
            <a:ext cx="23649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9pPr>
          </a:lstStyle>
          <a:p>
            <a:endParaRPr/>
          </a:p>
        </p:txBody>
      </p:sp>
      <p:sp>
        <p:nvSpPr>
          <p:cNvPr id="479" name="Google Shape;479;p13"/>
          <p:cNvSpPr txBox="1">
            <a:spLocks noGrp="1"/>
          </p:cNvSpPr>
          <p:nvPr>
            <p:ph type="subTitle" idx="3"/>
          </p:nvPr>
        </p:nvSpPr>
        <p:spPr>
          <a:xfrm>
            <a:off x="5966200" y="1841463"/>
            <a:ext cx="23649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9pPr>
          </a:lstStyle>
          <a:p>
            <a:endParaRPr/>
          </a:p>
        </p:txBody>
      </p:sp>
      <p:sp>
        <p:nvSpPr>
          <p:cNvPr id="480" name="Google Shape;480;p13"/>
          <p:cNvSpPr txBox="1">
            <a:spLocks noGrp="1"/>
          </p:cNvSpPr>
          <p:nvPr>
            <p:ph type="subTitle" idx="4"/>
          </p:nvPr>
        </p:nvSpPr>
        <p:spPr>
          <a:xfrm>
            <a:off x="5966200" y="3554450"/>
            <a:ext cx="23649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9pPr>
          </a:lstStyle>
          <a:p>
            <a:endParaRPr/>
          </a:p>
        </p:txBody>
      </p:sp>
      <p:sp>
        <p:nvSpPr>
          <p:cNvPr id="481" name="Google Shape;481;p13"/>
          <p:cNvSpPr/>
          <p:nvPr/>
        </p:nvSpPr>
        <p:spPr>
          <a:xfrm rot="10800000" flipH="1">
            <a:off x="-95250" y="3809550"/>
            <a:ext cx="1746180" cy="1422861"/>
          </a:xfrm>
          <a:custGeom>
            <a:avLst/>
            <a:gdLst/>
            <a:ahLst/>
            <a:cxnLst/>
            <a:rect l="l" t="t" r="r" b="b"/>
            <a:pathLst>
              <a:path w="42191" h="34379" extrusionOk="0">
                <a:moveTo>
                  <a:pt x="42190" y="1"/>
                </a:moveTo>
                <a:cubicBezTo>
                  <a:pt x="41673" y="5351"/>
                  <a:pt x="37084" y="10183"/>
                  <a:pt x="32251" y="12554"/>
                </a:cubicBezTo>
                <a:cubicBezTo>
                  <a:pt x="27418" y="14956"/>
                  <a:pt x="22068" y="16050"/>
                  <a:pt x="17174" y="18299"/>
                </a:cubicBezTo>
                <a:cubicBezTo>
                  <a:pt x="9758" y="21643"/>
                  <a:pt x="3740" y="27205"/>
                  <a:pt x="1" y="34378"/>
                </a:cubicBezTo>
                <a:lnTo>
                  <a:pt x="1" y="6445"/>
                </a:lnTo>
                <a:cubicBezTo>
                  <a:pt x="1" y="2888"/>
                  <a:pt x="2888" y="1"/>
                  <a:pt x="6445" y="1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3"/>
          <p:cNvSpPr/>
          <p:nvPr/>
        </p:nvSpPr>
        <p:spPr>
          <a:xfrm rot="627001">
            <a:off x="7904813" y="-547504"/>
            <a:ext cx="2111177" cy="2833658"/>
          </a:xfrm>
          <a:custGeom>
            <a:avLst/>
            <a:gdLst/>
            <a:ahLst/>
            <a:cxnLst/>
            <a:rect l="l" t="t" r="r" b="b"/>
            <a:pathLst>
              <a:path w="75230" h="100975" extrusionOk="0">
                <a:moveTo>
                  <a:pt x="70914" y="86506"/>
                </a:moveTo>
                <a:cubicBezTo>
                  <a:pt x="69363" y="92160"/>
                  <a:pt x="64166" y="100427"/>
                  <a:pt x="57600" y="100671"/>
                </a:cubicBezTo>
                <a:cubicBezTo>
                  <a:pt x="48421" y="100975"/>
                  <a:pt x="40731" y="92069"/>
                  <a:pt x="38451" y="83953"/>
                </a:cubicBezTo>
                <a:cubicBezTo>
                  <a:pt x="36718" y="77874"/>
                  <a:pt x="37174" y="70761"/>
                  <a:pt x="33010" y="65959"/>
                </a:cubicBezTo>
                <a:cubicBezTo>
                  <a:pt x="26840" y="58937"/>
                  <a:pt x="14894" y="61521"/>
                  <a:pt x="7204" y="56171"/>
                </a:cubicBezTo>
                <a:cubicBezTo>
                  <a:pt x="2311" y="52706"/>
                  <a:pt x="0" y="45959"/>
                  <a:pt x="1824" y="40214"/>
                </a:cubicBezTo>
                <a:cubicBezTo>
                  <a:pt x="3101" y="36171"/>
                  <a:pt x="6140" y="32645"/>
                  <a:pt x="6171" y="28420"/>
                </a:cubicBezTo>
                <a:cubicBezTo>
                  <a:pt x="6232" y="25685"/>
                  <a:pt x="4925" y="23101"/>
                  <a:pt x="4134" y="20487"/>
                </a:cubicBezTo>
                <a:cubicBezTo>
                  <a:pt x="2432" y="14742"/>
                  <a:pt x="3405" y="6323"/>
                  <a:pt x="8268" y="2858"/>
                </a:cubicBezTo>
                <a:cubicBezTo>
                  <a:pt x="11581" y="517"/>
                  <a:pt x="17204" y="0"/>
                  <a:pt x="20882" y="821"/>
                </a:cubicBezTo>
                <a:cubicBezTo>
                  <a:pt x="24530" y="1642"/>
                  <a:pt x="27873" y="3496"/>
                  <a:pt x="31065" y="5472"/>
                </a:cubicBezTo>
                <a:cubicBezTo>
                  <a:pt x="48998" y="16566"/>
                  <a:pt x="60974" y="34591"/>
                  <a:pt x="68543" y="54986"/>
                </a:cubicBezTo>
                <a:cubicBezTo>
                  <a:pt x="68543" y="54986"/>
                  <a:pt x="75230" y="71217"/>
                  <a:pt x="70914" y="86506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5"/>
          </p:nvPr>
        </p:nvSpPr>
        <p:spPr>
          <a:xfrm flipH="1">
            <a:off x="2051600" y="1537276"/>
            <a:ext cx="23649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6"/>
          </p:nvPr>
        </p:nvSpPr>
        <p:spPr>
          <a:xfrm flipH="1">
            <a:off x="2051600" y="3250250"/>
            <a:ext cx="23649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7"/>
          </p:nvPr>
        </p:nvSpPr>
        <p:spPr>
          <a:xfrm>
            <a:off x="5966200" y="1537275"/>
            <a:ext cx="23649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8"/>
          </p:nvPr>
        </p:nvSpPr>
        <p:spPr>
          <a:xfrm>
            <a:off x="5966200" y="3250250"/>
            <a:ext cx="23649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Inconsolata" panose="00000509000000000000"/>
              <a:buNone/>
              <a:defRPr sz="2400"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747650" y="1483725"/>
            <a:ext cx="1086300" cy="8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88" name="Google Shape;488;p1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747650" y="3196400"/>
            <a:ext cx="1086300" cy="8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89" name="Google Shape;489;p13"/>
          <p:cNvSpPr txBox="1">
            <a:spLocks noGrp="1"/>
          </p:cNvSpPr>
          <p:nvPr>
            <p:ph type="title" idx="13" hasCustomPrompt="1"/>
          </p:nvPr>
        </p:nvSpPr>
        <p:spPr>
          <a:xfrm>
            <a:off x="4662244" y="1483725"/>
            <a:ext cx="1086300" cy="8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90" name="Google Shape;4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662244" y="3197000"/>
            <a:ext cx="1086300" cy="8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91" name="Google Shape;491;p13"/>
          <p:cNvSpPr txBox="1">
            <a:spLocks noGrp="1"/>
          </p:cNvSpPr>
          <p:nvPr>
            <p:ph type="title" idx="15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2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14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494" name="Google Shape;494;p14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495" name="Google Shape;495;p14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14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14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14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14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14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14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14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14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4" name="Google Shape;504;p14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5" name="Google Shape;505;p14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14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14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14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" name="Google Shape;509;p14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" name="Google Shape;510;p14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14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14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3" name="Google Shape;513;p14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" name="Google Shape;514;p14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14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14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7" name="Google Shape;517;p14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8" name="Google Shape;518;p14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" name="Google Shape;519;p14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20" name="Google Shape;520;p14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521" name="Google Shape;521;p14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2" name="Google Shape;522;p14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3" name="Google Shape;523;p14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4" name="Google Shape;524;p14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5" name="Google Shape;525;p14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14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14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14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14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14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14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14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14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14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35" name="Google Shape;535;p14"/>
          <p:cNvSpPr/>
          <p:nvPr/>
        </p:nvSpPr>
        <p:spPr>
          <a:xfrm rot="2097180">
            <a:off x="-1671006" y="2663142"/>
            <a:ext cx="5240452" cy="2748656"/>
          </a:xfrm>
          <a:custGeom>
            <a:avLst/>
            <a:gdLst/>
            <a:ahLst/>
            <a:cxnLst/>
            <a:rect l="l" t="t" r="r" b="b"/>
            <a:pathLst>
              <a:path w="97358" h="51065" extrusionOk="0">
                <a:moveTo>
                  <a:pt x="90580" y="33071"/>
                </a:moveTo>
                <a:cubicBezTo>
                  <a:pt x="93923" y="29180"/>
                  <a:pt x="97358" y="21429"/>
                  <a:pt x="94349" y="16596"/>
                </a:cubicBezTo>
                <a:cubicBezTo>
                  <a:pt x="90184" y="9848"/>
                  <a:pt x="79971" y="8633"/>
                  <a:pt x="73072" y="10912"/>
                </a:cubicBezTo>
                <a:cubicBezTo>
                  <a:pt x="67874" y="12614"/>
                  <a:pt x="62950" y="16383"/>
                  <a:pt x="57509" y="15684"/>
                </a:cubicBezTo>
                <a:cubicBezTo>
                  <a:pt x="49454" y="14651"/>
                  <a:pt x="45533" y="4742"/>
                  <a:pt x="37965" y="1854"/>
                </a:cubicBezTo>
                <a:cubicBezTo>
                  <a:pt x="33101" y="0"/>
                  <a:pt x="27113" y="1642"/>
                  <a:pt x="23861" y="5684"/>
                </a:cubicBezTo>
                <a:cubicBezTo>
                  <a:pt x="21581" y="8541"/>
                  <a:pt x="20517" y="12493"/>
                  <a:pt x="17478" y="14560"/>
                </a:cubicBezTo>
                <a:cubicBezTo>
                  <a:pt x="15502" y="15867"/>
                  <a:pt x="13040" y="16231"/>
                  <a:pt x="10760" y="16900"/>
                </a:cubicBezTo>
                <a:cubicBezTo>
                  <a:pt x="5806" y="18450"/>
                  <a:pt x="213" y="23253"/>
                  <a:pt x="92" y="28420"/>
                </a:cubicBezTo>
                <a:cubicBezTo>
                  <a:pt x="0" y="31946"/>
                  <a:pt x="2371" y="36262"/>
                  <a:pt x="4712" y="38481"/>
                </a:cubicBezTo>
                <a:cubicBezTo>
                  <a:pt x="7083" y="40730"/>
                  <a:pt x="10031" y="42250"/>
                  <a:pt x="13040" y="43588"/>
                </a:cubicBezTo>
                <a:cubicBezTo>
                  <a:pt x="29636" y="51065"/>
                  <a:pt x="48421" y="51004"/>
                  <a:pt x="66780" y="46566"/>
                </a:cubicBezTo>
                <a:cubicBezTo>
                  <a:pt x="66719" y="46536"/>
                  <a:pt x="81674" y="43496"/>
                  <a:pt x="90580" y="33071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14"/>
          <p:cNvSpPr/>
          <p:nvPr/>
        </p:nvSpPr>
        <p:spPr>
          <a:xfrm rot="-7714840">
            <a:off x="5851813" y="-467516"/>
            <a:ext cx="5968637" cy="3523108"/>
          </a:xfrm>
          <a:custGeom>
            <a:avLst/>
            <a:gdLst/>
            <a:ahLst/>
            <a:cxnLst/>
            <a:rect l="l" t="t" r="r" b="b"/>
            <a:pathLst>
              <a:path w="98665" h="58239" extrusionOk="0">
                <a:moveTo>
                  <a:pt x="3800" y="23587"/>
                </a:moveTo>
                <a:cubicBezTo>
                  <a:pt x="1459" y="18785"/>
                  <a:pt x="0" y="9909"/>
                  <a:pt x="4377" y="5776"/>
                </a:cubicBezTo>
                <a:cubicBezTo>
                  <a:pt x="10456" y="1"/>
                  <a:pt x="21125" y="1490"/>
                  <a:pt x="27630" y="5654"/>
                </a:cubicBezTo>
                <a:cubicBezTo>
                  <a:pt x="32493" y="8815"/>
                  <a:pt x="36475" y="13952"/>
                  <a:pt x="42220" y="14712"/>
                </a:cubicBezTo>
                <a:cubicBezTo>
                  <a:pt x="50700" y="15806"/>
                  <a:pt x="57326" y="6779"/>
                  <a:pt x="65837" y="5806"/>
                </a:cubicBezTo>
                <a:cubicBezTo>
                  <a:pt x="71309" y="5198"/>
                  <a:pt x="76993" y="8481"/>
                  <a:pt x="79211" y="13496"/>
                </a:cubicBezTo>
                <a:cubicBezTo>
                  <a:pt x="80792" y="17022"/>
                  <a:pt x="80822" y="21308"/>
                  <a:pt x="83376" y="24256"/>
                </a:cubicBezTo>
                <a:cubicBezTo>
                  <a:pt x="84987" y="26141"/>
                  <a:pt x="87479" y="27144"/>
                  <a:pt x="89607" y="28451"/>
                </a:cubicBezTo>
                <a:cubicBezTo>
                  <a:pt x="94227" y="31338"/>
                  <a:pt x="98665" y="37721"/>
                  <a:pt x="97418" y="43041"/>
                </a:cubicBezTo>
                <a:cubicBezTo>
                  <a:pt x="96537" y="46658"/>
                  <a:pt x="93011" y="50427"/>
                  <a:pt x="90002" y="52099"/>
                </a:cubicBezTo>
                <a:cubicBezTo>
                  <a:pt x="87023" y="53770"/>
                  <a:pt x="83588" y="54500"/>
                  <a:pt x="80184" y="55047"/>
                </a:cubicBezTo>
                <a:cubicBezTo>
                  <a:pt x="61248" y="58238"/>
                  <a:pt x="42129" y="53162"/>
                  <a:pt x="24560" y="43740"/>
                </a:cubicBezTo>
                <a:cubicBezTo>
                  <a:pt x="24499" y="43740"/>
                  <a:pt x="10122" y="36658"/>
                  <a:pt x="3800" y="23587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14"/>
          <p:cNvSpPr/>
          <p:nvPr/>
        </p:nvSpPr>
        <p:spPr>
          <a:xfrm rot="1767436">
            <a:off x="6869147" y="3579817"/>
            <a:ext cx="1395981" cy="1525556"/>
          </a:xfrm>
          <a:custGeom>
            <a:avLst/>
            <a:gdLst/>
            <a:ahLst/>
            <a:cxnLst/>
            <a:rect l="l" t="t" r="r" b="b"/>
            <a:pathLst>
              <a:path w="39302" h="42950" extrusionOk="0">
                <a:moveTo>
                  <a:pt x="31216" y="3922"/>
                </a:moveTo>
                <a:cubicBezTo>
                  <a:pt x="27508" y="1004"/>
                  <a:pt x="22159" y="1"/>
                  <a:pt x="17751" y="1703"/>
                </a:cubicBezTo>
                <a:cubicBezTo>
                  <a:pt x="17599" y="1794"/>
                  <a:pt x="17417" y="1855"/>
                  <a:pt x="17265" y="1916"/>
                </a:cubicBezTo>
                <a:cubicBezTo>
                  <a:pt x="13982" y="3344"/>
                  <a:pt x="11398" y="6201"/>
                  <a:pt x="9970" y="9454"/>
                </a:cubicBezTo>
                <a:cubicBezTo>
                  <a:pt x="8572" y="12737"/>
                  <a:pt x="8176" y="16414"/>
                  <a:pt x="6626" y="19606"/>
                </a:cubicBezTo>
                <a:cubicBezTo>
                  <a:pt x="4499" y="23983"/>
                  <a:pt x="0" y="27357"/>
                  <a:pt x="851" y="32585"/>
                </a:cubicBezTo>
                <a:cubicBezTo>
                  <a:pt x="1429" y="36172"/>
                  <a:pt x="4225" y="39120"/>
                  <a:pt x="7812" y="40245"/>
                </a:cubicBezTo>
                <a:cubicBezTo>
                  <a:pt x="16535" y="42950"/>
                  <a:pt x="27630" y="38542"/>
                  <a:pt x="34590" y="29424"/>
                </a:cubicBezTo>
                <a:cubicBezTo>
                  <a:pt x="35928" y="27630"/>
                  <a:pt x="37356" y="24804"/>
                  <a:pt x="37934" y="22007"/>
                </a:cubicBezTo>
                <a:cubicBezTo>
                  <a:pt x="39302" y="15411"/>
                  <a:pt x="36779" y="8664"/>
                  <a:pt x="31672" y="4347"/>
                </a:cubicBezTo>
                <a:cubicBezTo>
                  <a:pt x="31520" y="4195"/>
                  <a:pt x="31368" y="4043"/>
                  <a:pt x="31216" y="3922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14"/>
          <p:cNvSpPr txBox="1">
            <a:spLocks noGrp="1"/>
          </p:cNvSpPr>
          <p:nvPr>
            <p:ph type="title"/>
          </p:nvPr>
        </p:nvSpPr>
        <p:spPr>
          <a:xfrm>
            <a:off x="2091000" y="1915266"/>
            <a:ext cx="4962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sp>
        <p:nvSpPr>
          <p:cNvPr id="539" name="Google Shape;539;p14"/>
          <p:cNvSpPr txBox="1">
            <a:spLocks noGrp="1"/>
          </p:cNvSpPr>
          <p:nvPr>
            <p:ph type="body" idx="1"/>
          </p:nvPr>
        </p:nvSpPr>
        <p:spPr>
          <a:xfrm>
            <a:off x="2091000" y="2500422"/>
            <a:ext cx="4962000" cy="7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4"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oogle Shape;541;p15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542" name="Google Shape;542;p15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543" name="Google Shape;543;p15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4" name="Google Shape;544;p15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5" name="Google Shape;545;p15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15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15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8" name="Google Shape;548;p15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9" name="Google Shape;549;p15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0" name="Google Shape;550;p15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1" name="Google Shape;551;p15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2" name="Google Shape;552;p15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" name="Google Shape;553;p15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15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" name="Google Shape;555;p15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" name="Google Shape;556;p15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7" name="Google Shape;557;p15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8" name="Google Shape;558;p15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" name="Google Shape;559;p15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0" name="Google Shape;560;p15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" name="Google Shape;561;p15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" name="Google Shape;562;p15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3" name="Google Shape;563;p15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4" name="Google Shape;564;p15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15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15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15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68" name="Google Shape;568;p15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569" name="Google Shape;569;p15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15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15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15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15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15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15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15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15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15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9" name="Google Shape;579;p15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0" name="Google Shape;580;p15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15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15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83" name="Google Shape;583;p15"/>
          <p:cNvSpPr/>
          <p:nvPr/>
        </p:nvSpPr>
        <p:spPr>
          <a:xfrm flipH="1">
            <a:off x="-218140" y="1522689"/>
            <a:ext cx="5434634" cy="3841960"/>
          </a:xfrm>
          <a:custGeom>
            <a:avLst/>
            <a:gdLst/>
            <a:ahLst/>
            <a:cxnLst/>
            <a:rect l="l" t="t" r="r" b="b"/>
            <a:pathLst>
              <a:path w="131311" h="92829" extrusionOk="0">
                <a:moveTo>
                  <a:pt x="131310" y="670"/>
                </a:moveTo>
                <a:cubicBezTo>
                  <a:pt x="124684" y="1"/>
                  <a:pt x="119912" y="1217"/>
                  <a:pt x="115353" y="3770"/>
                </a:cubicBezTo>
                <a:cubicBezTo>
                  <a:pt x="112222" y="5502"/>
                  <a:pt x="109851" y="8420"/>
                  <a:pt x="106811" y="10366"/>
                </a:cubicBezTo>
                <a:cubicBezTo>
                  <a:pt x="98909" y="15411"/>
                  <a:pt x="88604" y="12737"/>
                  <a:pt x="79273" y="13527"/>
                </a:cubicBezTo>
                <a:cubicBezTo>
                  <a:pt x="68331" y="14469"/>
                  <a:pt x="57996" y="20852"/>
                  <a:pt x="52221" y="30214"/>
                </a:cubicBezTo>
                <a:cubicBezTo>
                  <a:pt x="47357" y="38117"/>
                  <a:pt x="45564" y="47843"/>
                  <a:pt x="39455" y="54774"/>
                </a:cubicBezTo>
                <a:cubicBezTo>
                  <a:pt x="35382" y="59394"/>
                  <a:pt x="29850" y="62312"/>
                  <a:pt x="24378" y="65047"/>
                </a:cubicBezTo>
                <a:cubicBezTo>
                  <a:pt x="18907" y="67813"/>
                  <a:pt x="12554" y="71400"/>
                  <a:pt x="8299" y="75838"/>
                </a:cubicBezTo>
                <a:cubicBezTo>
                  <a:pt x="4074" y="80276"/>
                  <a:pt x="882" y="85929"/>
                  <a:pt x="1" y="92829"/>
                </a:cubicBezTo>
                <a:lnTo>
                  <a:pt x="124867" y="92829"/>
                </a:lnTo>
                <a:cubicBezTo>
                  <a:pt x="128423" y="92829"/>
                  <a:pt x="131310" y="89911"/>
                  <a:pt x="131310" y="86355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5"/>
          <p:cNvSpPr/>
          <p:nvPr/>
        </p:nvSpPr>
        <p:spPr>
          <a:xfrm rot="5400000">
            <a:off x="7155518" y="111286"/>
            <a:ext cx="2342444" cy="1908722"/>
          </a:xfrm>
          <a:custGeom>
            <a:avLst/>
            <a:gdLst/>
            <a:ahLst/>
            <a:cxnLst/>
            <a:rect l="l" t="t" r="r" b="b"/>
            <a:pathLst>
              <a:path w="42191" h="34379" extrusionOk="0">
                <a:moveTo>
                  <a:pt x="42190" y="1"/>
                </a:moveTo>
                <a:cubicBezTo>
                  <a:pt x="41673" y="5351"/>
                  <a:pt x="37084" y="10183"/>
                  <a:pt x="32251" y="12554"/>
                </a:cubicBezTo>
                <a:cubicBezTo>
                  <a:pt x="27418" y="14956"/>
                  <a:pt x="22068" y="16050"/>
                  <a:pt x="17174" y="18299"/>
                </a:cubicBezTo>
                <a:cubicBezTo>
                  <a:pt x="9758" y="21643"/>
                  <a:pt x="3740" y="27205"/>
                  <a:pt x="1" y="34378"/>
                </a:cubicBezTo>
                <a:lnTo>
                  <a:pt x="1" y="6445"/>
                </a:lnTo>
                <a:cubicBezTo>
                  <a:pt x="1" y="2888"/>
                  <a:pt x="2888" y="1"/>
                  <a:pt x="6445" y="1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5"/>
          <p:cNvSpPr txBox="1">
            <a:spLocks noGrp="1"/>
          </p:cNvSpPr>
          <p:nvPr>
            <p:ph type="title"/>
          </p:nvPr>
        </p:nvSpPr>
        <p:spPr>
          <a:xfrm>
            <a:off x="3158100" y="3444826"/>
            <a:ext cx="2827800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6" name="Google Shape;586;p15"/>
          <p:cNvSpPr txBox="1">
            <a:spLocks noGrp="1"/>
          </p:cNvSpPr>
          <p:nvPr>
            <p:ph type="title" idx="2"/>
          </p:nvPr>
        </p:nvSpPr>
        <p:spPr>
          <a:xfrm>
            <a:off x="2654700" y="1572950"/>
            <a:ext cx="3834600" cy="13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00" b="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2100" b="0">
                <a:solidFill>
                  <a:schemeClr val="accent3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2100" b="0">
                <a:solidFill>
                  <a:schemeClr val="accent3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2100" b="0">
                <a:solidFill>
                  <a:schemeClr val="accent3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2100" b="0">
                <a:solidFill>
                  <a:schemeClr val="accent3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2100" b="0">
                <a:solidFill>
                  <a:schemeClr val="accent3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2100" b="0">
                <a:solidFill>
                  <a:schemeClr val="accent3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2100" b="0">
                <a:solidFill>
                  <a:schemeClr val="accent3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2100" b="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6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16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589" name="Google Shape;589;p16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590" name="Google Shape;590;p16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1" name="Google Shape;591;p16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2" name="Google Shape;592;p16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3" name="Google Shape;593;p16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4" name="Google Shape;594;p16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5" name="Google Shape;595;p16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16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16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16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16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16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16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16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16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16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16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16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16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16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9" name="Google Shape;609;p16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0" name="Google Shape;610;p16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16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16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16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4" name="Google Shape;614;p16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15" name="Google Shape;615;p16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616" name="Google Shape;616;p16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7" name="Google Shape;617;p16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8" name="Google Shape;618;p16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16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6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16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16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6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16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5" name="Google Shape;625;p16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6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6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8" name="Google Shape;628;p16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9" name="Google Shape;629;p16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30" name="Google Shape;630;p16"/>
          <p:cNvSpPr/>
          <p:nvPr/>
        </p:nvSpPr>
        <p:spPr>
          <a:xfrm>
            <a:off x="-95250" y="-95250"/>
            <a:ext cx="2087083" cy="1700643"/>
          </a:xfrm>
          <a:custGeom>
            <a:avLst/>
            <a:gdLst/>
            <a:ahLst/>
            <a:cxnLst/>
            <a:rect l="l" t="t" r="r" b="b"/>
            <a:pathLst>
              <a:path w="42191" h="34379" extrusionOk="0">
                <a:moveTo>
                  <a:pt x="42190" y="1"/>
                </a:moveTo>
                <a:cubicBezTo>
                  <a:pt x="41673" y="5351"/>
                  <a:pt x="37084" y="10183"/>
                  <a:pt x="32251" y="12554"/>
                </a:cubicBezTo>
                <a:cubicBezTo>
                  <a:pt x="27418" y="14956"/>
                  <a:pt x="22068" y="16050"/>
                  <a:pt x="17174" y="18299"/>
                </a:cubicBezTo>
                <a:cubicBezTo>
                  <a:pt x="9758" y="21643"/>
                  <a:pt x="3740" y="27205"/>
                  <a:pt x="1" y="34378"/>
                </a:cubicBezTo>
                <a:lnTo>
                  <a:pt x="1" y="6445"/>
                </a:lnTo>
                <a:cubicBezTo>
                  <a:pt x="1" y="2888"/>
                  <a:pt x="2888" y="1"/>
                  <a:pt x="6445" y="1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16"/>
          <p:cNvSpPr/>
          <p:nvPr/>
        </p:nvSpPr>
        <p:spPr>
          <a:xfrm>
            <a:off x="4033210" y="1620814"/>
            <a:ext cx="5434634" cy="3841960"/>
          </a:xfrm>
          <a:custGeom>
            <a:avLst/>
            <a:gdLst/>
            <a:ahLst/>
            <a:cxnLst/>
            <a:rect l="l" t="t" r="r" b="b"/>
            <a:pathLst>
              <a:path w="131311" h="92829" extrusionOk="0">
                <a:moveTo>
                  <a:pt x="131310" y="670"/>
                </a:moveTo>
                <a:cubicBezTo>
                  <a:pt x="124684" y="1"/>
                  <a:pt x="119912" y="1217"/>
                  <a:pt x="115353" y="3770"/>
                </a:cubicBezTo>
                <a:cubicBezTo>
                  <a:pt x="112222" y="5502"/>
                  <a:pt x="109851" y="8420"/>
                  <a:pt x="106811" y="10366"/>
                </a:cubicBezTo>
                <a:cubicBezTo>
                  <a:pt x="98909" y="15411"/>
                  <a:pt x="88604" y="12737"/>
                  <a:pt x="79273" y="13527"/>
                </a:cubicBezTo>
                <a:cubicBezTo>
                  <a:pt x="68331" y="14469"/>
                  <a:pt x="57996" y="20852"/>
                  <a:pt x="52221" y="30214"/>
                </a:cubicBezTo>
                <a:cubicBezTo>
                  <a:pt x="47357" y="38117"/>
                  <a:pt x="45564" y="47843"/>
                  <a:pt x="39455" y="54774"/>
                </a:cubicBezTo>
                <a:cubicBezTo>
                  <a:pt x="35382" y="59394"/>
                  <a:pt x="29850" y="62312"/>
                  <a:pt x="24378" y="65047"/>
                </a:cubicBezTo>
                <a:cubicBezTo>
                  <a:pt x="18907" y="67813"/>
                  <a:pt x="12554" y="71400"/>
                  <a:pt x="8299" y="75838"/>
                </a:cubicBezTo>
                <a:cubicBezTo>
                  <a:pt x="4074" y="80276"/>
                  <a:pt x="882" y="85929"/>
                  <a:pt x="1" y="92829"/>
                </a:cubicBezTo>
                <a:lnTo>
                  <a:pt x="124867" y="92829"/>
                </a:lnTo>
                <a:cubicBezTo>
                  <a:pt x="128423" y="92829"/>
                  <a:pt x="131310" y="89911"/>
                  <a:pt x="131310" y="86355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16"/>
          <p:cNvSpPr/>
          <p:nvPr/>
        </p:nvSpPr>
        <p:spPr>
          <a:xfrm>
            <a:off x="-514275" y="3443898"/>
            <a:ext cx="2238271" cy="2240766"/>
          </a:xfrm>
          <a:custGeom>
            <a:avLst/>
            <a:gdLst/>
            <a:ahLst/>
            <a:cxnLst/>
            <a:rect l="l" t="t" r="r" b="b"/>
            <a:pathLst>
              <a:path w="28543" h="28573" extrusionOk="0">
                <a:moveTo>
                  <a:pt x="28542" y="14287"/>
                </a:moveTo>
                <a:cubicBezTo>
                  <a:pt x="28542" y="22189"/>
                  <a:pt x="22159" y="28572"/>
                  <a:pt x="14287" y="28572"/>
                </a:cubicBezTo>
                <a:cubicBezTo>
                  <a:pt x="6384" y="28572"/>
                  <a:pt x="1" y="22189"/>
                  <a:pt x="1" y="14287"/>
                </a:cubicBezTo>
                <a:cubicBezTo>
                  <a:pt x="1" y="6414"/>
                  <a:pt x="6384" y="1"/>
                  <a:pt x="14287" y="1"/>
                </a:cubicBezTo>
                <a:cubicBezTo>
                  <a:pt x="22159" y="1"/>
                  <a:pt x="28542" y="6414"/>
                  <a:pt x="28542" y="14287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16"/>
          <p:cNvSpPr txBox="1">
            <a:spLocks noGrp="1"/>
          </p:cNvSpPr>
          <p:nvPr>
            <p:ph type="body" idx="1"/>
          </p:nvPr>
        </p:nvSpPr>
        <p:spPr>
          <a:xfrm>
            <a:off x="1951925" y="2529825"/>
            <a:ext cx="2627100" cy="8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4" name="Google Shape;634;p16"/>
          <p:cNvSpPr txBox="1">
            <a:spLocks noGrp="1"/>
          </p:cNvSpPr>
          <p:nvPr>
            <p:ph type="title"/>
          </p:nvPr>
        </p:nvSpPr>
        <p:spPr>
          <a:xfrm>
            <a:off x="1951925" y="1520325"/>
            <a:ext cx="1834800" cy="10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 b="1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5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3" name="Google Shape;733;p19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734" name="Google Shape;734;p19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735" name="Google Shape;735;p19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19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19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19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9" name="Google Shape;739;p19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0" name="Google Shape;740;p19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19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19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3" name="Google Shape;743;p19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4" name="Google Shape;744;p19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19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6" name="Google Shape;746;p19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7" name="Google Shape;747;p19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8" name="Google Shape;748;p19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9" name="Google Shape;749;p19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0" name="Google Shape;750;p19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19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2" name="Google Shape;752;p19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3" name="Google Shape;753;p19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4" name="Google Shape;754;p19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5" name="Google Shape;755;p19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19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19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19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19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60" name="Google Shape;760;p19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761" name="Google Shape;761;p19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19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19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19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19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19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19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19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19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19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1" name="Google Shape;771;p19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2" name="Google Shape;772;p19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19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4" name="Google Shape;774;p19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75" name="Google Shape;775;p19"/>
          <p:cNvSpPr/>
          <p:nvPr/>
        </p:nvSpPr>
        <p:spPr>
          <a:xfrm rot="-5911358">
            <a:off x="7303541" y="-699809"/>
            <a:ext cx="2142018" cy="2743439"/>
          </a:xfrm>
          <a:custGeom>
            <a:avLst/>
            <a:gdLst/>
            <a:ahLst/>
            <a:cxnLst/>
            <a:rect l="l" t="t" r="r" b="b"/>
            <a:pathLst>
              <a:path w="61491" h="78756" extrusionOk="0">
                <a:moveTo>
                  <a:pt x="59728" y="11612"/>
                </a:moveTo>
                <a:cubicBezTo>
                  <a:pt x="59697" y="10822"/>
                  <a:pt x="59576" y="10031"/>
                  <a:pt x="59394" y="9271"/>
                </a:cubicBezTo>
                <a:cubicBezTo>
                  <a:pt x="58451" y="5624"/>
                  <a:pt x="55776" y="2402"/>
                  <a:pt x="52220" y="1338"/>
                </a:cubicBezTo>
                <a:cubicBezTo>
                  <a:pt x="47630" y="1"/>
                  <a:pt x="42645" y="2432"/>
                  <a:pt x="39484" y="6049"/>
                </a:cubicBezTo>
                <a:cubicBezTo>
                  <a:pt x="36323" y="9636"/>
                  <a:pt x="34651" y="14196"/>
                  <a:pt x="32828" y="18664"/>
                </a:cubicBezTo>
                <a:cubicBezTo>
                  <a:pt x="31065" y="23071"/>
                  <a:pt x="28967" y="27570"/>
                  <a:pt x="25320" y="30700"/>
                </a:cubicBezTo>
                <a:cubicBezTo>
                  <a:pt x="20973" y="34378"/>
                  <a:pt x="15046" y="35594"/>
                  <a:pt x="10548" y="39059"/>
                </a:cubicBezTo>
                <a:cubicBezTo>
                  <a:pt x="4013" y="44074"/>
                  <a:pt x="0" y="53710"/>
                  <a:pt x="2432" y="61582"/>
                </a:cubicBezTo>
                <a:cubicBezTo>
                  <a:pt x="4772" y="68999"/>
                  <a:pt x="11064" y="78209"/>
                  <a:pt x="21338" y="78543"/>
                </a:cubicBezTo>
                <a:cubicBezTo>
                  <a:pt x="28967" y="78756"/>
                  <a:pt x="40639" y="75564"/>
                  <a:pt x="44226" y="69819"/>
                </a:cubicBezTo>
                <a:cubicBezTo>
                  <a:pt x="44287" y="69789"/>
                  <a:pt x="61491" y="54226"/>
                  <a:pt x="59728" y="11612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19"/>
          <p:cNvSpPr/>
          <p:nvPr/>
        </p:nvSpPr>
        <p:spPr>
          <a:xfrm>
            <a:off x="115600" y="3033375"/>
            <a:ext cx="713549" cy="816120"/>
          </a:xfrm>
          <a:custGeom>
            <a:avLst/>
            <a:gdLst/>
            <a:ahLst/>
            <a:cxnLst/>
            <a:rect l="l" t="t" r="r" b="b"/>
            <a:pathLst>
              <a:path w="37844" h="43284" extrusionOk="0">
                <a:moveTo>
                  <a:pt x="9271" y="40305"/>
                </a:moveTo>
                <a:cubicBezTo>
                  <a:pt x="13223" y="42828"/>
                  <a:pt x="18694" y="43284"/>
                  <a:pt x="22858" y="41156"/>
                </a:cubicBezTo>
                <a:cubicBezTo>
                  <a:pt x="23010" y="41065"/>
                  <a:pt x="23162" y="41004"/>
                  <a:pt x="23314" y="40883"/>
                </a:cubicBezTo>
                <a:cubicBezTo>
                  <a:pt x="26445" y="39089"/>
                  <a:pt x="28725" y="36019"/>
                  <a:pt x="29789" y="32615"/>
                </a:cubicBezTo>
                <a:cubicBezTo>
                  <a:pt x="30852" y="29211"/>
                  <a:pt x="30822" y="25533"/>
                  <a:pt x="32068" y="22189"/>
                </a:cubicBezTo>
                <a:cubicBezTo>
                  <a:pt x="33740" y="17630"/>
                  <a:pt x="37843" y="13831"/>
                  <a:pt x="36476" y="8663"/>
                </a:cubicBezTo>
                <a:cubicBezTo>
                  <a:pt x="35564" y="5168"/>
                  <a:pt x="32433" y="2523"/>
                  <a:pt x="28755" y="1794"/>
                </a:cubicBezTo>
                <a:cubicBezTo>
                  <a:pt x="19788" y="1"/>
                  <a:pt x="9180" y="5563"/>
                  <a:pt x="3253" y="15350"/>
                </a:cubicBezTo>
                <a:cubicBezTo>
                  <a:pt x="2128" y="17265"/>
                  <a:pt x="973" y="20214"/>
                  <a:pt x="669" y="23071"/>
                </a:cubicBezTo>
                <a:cubicBezTo>
                  <a:pt x="1" y="29758"/>
                  <a:pt x="3192" y="36202"/>
                  <a:pt x="8724" y="40001"/>
                </a:cubicBezTo>
                <a:cubicBezTo>
                  <a:pt x="8937" y="40092"/>
                  <a:pt x="9119" y="40214"/>
                  <a:pt x="9271" y="40305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19"/>
          <p:cNvSpPr/>
          <p:nvPr/>
        </p:nvSpPr>
        <p:spPr>
          <a:xfrm>
            <a:off x="713225" y="4236500"/>
            <a:ext cx="713575" cy="714325"/>
          </a:xfrm>
          <a:custGeom>
            <a:avLst/>
            <a:gdLst/>
            <a:ahLst/>
            <a:cxnLst/>
            <a:rect l="l" t="t" r="r" b="b"/>
            <a:pathLst>
              <a:path w="28543" h="28573" extrusionOk="0">
                <a:moveTo>
                  <a:pt x="28542" y="14287"/>
                </a:moveTo>
                <a:cubicBezTo>
                  <a:pt x="28542" y="22189"/>
                  <a:pt x="22159" y="28572"/>
                  <a:pt x="14287" y="28572"/>
                </a:cubicBezTo>
                <a:cubicBezTo>
                  <a:pt x="6384" y="28572"/>
                  <a:pt x="1" y="22189"/>
                  <a:pt x="1" y="14287"/>
                </a:cubicBezTo>
                <a:cubicBezTo>
                  <a:pt x="1" y="6414"/>
                  <a:pt x="6384" y="1"/>
                  <a:pt x="14287" y="1"/>
                </a:cubicBezTo>
                <a:cubicBezTo>
                  <a:pt x="22159" y="1"/>
                  <a:pt x="28542" y="6414"/>
                  <a:pt x="28542" y="14287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19"/>
          <p:cNvSpPr txBox="1">
            <a:spLocks noGrp="1"/>
          </p:cNvSpPr>
          <p:nvPr>
            <p:ph type="subTitle" idx="1"/>
          </p:nvPr>
        </p:nvSpPr>
        <p:spPr>
          <a:xfrm>
            <a:off x="1347311" y="1790638"/>
            <a:ext cx="20484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79" name="Google Shape;779;p19"/>
          <p:cNvSpPr txBox="1">
            <a:spLocks noGrp="1"/>
          </p:cNvSpPr>
          <p:nvPr>
            <p:ph type="subTitle" idx="2"/>
          </p:nvPr>
        </p:nvSpPr>
        <p:spPr>
          <a:xfrm>
            <a:off x="3547796" y="1790638"/>
            <a:ext cx="20484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80" name="Google Shape;780;p19"/>
          <p:cNvSpPr txBox="1">
            <a:spLocks noGrp="1"/>
          </p:cNvSpPr>
          <p:nvPr>
            <p:ph type="subTitle" idx="3"/>
          </p:nvPr>
        </p:nvSpPr>
        <p:spPr>
          <a:xfrm>
            <a:off x="5748281" y="1790638"/>
            <a:ext cx="20484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81" name="Google Shape;781;p19"/>
          <p:cNvSpPr txBox="1">
            <a:spLocks noGrp="1"/>
          </p:cNvSpPr>
          <p:nvPr>
            <p:ph type="subTitle" idx="4"/>
          </p:nvPr>
        </p:nvSpPr>
        <p:spPr>
          <a:xfrm>
            <a:off x="1347311" y="2921614"/>
            <a:ext cx="20484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82" name="Google Shape;782;p19"/>
          <p:cNvSpPr txBox="1">
            <a:spLocks noGrp="1"/>
          </p:cNvSpPr>
          <p:nvPr>
            <p:ph type="subTitle" idx="5"/>
          </p:nvPr>
        </p:nvSpPr>
        <p:spPr>
          <a:xfrm>
            <a:off x="3547796" y="2921614"/>
            <a:ext cx="20484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83" name="Google Shape;783;p19"/>
          <p:cNvSpPr txBox="1">
            <a:spLocks noGrp="1"/>
          </p:cNvSpPr>
          <p:nvPr>
            <p:ph type="subTitle" idx="6"/>
          </p:nvPr>
        </p:nvSpPr>
        <p:spPr>
          <a:xfrm>
            <a:off x="5748281" y="2921614"/>
            <a:ext cx="20484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84" name="Google Shape;784;p19"/>
          <p:cNvSpPr txBox="1">
            <a:spLocks noGrp="1"/>
          </p:cNvSpPr>
          <p:nvPr>
            <p:ph type="title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sp>
        <p:nvSpPr>
          <p:cNvPr id="785" name="Google Shape;785;p19"/>
          <p:cNvSpPr txBox="1">
            <a:spLocks noGrp="1"/>
          </p:cNvSpPr>
          <p:nvPr>
            <p:ph type="subTitle" idx="7"/>
          </p:nvPr>
        </p:nvSpPr>
        <p:spPr>
          <a:xfrm>
            <a:off x="1347300" y="2209138"/>
            <a:ext cx="2048400" cy="4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86" name="Google Shape;786;p19"/>
          <p:cNvSpPr txBox="1">
            <a:spLocks noGrp="1"/>
          </p:cNvSpPr>
          <p:nvPr>
            <p:ph type="subTitle" idx="8"/>
          </p:nvPr>
        </p:nvSpPr>
        <p:spPr>
          <a:xfrm>
            <a:off x="3547787" y="2209138"/>
            <a:ext cx="2048400" cy="4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87" name="Google Shape;787;p19"/>
          <p:cNvSpPr txBox="1">
            <a:spLocks noGrp="1"/>
          </p:cNvSpPr>
          <p:nvPr>
            <p:ph type="subTitle" idx="9"/>
          </p:nvPr>
        </p:nvSpPr>
        <p:spPr>
          <a:xfrm>
            <a:off x="5748275" y="2209138"/>
            <a:ext cx="2048400" cy="4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88" name="Google Shape;788;p19"/>
          <p:cNvSpPr txBox="1">
            <a:spLocks noGrp="1"/>
          </p:cNvSpPr>
          <p:nvPr>
            <p:ph type="subTitle" idx="13"/>
          </p:nvPr>
        </p:nvSpPr>
        <p:spPr>
          <a:xfrm>
            <a:off x="1347300" y="3340112"/>
            <a:ext cx="2048400" cy="4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89" name="Google Shape;789;p19"/>
          <p:cNvSpPr txBox="1">
            <a:spLocks noGrp="1"/>
          </p:cNvSpPr>
          <p:nvPr>
            <p:ph type="subTitle" idx="14"/>
          </p:nvPr>
        </p:nvSpPr>
        <p:spPr>
          <a:xfrm>
            <a:off x="3547787" y="3340112"/>
            <a:ext cx="2048400" cy="4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90" name="Google Shape;790;p19"/>
          <p:cNvSpPr txBox="1">
            <a:spLocks noGrp="1"/>
          </p:cNvSpPr>
          <p:nvPr>
            <p:ph type="subTitle" idx="15"/>
          </p:nvPr>
        </p:nvSpPr>
        <p:spPr>
          <a:xfrm>
            <a:off x="5748274" y="3340112"/>
            <a:ext cx="2048400" cy="4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6"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20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793" name="Google Shape;793;p20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794" name="Google Shape;794;p20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5" name="Google Shape;795;p20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6" name="Google Shape;796;p20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7" name="Google Shape;797;p20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8" name="Google Shape;798;p20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9" name="Google Shape;799;p20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0" name="Google Shape;800;p20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1" name="Google Shape;801;p20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2" name="Google Shape;802;p20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20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4" name="Google Shape;804;p20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5" name="Google Shape;805;p20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6" name="Google Shape;806;p20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20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8" name="Google Shape;808;p20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9" name="Google Shape;809;p20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0" name="Google Shape;810;p20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1" name="Google Shape;811;p20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2" name="Google Shape;812;p20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3" name="Google Shape;813;p20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4" name="Google Shape;814;p20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5" name="Google Shape;815;p20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6" name="Google Shape;816;p20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7" name="Google Shape;817;p20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8" name="Google Shape;818;p20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19" name="Google Shape;819;p20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820" name="Google Shape;820;p20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20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20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20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20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20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20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20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20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20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20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20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20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20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34" name="Google Shape;834;p20"/>
          <p:cNvSpPr/>
          <p:nvPr/>
        </p:nvSpPr>
        <p:spPr>
          <a:xfrm>
            <a:off x="7602745" y="4144170"/>
            <a:ext cx="1865273" cy="1318404"/>
          </a:xfrm>
          <a:custGeom>
            <a:avLst/>
            <a:gdLst/>
            <a:ahLst/>
            <a:cxnLst/>
            <a:rect l="l" t="t" r="r" b="b"/>
            <a:pathLst>
              <a:path w="131311" h="92829" extrusionOk="0">
                <a:moveTo>
                  <a:pt x="131310" y="670"/>
                </a:moveTo>
                <a:cubicBezTo>
                  <a:pt x="124684" y="1"/>
                  <a:pt x="119912" y="1217"/>
                  <a:pt x="115353" y="3770"/>
                </a:cubicBezTo>
                <a:cubicBezTo>
                  <a:pt x="112222" y="5502"/>
                  <a:pt x="109851" y="8420"/>
                  <a:pt x="106811" y="10366"/>
                </a:cubicBezTo>
                <a:cubicBezTo>
                  <a:pt x="98909" y="15411"/>
                  <a:pt x="88604" y="12737"/>
                  <a:pt x="79273" y="13527"/>
                </a:cubicBezTo>
                <a:cubicBezTo>
                  <a:pt x="68331" y="14469"/>
                  <a:pt x="57996" y="20852"/>
                  <a:pt x="52221" y="30214"/>
                </a:cubicBezTo>
                <a:cubicBezTo>
                  <a:pt x="47357" y="38117"/>
                  <a:pt x="45564" y="47843"/>
                  <a:pt x="39455" y="54774"/>
                </a:cubicBezTo>
                <a:cubicBezTo>
                  <a:pt x="35382" y="59394"/>
                  <a:pt x="29850" y="62312"/>
                  <a:pt x="24378" y="65047"/>
                </a:cubicBezTo>
                <a:cubicBezTo>
                  <a:pt x="18907" y="67813"/>
                  <a:pt x="12554" y="71400"/>
                  <a:pt x="8299" y="75838"/>
                </a:cubicBezTo>
                <a:cubicBezTo>
                  <a:pt x="4074" y="80276"/>
                  <a:pt x="882" y="85929"/>
                  <a:pt x="1" y="92829"/>
                </a:cubicBezTo>
                <a:lnTo>
                  <a:pt x="124867" y="92829"/>
                </a:lnTo>
                <a:cubicBezTo>
                  <a:pt x="128423" y="92829"/>
                  <a:pt x="131310" y="89911"/>
                  <a:pt x="131310" y="86355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20"/>
          <p:cNvSpPr txBox="1">
            <a:spLocks noGrp="1"/>
          </p:cNvSpPr>
          <p:nvPr>
            <p:ph type="subTitle" idx="1"/>
          </p:nvPr>
        </p:nvSpPr>
        <p:spPr>
          <a:xfrm>
            <a:off x="921763" y="2168129"/>
            <a:ext cx="20649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36" name="Google Shape;836;p20"/>
          <p:cNvSpPr txBox="1">
            <a:spLocks noGrp="1"/>
          </p:cNvSpPr>
          <p:nvPr>
            <p:ph type="subTitle" idx="2"/>
          </p:nvPr>
        </p:nvSpPr>
        <p:spPr>
          <a:xfrm>
            <a:off x="4784442" y="2168129"/>
            <a:ext cx="20649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37" name="Google Shape;837;p20"/>
          <p:cNvSpPr txBox="1">
            <a:spLocks noGrp="1"/>
          </p:cNvSpPr>
          <p:nvPr>
            <p:ph type="subTitle" idx="3"/>
          </p:nvPr>
        </p:nvSpPr>
        <p:spPr>
          <a:xfrm>
            <a:off x="921763" y="3870480"/>
            <a:ext cx="20649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38" name="Google Shape;838;p20"/>
          <p:cNvSpPr txBox="1">
            <a:spLocks noGrp="1"/>
          </p:cNvSpPr>
          <p:nvPr>
            <p:ph type="subTitle" idx="4"/>
          </p:nvPr>
        </p:nvSpPr>
        <p:spPr>
          <a:xfrm>
            <a:off x="4784442" y="3861105"/>
            <a:ext cx="20649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39" name="Google Shape;839;p20"/>
          <p:cNvSpPr txBox="1">
            <a:spLocks noGrp="1"/>
          </p:cNvSpPr>
          <p:nvPr>
            <p:ph type="title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sp>
        <p:nvSpPr>
          <p:cNvPr id="840" name="Google Shape;840;p20"/>
          <p:cNvSpPr txBox="1">
            <a:spLocks noGrp="1"/>
          </p:cNvSpPr>
          <p:nvPr>
            <p:ph type="subTitle" idx="5"/>
          </p:nvPr>
        </p:nvSpPr>
        <p:spPr>
          <a:xfrm>
            <a:off x="921763" y="1512029"/>
            <a:ext cx="20649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41" name="Google Shape;841;p20"/>
          <p:cNvSpPr txBox="1">
            <a:spLocks noGrp="1"/>
          </p:cNvSpPr>
          <p:nvPr>
            <p:ph type="subTitle" idx="6"/>
          </p:nvPr>
        </p:nvSpPr>
        <p:spPr>
          <a:xfrm>
            <a:off x="4784442" y="1512024"/>
            <a:ext cx="20649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42" name="Google Shape;842;p20"/>
          <p:cNvSpPr txBox="1">
            <a:spLocks noGrp="1"/>
          </p:cNvSpPr>
          <p:nvPr>
            <p:ph type="subTitle" idx="7"/>
          </p:nvPr>
        </p:nvSpPr>
        <p:spPr>
          <a:xfrm>
            <a:off x="921763" y="3205014"/>
            <a:ext cx="20649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43" name="Google Shape;843;p20"/>
          <p:cNvSpPr txBox="1">
            <a:spLocks noGrp="1"/>
          </p:cNvSpPr>
          <p:nvPr>
            <p:ph type="subTitle" idx="8"/>
          </p:nvPr>
        </p:nvSpPr>
        <p:spPr>
          <a:xfrm>
            <a:off x="4784442" y="3205014"/>
            <a:ext cx="20649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8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21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846" name="Google Shape;846;p21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847" name="Google Shape;847;p21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8" name="Google Shape;848;p21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9" name="Google Shape;849;p21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0" name="Google Shape;850;p21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1" name="Google Shape;851;p21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2" name="Google Shape;852;p21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3" name="Google Shape;853;p21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4" name="Google Shape;854;p21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5" name="Google Shape;855;p21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6" name="Google Shape;856;p21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7" name="Google Shape;857;p21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8" name="Google Shape;858;p21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9" name="Google Shape;859;p21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0" name="Google Shape;860;p21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1" name="Google Shape;861;p21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2" name="Google Shape;862;p21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3" name="Google Shape;863;p21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4" name="Google Shape;864;p21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5" name="Google Shape;865;p21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6" name="Google Shape;866;p21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7" name="Google Shape;867;p21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21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21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21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21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72" name="Google Shape;872;p21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873" name="Google Shape;873;p21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21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21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21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21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21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21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21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21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21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3" name="Google Shape;883;p21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4" name="Google Shape;884;p21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21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21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87" name="Google Shape;887;p21"/>
          <p:cNvSpPr/>
          <p:nvPr/>
        </p:nvSpPr>
        <p:spPr>
          <a:xfrm rot="10800000" flipH="1">
            <a:off x="-95250" y="3809550"/>
            <a:ext cx="1746180" cy="1422861"/>
          </a:xfrm>
          <a:custGeom>
            <a:avLst/>
            <a:gdLst/>
            <a:ahLst/>
            <a:cxnLst/>
            <a:rect l="l" t="t" r="r" b="b"/>
            <a:pathLst>
              <a:path w="42191" h="34379" extrusionOk="0">
                <a:moveTo>
                  <a:pt x="42190" y="1"/>
                </a:moveTo>
                <a:cubicBezTo>
                  <a:pt x="41673" y="5351"/>
                  <a:pt x="37084" y="10183"/>
                  <a:pt x="32251" y="12554"/>
                </a:cubicBezTo>
                <a:cubicBezTo>
                  <a:pt x="27418" y="14956"/>
                  <a:pt x="22068" y="16050"/>
                  <a:pt x="17174" y="18299"/>
                </a:cubicBezTo>
                <a:cubicBezTo>
                  <a:pt x="9758" y="21643"/>
                  <a:pt x="3740" y="27205"/>
                  <a:pt x="1" y="34378"/>
                </a:cubicBezTo>
                <a:lnTo>
                  <a:pt x="1" y="6445"/>
                </a:lnTo>
                <a:cubicBezTo>
                  <a:pt x="1" y="2888"/>
                  <a:pt x="2888" y="1"/>
                  <a:pt x="6445" y="1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21"/>
          <p:cNvSpPr/>
          <p:nvPr/>
        </p:nvSpPr>
        <p:spPr>
          <a:xfrm rot="627001">
            <a:off x="7904813" y="-547504"/>
            <a:ext cx="2111177" cy="2833658"/>
          </a:xfrm>
          <a:custGeom>
            <a:avLst/>
            <a:gdLst/>
            <a:ahLst/>
            <a:cxnLst/>
            <a:rect l="l" t="t" r="r" b="b"/>
            <a:pathLst>
              <a:path w="75230" h="100975" extrusionOk="0">
                <a:moveTo>
                  <a:pt x="70914" y="86506"/>
                </a:moveTo>
                <a:cubicBezTo>
                  <a:pt x="69363" y="92160"/>
                  <a:pt x="64166" y="100427"/>
                  <a:pt x="57600" y="100671"/>
                </a:cubicBezTo>
                <a:cubicBezTo>
                  <a:pt x="48421" y="100975"/>
                  <a:pt x="40731" y="92069"/>
                  <a:pt x="38451" y="83953"/>
                </a:cubicBezTo>
                <a:cubicBezTo>
                  <a:pt x="36718" y="77874"/>
                  <a:pt x="37174" y="70761"/>
                  <a:pt x="33010" y="65959"/>
                </a:cubicBezTo>
                <a:cubicBezTo>
                  <a:pt x="26840" y="58937"/>
                  <a:pt x="14894" y="61521"/>
                  <a:pt x="7204" y="56171"/>
                </a:cubicBezTo>
                <a:cubicBezTo>
                  <a:pt x="2311" y="52706"/>
                  <a:pt x="0" y="45959"/>
                  <a:pt x="1824" y="40214"/>
                </a:cubicBezTo>
                <a:cubicBezTo>
                  <a:pt x="3101" y="36171"/>
                  <a:pt x="6140" y="32645"/>
                  <a:pt x="6171" y="28420"/>
                </a:cubicBezTo>
                <a:cubicBezTo>
                  <a:pt x="6232" y="25685"/>
                  <a:pt x="4925" y="23101"/>
                  <a:pt x="4134" y="20487"/>
                </a:cubicBezTo>
                <a:cubicBezTo>
                  <a:pt x="2432" y="14742"/>
                  <a:pt x="3405" y="6323"/>
                  <a:pt x="8268" y="2858"/>
                </a:cubicBezTo>
                <a:cubicBezTo>
                  <a:pt x="11581" y="517"/>
                  <a:pt x="17204" y="0"/>
                  <a:pt x="20882" y="821"/>
                </a:cubicBezTo>
                <a:cubicBezTo>
                  <a:pt x="24530" y="1642"/>
                  <a:pt x="27873" y="3496"/>
                  <a:pt x="31065" y="5472"/>
                </a:cubicBezTo>
                <a:cubicBezTo>
                  <a:pt x="48998" y="16566"/>
                  <a:pt x="60974" y="34591"/>
                  <a:pt x="68543" y="54986"/>
                </a:cubicBezTo>
                <a:cubicBezTo>
                  <a:pt x="68543" y="54986"/>
                  <a:pt x="75230" y="71217"/>
                  <a:pt x="70914" y="86506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21"/>
          <p:cNvSpPr txBox="1">
            <a:spLocks noGrp="1"/>
          </p:cNvSpPr>
          <p:nvPr>
            <p:ph type="subTitle" idx="1"/>
          </p:nvPr>
        </p:nvSpPr>
        <p:spPr>
          <a:xfrm>
            <a:off x="3828975" y="1427725"/>
            <a:ext cx="13776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90" name="Google Shape;890;p21"/>
          <p:cNvSpPr txBox="1">
            <a:spLocks noGrp="1"/>
          </p:cNvSpPr>
          <p:nvPr>
            <p:ph type="title" hasCustomPrompt="1"/>
          </p:nvPr>
        </p:nvSpPr>
        <p:spPr>
          <a:xfrm flipH="1">
            <a:off x="713225" y="1369525"/>
            <a:ext cx="972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91" name="Google Shape;891;p21"/>
          <p:cNvSpPr txBox="1">
            <a:spLocks noGrp="1"/>
          </p:cNvSpPr>
          <p:nvPr>
            <p:ph type="subTitle" idx="2"/>
          </p:nvPr>
        </p:nvSpPr>
        <p:spPr>
          <a:xfrm>
            <a:off x="3828975" y="2465950"/>
            <a:ext cx="13776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92" name="Google Shape;892;p21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713225" y="2407750"/>
            <a:ext cx="972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93" name="Google Shape;893;p21"/>
          <p:cNvSpPr txBox="1">
            <a:spLocks noGrp="1"/>
          </p:cNvSpPr>
          <p:nvPr>
            <p:ph type="subTitle" idx="4"/>
          </p:nvPr>
        </p:nvSpPr>
        <p:spPr>
          <a:xfrm>
            <a:off x="3828975" y="3504175"/>
            <a:ext cx="13776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94" name="Google Shape;894;p21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713225" y="3445975"/>
            <a:ext cx="972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95" name="Google Shape;895;p21"/>
          <p:cNvSpPr txBox="1">
            <a:spLocks noGrp="1"/>
          </p:cNvSpPr>
          <p:nvPr>
            <p:ph type="title" idx="6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  <p:sp>
        <p:nvSpPr>
          <p:cNvPr id="896" name="Google Shape;896;p21"/>
          <p:cNvSpPr txBox="1">
            <a:spLocks noGrp="1"/>
          </p:cNvSpPr>
          <p:nvPr>
            <p:ph type="subTitle" idx="7"/>
          </p:nvPr>
        </p:nvSpPr>
        <p:spPr>
          <a:xfrm>
            <a:off x="5249525" y="1427725"/>
            <a:ext cx="31812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97" name="Google Shape;897;p21"/>
          <p:cNvSpPr txBox="1">
            <a:spLocks noGrp="1"/>
          </p:cNvSpPr>
          <p:nvPr>
            <p:ph type="subTitle" idx="8"/>
          </p:nvPr>
        </p:nvSpPr>
        <p:spPr>
          <a:xfrm>
            <a:off x="5249525" y="2465950"/>
            <a:ext cx="31812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898" name="Google Shape;898;p21"/>
          <p:cNvSpPr txBox="1">
            <a:spLocks noGrp="1"/>
          </p:cNvSpPr>
          <p:nvPr>
            <p:ph type="subTitle" idx="9"/>
          </p:nvPr>
        </p:nvSpPr>
        <p:spPr>
          <a:xfrm>
            <a:off x="5249525" y="3504175"/>
            <a:ext cx="31812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9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0" name="Google Shape;900;p22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901" name="Google Shape;901;p22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902" name="Google Shape;902;p22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22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22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22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22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22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8" name="Google Shape;908;p22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22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22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1" name="Google Shape;911;p22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2" name="Google Shape;912;p22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22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22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5" name="Google Shape;915;p22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6" name="Google Shape;916;p22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22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22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22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0" name="Google Shape;920;p22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1" name="Google Shape;921;p22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2" name="Google Shape;922;p22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22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4" name="Google Shape;924;p22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5" name="Google Shape;925;p22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6" name="Google Shape;926;p22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27" name="Google Shape;927;p22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928" name="Google Shape;928;p22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9" name="Google Shape;929;p22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0" name="Google Shape;930;p22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1" name="Google Shape;931;p22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2" name="Google Shape;932;p22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3" name="Google Shape;933;p22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4" name="Google Shape;934;p22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5" name="Google Shape;935;p22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6" name="Google Shape;936;p22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7" name="Google Shape;937;p22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8" name="Google Shape;938;p22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9" name="Google Shape;939;p22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0" name="Google Shape;940;p22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1" name="Google Shape;941;p22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2" name="Google Shape;942;p22"/>
          <p:cNvSpPr/>
          <p:nvPr/>
        </p:nvSpPr>
        <p:spPr>
          <a:xfrm>
            <a:off x="4033210" y="1620814"/>
            <a:ext cx="5434634" cy="3841960"/>
          </a:xfrm>
          <a:custGeom>
            <a:avLst/>
            <a:gdLst/>
            <a:ahLst/>
            <a:cxnLst/>
            <a:rect l="l" t="t" r="r" b="b"/>
            <a:pathLst>
              <a:path w="131311" h="92829" extrusionOk="0">
                <a:moveTo>
                  <a:pt x="131310" y="670"/>
                </a:moveTo>
                <a:cubicBezTo>
                  <a:pt x="124684" y="1"/>
                  <a:pt x="119912" y="1217"/>
                  <a:pt x="115353" y="3770"/>
                </a:cubicBezTo>
                <a:cubicBezTo>
                  <a:pt x="112222" y="5502"/>
                  <a:pt x="109851" y="8420"/>
                  <a:pt x="106811" y="10366"/>
                </a:cubicBezTo>
                <a:cubicBezTo>
                  <a:pt x="98909" y="15411"/>
                  <a:pt x="88604" y="12737"/>
                  <a:pt x="79273" y="13527"/>
                </a:cubicBezTo>
                <a:cubicBezTo>
                  <a:pt x="68331" y="14469"/>
                  <a:pt x="57996" y="20852"/>
                  <a:pt x="52221" y="30214"/>
                </a:cubicBezTo>
                <a:cubicBezTo>
                  <a:pt x="47357" y="38117"/>
                  <a:pt x="45564" y="47843"/>
                  <a:pt x="39455" y="54774"/>
                </a:cubicBezTo>
                <a:cubicBezTo>
                  <a:pt x="35382" y="59394"/>
                  <a:pt x="29850" y="62312"/>
                  <a:pt x="24378" y="65047"/>
                </a:cubicBezTo>
                <a:cubicBezTo>
                  <a:pt x="18907" y="67813"/>
                  <a:pt x="12554" y="71400"/>
                  <a:pt x="8299" y="75838"/>
                </a:cubicBezTo>
                <a:cubicBezTo>
                  <a:pt x="4074" y="80276"/>
                  <a:pt x="882" y="85929"/>
                  <a:pt x="1" y="92829"/>
                </a:cubicBezTo>
                <a:lnTo>
                  <a:pt x="124867" y="92829"/>
                </a:lnTo>
                <a:cubicBezTo>
                  <a:pt x="128423" y="92829"/>
                  <a:pt x="131310" y="89911"/>
                  <a:pt x="131310" y="86355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22"/>
          <p:cNvSpPr/>
          <p:nvPr/>
        </p:nvSpPr>
        <p:spPr>
          <a:xfrm>
            <a:off x="-95250" y="-95250"/>
            <a:ext cx="2087083" cy="1700643"/>
          </a:xfrm>
          <a:custGeom>
            <a:avLst/>
            <a:gdLst/>
            <a:ahLst/>
            <a:cxnLst/>
            <a:rect l="l" t="t" r="r" b="b"/>
            <a:pathLst>
              <a:path w="42191" h="34379" extrusionOk="0">
                <a:moveTo>
                  <a:pt x="42190" y="1"/>
                </a:moveTo>
                <a:cubicBezTo>
                  <a:pt x="41673" y="5351"/>
                  <a:pt x="37084" y="10183"/>
                  <a:pt x="32251" y="12554"/>
                </a:cubicBezTo>
                <a:cubicBezTo>
                  <a:pt x="27418" y="14956"/>
                  <a:pt x="22068" y="16050"/>
                  <a:pt x="17174" y="18299"/>
                </a:cubicBezTo>
                <a:cubicBezTo>
                  <a:pt x="9758" y="21643"/>
                  <a:pt x="3740" y="27205"/>
                  <a:pt x="1" y="34378"/>
                </a:cubicBezTo>
                <a:lnTo>
                  <a:pt x="1" y="6445"/>
                </a:lnTo>
                <a:cubicBezTo>
                  <a:pt x="1" y="2888"/>
                  <a:pt x="2888" y="1"/>
                  <a:pt x="6445" y="1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22"/>
          <p:cNvSpPr txBox="1">
            <a:spLocks noGrp="1"/>
          </p:cNvSpPr>
          <p:nvPr>
            <p:ph type="title"/>
          </p:nvPr>
        </p:nvSpPr>
        <p:spPr>
          <a:xfrm>
            <a:off x="711149" y="679325"/>
            <a:ext cx="3861000" cy="7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945" name="Google Shape;945;p22"/>
          <p:cNvSpPr txBox="1">
            <a:spLocks noGrp="1"/>
          </p:cNvSpPr>
          <p:nvPr>
            <p:ph type="subTitle" idx="1"/>
          </p:nvPr>
        </p:nvSpPr>
        <p:spPr>
          <a:xfrm>
            <a:off x="711100" y="1619050"/>
            <a:ext cx="3861000" cy="121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ourier New" panose="020703090202050204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ourier New" panose="02070309020205020404"/>
              <a:buNone/>
              <a:defRPr sz="180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SzPts val="1800"/>
              <a:buFont typeface="Courier New" panose="02070309020205020404"/>
              <a:buNone/>
              <a:defRPr sz="180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SzPts val="1800"/>
              <a:buFont typeface="Courier New" panose="02070309020205020404"/>
              <a:buNone/>
              <a:defRPr sz="180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SzPts val="1800"/>
              <a:buFont typeface="Courier New" panose="02070309020205020404"/>
              <a:buNone/>
              <a:defRPr sz="180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SzPts val="1800"/>
              <a:buFont typeface="Courier New" panose="02070309020205020404"/>
              <a:buNone/>
              <a:defRPr sz="180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SzPts val="1800"/>
              <a:buFont typeface="Courier New" panose="02070309020205020404"/>
              <a:buNone/>
              <a:defRPr sz="180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SzPts val="1800"/>
              <a:buFont typeface="Courier New" panose="02070309020205020404"/>
              <a:buNone/>
              <a:defRPr sz="180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SzPts val="1800"/>
              <a:buFont typeface="Courier New" panose="02070309020205020404"/>
              <a:buNone/>
              <a:defRPr sz="180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lvl9pPr>
          </a:lstStyle>
          <a:p>
            <a:endParaRPr/>
          </a:p>
        </p:txBody>
      </p:sp>
      <p:sp>
        <p:nvSpPr>
          <p:cNvPr id="946" name="Google Shape;946;p22"/>
          <p:cNvSpPr txBox="1"/>
          <p:nvPr/>
        </p:nvSpPr>
        <p:spPr>
          <a:xfrm>
            <a:off x="711100" y="3969725"/>
            <a:ext cx="35661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-GB" sz="1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Slidesgo</a:t>
            </a:r>
            <a:r>
              <a:rPr lang="en-GB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-GB" sz="1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Flaticon</a:t>
            </a:r>
            <a:r>
              <a:rPr lang="en-GB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and infographics &amp; images by </a:t>
            </a:r>
            <a:r>
              <a:rPr lang="en-GB" sz="1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Freepik</a:t>
            </a:r>
            <a:endParaRPr sz="12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0"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8" name="Google Shape;948;p23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949" name="Google Shape;949;p23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950" name="Google Shape;950;p23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23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23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3" name="Google Shape;953;p23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4" name="Google Shape;954;p23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5" name="Google Shape;955;p23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6" name="Google Shape;956;p23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7" name="Google Shape;957;p23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8" name="Google Shape;958;p23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9" name="Google Shape;959;p23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0" name="Google Shape;960;p23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1" name="Google Shape;961;p23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2" name="Google Shape;962;p23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23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23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23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23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23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23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23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23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23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23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23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23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75" name="Google Shape;975;p23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976" name="Google Shape;976;p23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23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23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9" name="Google Shape;979;p23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0" name="Google Shape;980;p23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23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23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23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4" name="Google Shape;984;p23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5" name="Google Shape;985;p23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23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7" name="Google Shape;987;p23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8" name="Google Shape;988;p23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9" name="Google Shape;989;p23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90" name="Google Shape;990;p23"/>
          <p:cNvSpPr/>
          <p:nvPr/>
        </p:nvSpPr>
        <p:spPr>
          <a:xfrm>
            <a:off x="4033210" y="1620814"/>
            <a:ext cx="5434634" cy="3841960"/>
          </a:xfrm>
          <a:custGeom>
            <a:avLst/>
            <a:gdLst/>
            <a:ahLst/>
            <a:cxnLst/>
            <a:rect l="l" t="t" r="r" b="b"/>
            <a:pathLst>
              <a:path w="131311" h="92829" extrusionOk="0">
                <a:moveTo>
                  <a:pt x="131310" y="670"/>
                </a:moveTo>
                <a:cubicBezTo>
                  <a:pt x="124684" y="1"/>
                  <a:pt x="119912" y="1217"/>
                  <a:pt x="115353" y="3770"/>
                </a:cubicBezTo>
                <a:cubicBezTo>
                  <a:pt x="112222" y="5502"/>
                  <a:pt x="109851" y="8420"/>
                  <a:pt x="106811" y="10366"/>
                </a:cubicBezTo>
                <a:cubicBezTo>
                  <a:pt x="98909" y="15411"/>
                  <a:pt x="88604" y="12737"/>
                  <a:pt x="79273" y="13527"/>
                </a:cubicBezTo>
                <a:cubicBezTo>
                  <a:pt x="68331" y="14469"/>
                  <a:pt x="57996" y="20852"/>
                  <a:pt x="52221" y="30214"/>
                </a:cubicBezTo>
                <a:cubicBezTo>
                  <a:pt x="47357" y="38117"/>
                  <a:pt x="45564" y="47843"/>
                  <a:pt x="39455" y="54774"/>
                </a:cubicBezTo>
                <a:cubicBezTo>
                  <a:pt x="35382" y="59394"/>
                  <a:pt x="29850" y="62312"/>
                  <a:pt x="24378" y="65047"/>
                </a:cubicBezTo>
                <a:cubicBezTo>
                  <a:pt x="18907" y="67813"/>
                  <a:pt x="12554" y="71400"/>
                  <a:pt x="8299" y="75838"/>
                </a:cubicBezTo>
                <a:cubicBezTo>
                  <a:pt x="4074" y="80276"/>
                  <a:pt x="882" y="85929"/>
                  <a:pt x="1" y="92829"/>
                </a:cubicBezTo>
                <a:lnTo>
                  <a:pt x="124867" y="92829"/>
                </a:lnTo>
                <a:cubicBezTo>
                  <a:pt x="128423" y="92829"/>
                  <a:pt x="131310" y="89911"/>
                  <a:pt x="131310" y="86355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23"/>
          <p:cNvSpPr/>
          <p:nvPr/>
        </p:nvSpPr>
        <p:spPr>
          <a:xfrm>
            <a:off x="-95250" y="-95250"/>
            <a:ext cx="2087083" cy="1700643"/>
          </a:xfrm>
          <a:custGeom>
            <a:avLst/>
            <a:gdLst/>
            <a:ahLst/>
            <a:cxnLst/>
            <a:rect l="l" t="t" r="r" b="b"/>
            <a:pathLst>
              <a:path w="42191" h="34379" extrusionOk="0">
                <a:moveTo>
                  <a:pt x="42190" y="1"/>
                </a:moveTo>
                <a:cubicBezTo>
                  <a:pt x="41673" y="5351"/>
                  <a:pt x="37084" y="10183"/>
                  <a:pt x="32251" y="12554"/>
                </a:cubicBezTo>
                <a:cubicBezTo>
                  <a:pt x="27418" y="14956"/>
                  <a:pt x="22068" y="16050"/>
                  <a:pt x="17174" y="18299"/>
                </a:cubicBezTo>
                <a:cubicBezTo>
                  <a:pt x="9758" y="21643"/>
                  <a:pt x="3740" y="27205"/>
                  <a:pt x="1" y="34378"/>
                </a:cubicBezTo>
                <a:lnTo>
                  <a:pt x="1" y="6445"/>
                </a:lnTo>
                <a:cubicBezTo>
                  <a:pt x="1" y="2888"/>
                  <a:pt x="2888" y="1"/>
                  <a:pt x="6445" y="1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57" name="Google Shape;57;p3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58" name="Google Shape;58;p3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3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3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3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3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3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3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3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3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3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3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3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3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3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3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3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3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3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3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3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3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3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3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3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3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3" name="Google Shape;83;p3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84" name="Google Shape;84;p3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3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3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3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3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3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3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" name="Google Shape;91;p3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3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" name="Google Shape;93;p3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" name="Google Shape;94;p3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8" name="Google Shape;98;p3"/>
          <p:cNvSpPr/>
          <p:nvPr/>
        </p:nvSpPr>
        <p:spPr>
          <a:xfrm rot="-1028688">
            <a:off x="5415649" y="3225092"/>
            <a:ext cx="5240481" cy="2748671"/>
          </a:xfrm>
          <a:custGeom>
            <a:avLst/>
            <a:gdLst/>
            <a:ahLst/>
            <a:cxnLst/>
            <a:rect l="l" t="t" r="r" b="b"/>
            <a:pathLst>
              <a:path w="97358" h="51065" extrusionOk="0">
                <a:moveTo>
                  <a:pt x="90580" y="33071"/>
                </a:moveTo>
                <a:cubicBezTo>
                  <a:pt x="93923" y="29180"/>
                  <a:pt x="97358" y="21429"/>
                  <a:pt x="94349" y="16596"/>
                </a:cubicBezTo>
                <a:cubicBezTo>
                  <a:pt x="90184" y="9848"/>
                  <a:pt x="79971" y="8633"/>
                  <a:pt x="73072" y="10912"/>
                </a:cubicBezTo>
                <a:cubicBezTo>
                  <a:pt x="67874" y="12614"/>
                  <a:pt x="62950" y="16383"/>
                  <a:pt x="57509" y="15684"/>
                </a:cubicBezTo>
                <a:cubicBezTo>
                  <a:pt x="49454" y="14651"/>
                  <a:pt x="45533" y="4742"/>
                  <a:pt x="37965" y="1854"/>
                </a:cubicBezTo>
                <a:cubicBezTo>
                  <a:pt x="33101" y="0"/>
                  <a:pt x="27113" y="1642"/>
                  <a:pt x="23861" y="5684"/>
                </a:cubicBezTo>
                <a:cubicBezTo>
                  <a:pt x="21581" y="8541"/>
                  <a:pt x="20517" y="12493"/>
                  <a:pt x="17478" y="14560"/>
                </a:cubicBezTo>
                <a:cubicBezTo>
                  <a:pt x="15502" y="15867"/>
                  <a:pt x="13040" y="16231"/>
                  <a:pt x="10760" y="16900"/>
                </a:cubicBezTo>
                <a:cubicBezTo>
                  <a:pt x="5806" y="18450"/>
                  <a:pt x="213" y="23253"/>
                  <a:pt x="92" y="28420"/>
                </a:cubicBezTo>
                <a:cubicBezTo>
                  <a:pt x="0" y="31946"/>
                  <a:pt x="2371" y="36262"/>
                  <a:pt x="4712" y="38481"/>
                </a:cubicBezTo>
                <a:cubicBezTo>
                  <a:pt x="7083" y="40730"/>
                  <a:pt x="10031" y="42250"/>
                  <a:pt x="13040" y="43588"/>
                </a:cubicBezTo>
                <a:cubicBezTo>
                  <a:pt x="29636" y="51065"/>
                  <a:pt x="48421" y="51004"/>
                  <a:pt x="66780" y="46566"/>
                </a:cubicBezTo>
                <a:cubicBezTo>
                  <a:pt x="66719" y="46536"/>
                  <a:pt x="81674" y="43496"/>
                  <a:pt x="90580" y="33071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>
            <a:off x="-941475" y="3333749"/>
            <a:ext cx="4643175" cy="2740727"/>
          </a:xfrm>
          <a:custGeom>
            <a:avLst/>
            <a:gdLst/>
            <a:ahLst/>
            <a:cxnLst/>
            <a:rect l="l" t="t" r="r" b="b"/>
            <a:pathLst>
              <a:path w="98665" h="58239" extrusionOk="0">
                <a:moveTo>
                  <a:pt x="3800" y="23587"/>
                </a:moveTo>
                <a:cubicBezTo>
                  <a:pt x="1459" y="18785"/>
                  <a:pt x="0" y="9909"/>
                  <a:pt x="4377" y="5776"/>
                </a:cubicBezTo>
                <a:cubicBezTo>
                  <a:pt x="10456" y="1"/>
                  <a:pt x="21125" y="1490"/>
                  <a:pt x="27630" y="5654"/>
                </a:cubicBezTo>
                <a:cubicBezTo>
                  <a:pt x="32493" y="8815"/>
                  <a:pt x="36475" y="13952"/>
                  <a:pt x="42220" y="14712"/>
                </a:cubicBezTo>
                <a:cubicBezTo>
                  <a:pt x="50700" y="15806"/>
                  <a:pt x="57326" y="6779"/>
                  <a:pt x="65837" y="5806"/>
                </a:cubicBezTo>
                <a:cubicBezTo>
                  <a:pt x="71309" y="5198"/>
                  <a:pt x="76993" y="8481"/>
                  <a:pt x="79211" y="13496"/>
                </a:cubicBezTo>
                <a:cubicBezTo>
                  <a:pt x="80792" y="17022"/>
                  <a:pt x="80822" y="21308"/>
                  <a:pt x="83376" y="24256"/>
                </a:cubicBezTo>
                <a:cubicBezTo>
                  <a:pt x="84987" y="26141"/>
                  <a:pt x="87479" y="27144"/>
                  <a:pt x="89607" y="28451"/>
                </a:cubicBezTo>
                <a:cubicBezTo>
                  <a:pt x="94227" y="31338"/>
                  <a:pt x="98665" y="37721"/>
                  <a:pt x="97418" y="43041"/>
                </a:cubicBezTo>
                <a:cubicBezTo>
                  <a:pt x="96537" y="46658"/>
                  <a:pt x="93011" y="50427"/>
                  <a:pt x="90002" y="52099"/>
                </a:cubicBezTo>
                <a:cubicBezTo>
                  <a:pt x="87023" y="53770"/>
                  <a:pt x="83588" y="54500"/>
                  <a:pt x="80184" y="55047"/>
                </a:cubicBezTo>
                <a:cubicBezTo>
                  <a:pt x="61248" y="58238"/>
                  <a:pt x="42129" y="53162"/>
                  <a:pt x="24560" y="43740"/>
                </a:cubicBezTo>
                <a:cubicBezTo>
                  <a:pt x="24499" y="43740"/>
                  <a:pt x="10122" y="36658"/>
                  <a:pt x="3800" y="23587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3171600" y="2533730"/>
            <a:ext cx="28008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subTitle" idx="1"/>
          </p:nvPr>
        </p:nvSpPr>
        <p:spPr>
          <a:xfrm>
            <a:off x="3290700" y="3475405"/>
            <a:ext cx="2562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title" idx="2" hasCustomPrompt="1"/>
          </p:nvPr>
        </p:nvSpPr>
        <p:spPr>
          <a:xfrm>
            <a:off x="3836400" y="1332855"/>
            <a:ext cx="147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65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1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oogle Shape;993;p24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994" name="Google Shape;994;p24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995" name="Google Shape;995;p24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6" name="Google Shape;996;p24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7" name="Google Shape;997;p24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8" name="Google Shape;998;p24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9" name="Google Shape;999;p24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0" name="Google Shape;1000;p24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1" name="Google Shape;1001;p24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2" name="Google Shape;1002;p24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3" name="Google Shape;1003;p24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4" name="Google Shape;1004;p24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5" name="Google Shape;1005;p24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6" name="Google Shape;1006;p24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7" name="Google Shape;1007;p24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8" name="Google Shape;1008;p24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9" name="Google Shape;1009;p24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0" name="Google Shape;1010;p24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1" name="Google Shape;1011;p24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2" name="Google Shape;1012;p24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3" name="Google Shape;1013;p24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4" name="Google Shape;1014;p24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5" name="Google Shape;1015;p24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24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24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24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24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0" name="Google Shape;1020;p24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1021" name="Google Shape;1021;p24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24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24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24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24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24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7" name="Google Shape;1027;p24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8" name="Google Shape;1028;p24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24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24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24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2" name="Google Shape;1032;p24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3" name="Google Shape;1033;p24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24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35" name="Google Shape;1035;p24"/>
          <p:cNvSpPr/>
          <p:nvPr/>
        </p:nvSpPr>
        <p:spPr>
          <a:xfrm rot="10800000" flipH="1">
            <a:off x="-95250" y="3809550"/>
            <a:ext cx="1746180" cy="1422861"/>
          </a:xfrm>
          <a:custGeom>
            <a:avLst/>
            <a:gdLst/>
            <a:ahLst/>
            <a:cxnLst/>
            <a:rect l="l" t="t" r="r" b="b"/>
            <a:pathLst>
              <a:path w="42191" h="34379" extrusionOk="0">
                <a:moveTo>
                  <a:pt x="42190" y="1"/>
                </a:moveTo>
                <a:cubicBezTo>
                  <a:pt x="41673" y="5351"/>
                  <a:pt x="37084" y="10183"/>
                  <a:pt x="32251" y="12554"/>
                </a:cubicBezTo>
                <a:cubicBezTo>
                  <a:pt x="27418" y="14956"/>
                  <a:pt x="22068" y="16050"/>
                  <a:pt x="17174" y="18299"/>
                </a:cubicBezTo>
                <a:cubicBezTo>
                  <a:pt x="9758" y="21643"/>
                  <a:pt x="3740" y="27205"/>
                  <a:pt x="1" y="34378"/>
                </a:cubicBezTo>
                <a:lnTo>
                  <a:pt x="1" y="6445"/>
                </a:lnTo>
                <a:cubicBezTo>
                  <a:pt x="1" y="2888"/>
                  <a:pt x="2888" y="1"/>
                  <a:pt x="6445" y="1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24"/>
          <p:cNvSpPr/>
          <p:nvPr/>
        </p:nvSpPr>
        <p:spPr>
          <a:xfrm rot="627001">
            <a:off x="7904813" y="-547504"/>
            <a:ext cx="2111177" cy="2833658"/>
          </a:xfrm>
          <a:custGeom>
            <a:avLst/>
            <a:gdLst/>
            <a:ahLst/>
            <a:cxnLst/>
            <a:rect l="l" t="t" r="r" b="b"/>
            <a:pathLst>
              <a:path w="75230" h="100975" extrusionOk="0">
                <a:moveTo>
                  <a:pt x="70914" y="86506"/>
                </a:moveTo>
                <a:cubicBezTo>
                  <a:pt x="69363" y="92160"/>
                  <a:pt x="64166" y="100427"/>
                  <a:pt x="57600" y="100671"/>
                </a:cubicBezTo>
                <a:cubicBezTo>
                  <a:pt x="48421" y="100975"/>
                  <a:pt x="40731" y="92069"/>
                  <a:pt x="38451" y="83953"/>
                </a:cubicBezTo>
                <a:cubicBezTo>
                  <a:pt x="36718" y="77874"/>
                  <a:pt x="37174" y="70761"/>
                  <a:pt x="33010" y="65959"/>
                </a:cubicBezTo>
                <a:cubicBezTo>
                  <a:pt x="26840" y="58937"/>
                  <a:pt x="14894" y="61521"/>
                  <a:pt x="7204" y="56171"/>
                </a:cubicBezTo>
                <a:cubicBezTo>
                  <a:pt x="2311" y="52706"/>
                  <a:pt x="0" y="45959"/>
                  <a:pt x="1824" y="40214"/>
                </a:cubicBezTo>
                <a:cubicBezTo>
                  <a:pt x="3101" y="36171"/>
                  <a:pt x="6140" y="32645"/>
                  <a:pt x="6171" y="28420"/>
                </a:cubicBezTo>
                <a:cubicBezTo>
                  <a:pt x="6232" y="25685"/>
                  <a:pt x="4925" y="23101"/>
                  <a:pt x="4134" y="20487"/>
                </a:cubicBezTo>
                <a:cubicBezTo>
                  <a:pt x="2432" y="14742"/>
                  <a:pt x="3405" y="6323"/>
                  <a:pt x="8268" y="2858"/>
                </a:cubicBezTo>
                <a:cubicBezTo>
                  <a:pt x="11581" y="517"/>
                  <a:pt x="17204" y="0"/>
                  <a:pt x="20882" y="821"/>
                </a:cubicBezTo>
                <a:cubicBezTo>
                  <a:pt x="24530" y="1642"/>
                  <a:pt x="27873" y="3496"/>
                  <a:pt x="31065" y="5472"/>
                </a:cubicBezTo>
                <a:cubicBezTo>
                  <a:pt x="48998" y="16566"/>
                  <a:pt x="60974" y="34591"/>
                  <a:pt x="68543" y="54986"/>
                </a:cubicBezTo>
                <a:cubicBezTo>
                  <a:pt x="68543" y="54986"/>
                  <a:pt x="75230" y="71217"/>
                  <a:pt x="70914" y="86506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4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105" name="Google Shape;105;p4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106" name="Google Shape;106;p4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4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4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4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4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4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4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4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4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4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4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4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4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4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4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4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4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4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4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4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4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4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4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4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4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" name="Google Shape;131;p4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132" name="Google Shape;132;p4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4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4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4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4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4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4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139;p4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4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4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4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4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4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4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6" name="Google Shape;146;p4"/>
          <p:cNvSpPr txBox="1">
            <a:spLocks noGrp="1"/>
          </p:cNvSpPr>
          <p:nvPr>
            <p:ph type="body" idx="1"/>
          </p:nvPr>
        </p:nvSpPr>
        <p:spPr>
          <a:xfrm>
            <a:off x="713225" y="981075"/>
            <a:ext cx="7699200" cy="3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4"/>
          <p:cNvSpPr/>
          <p:nvPr/>
        </p:nvSpPr>
        <p:spPr>
          <a:xfrm>
            <a:off x="7730588" y="3540100"/>
            <a:ext cx="2826825" cy="3197650"/>
          </a:xfrm>
          <a:custGeom>
            <a:avLst/>
            <a:gdLst/>
            <a:ahLst/>
            <a:cxnLst/>
            <a:rect l="l" t="t" r="r" b="b"/>
            <a:pathLst>
              <a:path w="113073" h="127906" extrusionOk="0">
                <a:moveTo>
                  <a:pt x="44044" y="127906"/>
                </a:moveTo>
                <a:cubicBezTo>
                  <a:pt x="62798" y="127632"/>
                  <a:pt x="78421" y="113224"/>
                  <a:pt x="80762" y="94622"/>
                </a:cubicBezTo>
                <a:cubicBezTo>
                  <a:pt x="81826" y="86020"/>
                  <a:pt x="82829" y="77388"/>
                  <a:pt x="87297" y="71826"/>
                </a:cubicBezTo>
                <a:cubicBezTo>
                  <a:pt x="93315" y="64166"/>
                  <a:pt x="103923" y="60792"/>
                  <a:pt x="109060" y="52524"/>
                </a:cubicBezTo>
                <a:cubicBezTo>
                  <a:pt x="113073" y="46020"/>
                  <a:pt x="112860" y="37327"/>
                  <a:pt x="109212" y="30548"/>
                </a:cubicBezTo>
                <a:cubicBezTo>
                  <a:pt x="105565" y="23801"/>
                  <a:pt x="98878" y="18998"/>
                  <a:pt x="91552" y="16718"/>
                </a:cubicBezTo>
                <a:cubicBezTo>
                  <a:pt x="84865" y="14652"/>
                  <a:pt x="77145" y="14317"/>
                  <a:pt x="72190" y="9424"/>
                </a:cubicBezTo>
                <a:cubicBezTo>
                  <a:pt x="67874" y="5168"/>
                  <a:pt x="66111" y="1"/>
                  <a:pt x="59120" y="62"/>
                </a:cubicBezTo>
                <a:cubicBezTo>
                  <a:pt x="54014" y="153"/>
                  <a:pt x="49758" y="4712"/>
                  <a:pt x="49090" y="9728"/>
                </a:cubicBezTo>
                <a:cubicBezTo>
                  <a:pt x="48573" y="14074"/>
                  <a:pt x="49849" y="18421"/>
                  <a:pt x="49849" y="22798"/>
                </a:cubicBezTo>
                <a:cubicBezTo>
                  <a:pt x="49849" y="33831"/>
                  <a:pt x="41643" y="43102"/>
                  <a:pt x="33223" y="50154"/>
                </a:cubicBezTo>
                <a:cubicBezTo>
                  <a:pt x="24743" y="57266"/>
                  <a:pt x="15168" y="63801"/>
                  <a:pt x="10426" y="73741"/>
                </a:cubicBezTo>
                <a:cubicBezTo>
                  <a:pt x="9879" y="74865"/>
                  <a:pt x="9393" y="75990"/>
                  <a:pt x="8967" y="77175"/>
                </a:cubicBezTo>
                <a:cubicBezTo>
                  <a:pt x="1" y="101401"/>
                  <a:pt x="17296" y="127602"/>
                  <a:pt x="43132" y="127814"/>
                </a:cubicBezTo>
                <a:cubicBezTo>
                  <a:pt x="43436" y="127906"/>
                  <a:pt x="43740" y="127906"/>
                  <a:pt x="44044" y="127906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70196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"/>
          <p:cNvSpPr txBox="1">
            <a:spLocks noGrp="1"/>
          </p:cNvSpPr>
          <p:nvPr>
            <p:ph type="title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5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151" name="Google Shape;151;p5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152" name="Google Shape;152;p5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5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5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5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5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5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5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5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5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5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5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5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5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5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5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5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5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" name="Google Shape;169;p5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" name="Google Shape;170;p5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5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5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5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5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5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5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7" name="Google Shape;177;p5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178" name="Google Shape;178;p5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5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5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5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5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5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5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5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5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5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5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5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5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5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2" name="Google Shape;192;p5"/>
          <p:cNvSpPr/>
          <p:nvPr/>
        </p:nvSpPr>
        <p:spPr>
          <a:xfrm>
            <a:off x="4772050" y="2057975"/>
            <a:ext cx="4600481" cy="3252264"/>
          </a:xfrm>
          <a:custGeom>
            <a:avLst/>
            <a:gdLst/>
            <a:ahLst/>
            <a:cxnLst/>
            <a:rect l="l" t="t" r="r" b="b"/>
            <a:pathLst>
              <a:path w="131311" h="92829" extrusionOk="0">
                <a:moveTo>
                  <a:pt x="131310" y="670"/>
                </a:moveTo>
                <a:cubicBezTo>
                  <a:pt x="124684" y="1"/>
                  <a:pt x="119912" y="1217"/>
                  <a:pt x="115353" y="3770"/>
                </a:cubicBezTo>
                <a:cubicBezTo>
                  <a:pt x="112222" y="5502"/>
                  <a:pt x="109851" y="8420"/>
                  <a:pt x="106811" y="10366"/>
                </a:cubicBezTo>
                <a:cubicBezTo>
                  <a:pt x="98909" y="15411"/>
                  <a:pt x="88604" y="12737"/>
                  <a:pt x="79273" y="13527"/>
                </a:cubicBezTo>
                <a:cubicBezTo>
                  <a:pt x="68331" y="14469"/>
                  <a:pt x="57996" y="20852"/>
                  <a:pt x="52221" y="30214"/>
                </a:cubicBezTo>
                <a:cubicBezTo>
                  <a:pt x="47357" y="38117"/>
                  <a:pt x="45564" y="47843"/>
                  <a:pt x="39455" y="54774"/>
                </a:cubicBezTo>
                <a:cubicBezTo>
                  <a:pt x="35382" y="59394"/>
                  <a:pt x="29850" y="62312"/>
                  <a:pt x="24378" y="65047"/>
                </a:cubicBezTo>
                <a:cubicBezTo>
                  <a:pt x="18907" y="67813"/>
                  <a:pt x="12554" y="71400"/>
                  <a:pt x="8299" y="75838"/>
                </a:cubicBezTo>
                <a:cubicBezTo>
                  <a:pt x="4074" y="80276"/>
                  <a:pt x="882" y="85929"/>
                  <a:pt x="1" y="92829"/>
                </a:cubicBezTo>
                <a:lnTo>
                  <a:pt x="124867" y="92829"/>
                </a:lnTo>
                <a:cubicBezTo>
                  <a:pt x="128423" y="92829"/>
                  <a:pt x="131310" y="89911"/>
                  <a:pt x="131310" y="86355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5"/>
          <p:cNvSpPr txBox="1">
            <a:spLocks noGrp="1"/>
          </p:cNvSpPr>
          <p:nvPr>
            <p:ph type="subTitle" idx="1"/>
          </p:nvPr>
        </p:nvSpPr>
        <p:spPr>
          <a:xfrm>
            <a:off x="729875" y="1451238"/>
            <a:ext cx="38577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4" name="Google Shape;194;p5"/>
          <p:cNvSpPr txBox="1">
            <a:spLocks noGrp="1"/>
          </p:cNvSpPr>
          <p:nvPr>
            <p:ph type="body" idx="2"/>
          </p:nvPr>
        </p:nvSpPr>
        <p:spPr>
          <a:xfrm>
            <a:off x="729875" y="1782213"/>
            <a:ext cx="3857700" cy="7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5" name="Google Shape;195;p5"/>
          <p:cNvSpPr txBox="1">
            <a:spLocks noGrp="1"/>
          </p:cNvSpPr>
          <p:nvPr>
            <p:ph type="subTitle" idx="3"/>
          </p:nvPr>
        </p:nvSpPr>
        <p:spPr>
          <a:xfrm>
            <a:off x="729875" y="3158583"/>
            <a:ext cx="38577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Josefin Sans"/>
              <a:buNone/>
              <a:defRPr sz="18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body" idx="4"/>
          </p:nvPr>
        </p:nvSpPr>
        <p:spPr>
          <a:xfrm>
            <a:off x="729875" y="3489562"/>
            <a:ext cx="3857700" cy="7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7" name="Google Shape;197;p5"/>
          <p:cNvSpPr txBox="1">
            <a:spLocks noGrp="1"/>
          </p:cNvSpPr>
          <p:nvPr>
            <p:ph type="title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6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200" name="Google Shape;200;p6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201" name="Google Shape;201;p6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" name="Google Shape;202;p6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" name="Google Shape;203;p6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6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6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6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6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6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6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6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6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6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6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6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6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216;p6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6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6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6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6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6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6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6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6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6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6" name="Google Shape;226;p6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227" name="Google Shape;227;p6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6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6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6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6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6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6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6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6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6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6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6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" name="Google Shape;239;p6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" name="Google Shape;240;p6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1" name="Google Shape;241;p6"/>
          <p:cNvSpPr/>
          <p:nvPr/>
        </p:nvSpPr>
        <p:spPr>
          <a:xfrm rot="-6983311">
            <a:off x="6708816" y="-1257427"/>
            <a:ext cx="2142024" cy="2743446"/>
          </a:xfrm>
          <a:custGeom>
            <a:avLst/>
            <a:gdLst/>
            <a:ahLst/>
            <a:cxnLst/>
            <a:rect l="l" t="t" r="r" b="b"/>
            <a:pathLst>
              <a:path w="61491" h="78756" extrusionOk="0">
                <a:moveTo>
                  <a:pt x="59728" y="11612"/>
                </a:moveTo>
                <a:cubicBezTo>
                  <a:pt x="59697" y="10822"/>
                  <a:pt x="59576" y="10031"/>
                  <a:pt x="59394" y="9271"/>
                </a:cubicBezTo>
                <a:cubicBezTo>
                  <a:pt x="58451" y="5624"/>
                  <a:pt x="55776" y="2402"/>
                  <a:pt x="52220" y="1338"/>
                </a:cubicBezTo>
                <a:cubicBezTo>
                  <a:pt x="47630" y="1"/>
                  <a:pt x="42645" y="2432"/>
                  <a:pt x="39484" y="6049"/>
                </a:cubicBezTo>
                <a:cubicBezTo>
                  <a:pt x="36323" y="9636"/>
                  <a:pt x="34651" y="14196"/>
                  <a:pt x="32828" y="18664"/>
                </a:cubicBezTo>
                <a:cubicBezTo>
                  <a:pt x="31065" y="23071"/>
                  <a:pt x="28967" y="27570"/>
                  <a:pt x="25320" y="30700"/>
                </a:cubicBezTo>
                <a:cubicBezTo>
                  <a:pt x="20973" y="34378"/>
                  <a:pt x="15046" y="35594"/>
                  <a:pt x="10548" y="39059"/>
                </a:cubicBezTo>
                <a:cubicBezTo>
                  <a:pt x="4013" y="44074"/>
                  <a:pt x="0" y="53710"/>
                  <a:pt x="2432" y="61582"/>
                </a:cubicBezTo>
                <a:cubicBezTo>
                  <a:pt x="4772" y="68999"/>
                  <a:pt x="11064" y="78209"/>
                  <a:pt x="21338" y="78543"/>
                </a:cubicBezTo>
                <a:cubicBezTo>
                  <a:pt x="28967" y="78756"/>
                  <a:pt x="40639" y="75564"/>
                  <a:pt x="44226" y="69819"/>
                </a:cubicBezTo>
                <a:cubicBezTo>
                  <a:pt x="44287" y="69789"/>
                  <a:pt x="61491" y="54226"/>
                  <a:pt x="59728" y="11612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>
            <a:off x="-639975" y="4290275"/>
            <a:ext cx="1487019" cy="1488653"/>
          </a:xfrm>
          <a:custGeom>
            <a:avLst/>
            <a:gdLst/>
            <a:ahLst/>
            <a:cxnLst/>
            <a:rect l="l" t="t" r="r" b="b"/>
            <a:pathLst>
              <a:path w="28543" h="28573" extrusionOk="0">
                <a:moveTo>
                  <a:pt x="28542" y="14287"/>
                </a:moveTo>
                <a:cubicBezTo>
                  <a:pt x="28542" y="22189"/>
                  <a:pt x="22159" y="28572"/>
                  <a:pt x="14287" y="28572"/>
                </a:cubicBezTo>
                <a:cubicBezTo>
                  <a:pt x="6384" y="28572"/>
                  <a:pt x="1" y="22189"/>
                  <a:pt x="1" y="14287"/>
                </a:cubicBezTo>
                <a:cubicBezTo>
                  <a:pt x="1" y="6414"/>
                  <a:pt x="6384" y="1"/>
                  <a:pt x="14287" y="1"/>
                </a:cubicBezTo>
                <a:cubicBezTo>
                  <a:pt x="22159" y="1"/>
                  <a:pt x="28542" y="6414"/>
                  <a:pt x="28542" y="14287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7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246" name="Google Shape;246;p7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247" name="Google Shape;247;p7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7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7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7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7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7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7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7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7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7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7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7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7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7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7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7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7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7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7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7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7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" name="Google Shape;268;p7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Google Shape;269;p7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7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7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2" name="Google Shape;272;p7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273" name="Google Shape;273;p7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4" name="Google Shape;274;p7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" name="Google Shape;275;p7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" name="Google Shape;276;p7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" name="Google Shape;277;p7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7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" name="Google Shape;279;p7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" name="Google Shape;280;p7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7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7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7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7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7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7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87" name="Google Shape;287;p7"/>
          <p:cNvSpPr/>
          <p:nvPr/>
        </p:nvSpPr>
        <p:spPr>
          <a:xfrm rot="1266953">
            <a:off x="7809962" y="3860611"/>
            <a:ext cx="1093403" cy="1194993"/>
          </a:xfrm>
          <a:custGeom>
            <a:avLst/>
            <a:gdLst/>
            <a:ahLst/>
            <a:cxnLst/>
            <a:rect l="l" t="t" r="r" b="b"/>
            <a:pathLst>
              <a:path w="39302" h="42950" extrusionOk="0">
                <a:moveTo>
                  <a:pt x="31216" y="3922"/>
                </a:moveTo>
                <a:cubicBezTo>
                  <a:pt x="27508" y="1004"/>
                  <a:pt x="22159" y="1"/>
                  <a:pt x="17751" y="1703"/>
                </a:cubicBezTo>
                <a:cubicBezTo>
                  <a:pt x="17599" y="1794"/>
                  <a:pt x="17417" y="1855"/>
                  <a:pt x="17265" y="1916"/>
                </a:cubicBezTo>
                <a:cubicBezTo>
                  <a:pt x="13982" y="3344"/>
                  <a:pt x="11398" y="6201"/>
                  <a:pt x="9970" y="9454"/>
                </a:cubicBezTo>
                <a:cubicBezTo>
                  <a:pt x="8572" y="12737"/>
                  <a:pt x="8176" y="16414"/>
                  <a:pt x="6626" y="19606"/>
                </a:cubicBezTo>
                <a:cubicBezTo>
                  <a:pt x="4499" y="23983"/>
                  <a:pt x="0" y="27357"/>
                  <a:pt x="851" y="32585"/>
                </a:cubicBezTo>
                <a:cubicBezTo>
                  <a:pt x="1429" y="36172"/>
                  <a:pt x="4225" y="39120"/>
                  <a:pt x="7812" y="40245"/>
                </a:cubicBezTo>
                <a:cubicBezTo>
                  <a:pt x="16535" y="42950"/>
                  <a:pt x="27630" y="38542"/>
                  <a:pt x="34590" y="29424"/>
                </a:cubicBezTo>
                <a:cubicBezTo>
                  <a:pt x="35928" y="27630"/>
                  <a:pt x="37356" y="24804"/>
                  <a:pt x="37934" y="22007"/>
                </a:cubicBezTo>
                <a:cubicBezTo>
                  <a:pt x="39302" y="15411"/>
                  <a:pt x="36779" y="8664"/>
                  <a:pt x="31672" y="4347"/>
                </a:cubicBezTo>
                <a:cubicBezTo>
                  <a:pt x="31520" y="4195"/>
                  <a:pt x="31368" y="4043"/>
                  <a:pt x="31216" y="3922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7"/>
          <p:cNvSpPr/>
          <p:nvPr/>
        </p:nvSpPr>
        <p:spPr>
          <a:xfrm rot="441087">
            <a:off x="491225" y="3567990"/>
            <a:ext cx="5240534" cy="2748699"/>
          </a:xfrm>
          <a:custGeom>
            <a:avLst/>
            <a:gdLst/>
            <a:ahLst/>
            <a:cxnLst/>
            <a:rect l="l" t="t" r="r" b="b"/>
            <a:pathLst>
              <a:path w="97358" h="51065" extrusionOk="0">
                <a:moveTo>
                  <a:pt x="90580" y="33071"/>
                </a:moveTo>
                <a:cubicBezTo>
                  <a:pt x="93923" y="29180"/>
                  <a:pt x="97358" y="21429"/>
                  <a:pt x="94349" y="16596"/>
                </a:cubicBezTo>
                <a:cubicBezTo>
                  <a:pt x="90184" y="9848"/>
                  <a:pt x="79971" y="8633"/>
                  <a:pt x="73072" y="10912"/>
                </a:cubicBezTo>
                <a:cubicBezTo>
                  <a:pt x="67874" y="12614"/>
                  <a:pt x="62950" y="16383"/>
                  <a:pt x="57509" y="15684"/>
                </a:cubicBezTo>
                <a:cubicBezTo>
                  <a:pt x="49454" y="14651"/>
                  <a:pt x="45533" y="4742"/>
                  <a:pt x="37965" y="1854"/>
                </a:cubicBezTo>
                <a:cubicBezTo>
                  <a:pt x="33101" y="0"/>
                  <a:pt x="27113" y="1642"/>
                  <a:pt x="23861" y="5684"/>
                </a:cubicBezTo>
                <a:cubicBezTo>
                  <a:pt x="21581" y="8541"/>
                  <a:pt x="20517" y="12493"/>
                  <a:pt x="17478" y="14560"/>
                </a:cubicBezTo>
                <a:cubicBezTo>
                  <a:pt x="15502" y="15867"/>
                  <a:pt x="13040" y="16231"/>
                  <a:pt x="10760" y="16900"/>
                </a:cubicBezTo>
                <a:cubicBezTo>
                  <a:pt x="5806" y="18450"/>
                  <a:pt x="213" y="23253"/>
                  <a:pt x="92" y="28420"/>
                </a:cubicBezTo>
                <a:cubicBezTo>
                  <a:pt x="0" y="31946"/>
                  <a:pt x="2371" y="36262"/>
                  <a:pt x="4712" y="38481"/>
                </a:cubicBezTo>
                <a:cubicBezTo>
                  <a:pt x="7083" y="40730"/>
                  <a:pt x="10031" y="42250"/>
                  <a:pt x="13040" y="43588"/>
                </a:cubicBezTo>
                <a:cubicBezTo>
                  <a:pt x="29636" y="51065"/>
                  <a:pt x="48421" y="51004"/>
                  <a:pt x="66780" y="46566"/>
                </a:cubicBezTo>
                <a:cubicBezTo>
                  <a:pt x="66719" y="46536"/>
                  <a:pt x="81674" y="43496"/>
                  <a:pt x="90580" y="33071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7"/>
          <p:cNvSpPr/>
          <p:nvPr/>
        </p:nvSpPr>
        <p:spPr>
          <a:xfrm>
            <a:off x="8142725" y="402525"/>
            <a:ext cx="713575" cy="714325"/>
          </a:xfrm>
          <a:custGeom>
            <a:avLst/>
            <a:gdLst/>
            <a:ahLst/>
            <a:cxnLst/>
            <a:rect l="l" t="t" r="r" b="b"/>
            <a:pathLst>
              <a:path w="28543" h="28573" extrusionOk="0">
                <a:moveTo>
                  <a:pt x="28542" y="14287"/>
                </a:moveTo>
                <a:cubicBezTo>
                  <a:pt x="28542" y="22189"/>
                  <a:pt x="22159" y="28572"/>
                  <a:pt x="14287" y="28572"/>
                </a:cubicBezTo>
                <a:cubicBezTo>
                  <a:pt x="6384" y="28572"/>
                  <a:pt x="1" y="22189"/>
                  <a:pt x="1" y="14287"/>
                </a:cubicBezTo>
                <a:cubicBezTo>
                  <a:pt x="1" y="6414"/>
                  <a:pt x="6384" y="1"/>
                  <a:pt x="14287" y="1"/>
                </a:cubicBezTo>
                <a:cubicBezTo>
                  <a:pt x="22159" y="1"/>
                  <a:pt x="28542" y="6414"/>
                  <a:pt x="28542" y="14287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7"/>
          <p:cNvSpPr txBox="1">
            <a:spLocks noGrp="1"/>
          </p:cNvSpPr>
          <p:nvPr>
            <p:ph type="body" idx="1"/>
          </p:nvPr>
        </p:nvSpPr>
        <p:spPr>
          <a:xfrm>
            <a:off x="4590900" y="1383000"/>
            <a:ext cx="3486300" cy="24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04800" algn="r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title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8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294" name="Google Shape;294;p8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295" name="Google Shape;295;p8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6" name="Google Shape;296;p8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8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8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8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" name="Google Shape;300;p8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8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" name="Google Shape;302;p8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" name="Google Shape;303;p8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" name="Google Shape;304;p8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" name="Google Shape;305;p8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6" name="Google Shape;306;p8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" name="Google Shape;307;p8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Google Shape;308;p8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" name="Google Shape;309;p8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" name="Google Shape;310;p8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311;p8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312;p8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313;p8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314;p8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315;p8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8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8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" name="Google Shape;318;p8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" name="Google Shape;319;p8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20" name="Google Shape;320;p8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321" name="Google Shape;321;p8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" name="Google Shape;322;p8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" name="Google Shape;323;p8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8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8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8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8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8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8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8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8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8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333;p8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8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35" name="Google Shape;335;p8"/>
          <p:cNvSpPr/>
          <p:nvPr/>
        </p:nvSpPr>
        <p:spPr>
          <a:xfrm>
            <a:off x="-941475" y="3333749"/>
            <a:ext cx="4643175" cy="2740727"/>
          </a:xfrm>
          <a:custGeom>
            <a:avLst/>
            <a:gdLst/>
            <a:ahLst/>
            <a:cxnLst/>
            <a:rect l="l" t="t" r="r" b="b"/>
            <a:pathLst>
              <a:path w="98665" h="58239" extrusionOk="0">
                <a:moveTo>
                  <a:pt x="3800" y="23587"/>
                </a:moveTo>
                <a:cubicBezTo>
                  <a:pt x="1459" y="18785"/>
                  <a:pt x="0" y="9909"/>
                  <a:pt x="4377" y="5776"/>
                </a:cubicBezTo>
                <a:cubicBezTo>
                  <a:pt x="10456" y="1"/>
                  <a:pt x="21125" y="1490"/>
                  <a:pt x="27630" y="5654"/>
                </a:cubicBezTo>
                <a:cubicBezTo>
                  <a:pt x="32493" y="8815"/>
                  <a:pt x="36475" y="13952"/>
                  <a:pt x="42220" y="14712"/>
                </a:cubicBezTo>
                <a:cubicBezTo>
                  <a:pt x="50700" y="15806"/>
                  <a:pt x="57326" y="6779"/>
                  <a:pt x="65837" y="5806"/>
                </a:cubicBezTo>
                <a:cubicBezTo>
                  <a:pt x="71309" y="5198"/>
                  <a:pt x="76993" y="8481"/>
                  <a:pt x="79211" y="13496"/>
                </a:cubicBezTo>
                <a:cubicBezTo>
                  <a:pt x="80792" y="17022"/>
                  <a:pt x="80822" y="21308"/>
                  <a:pt x="83376" y="24256"/>
                </a:cubicBezTo>
                <a:cubicBezTo>
                  <a:pt x="84987" y="26141"/>
                  <a:pt x="87479" y="27144"/>
                  <a:pt x="89607" y="28451"/>
                </a:cubicBezTo>
                <a:cubicBezTo>
                  <a:pt x="94227" y="31338"/>
                  <a:pt x="98665" y="37721"/>
                  <a:pt x="97418" y="43041"/>
                </a:cubicBezTo>
                <a:cubicBezTo>
                  <a:pt x="96537" y="46658"/>
                  <a:pt x="93011" y="50427"/>
                  <a:pt x="90002" y="52099"/>
                </a:cubicBezTo>
                <a:cubicBezTo>
                  <a:pt x="87023" y="53770"/>
                  <a:pt x="83588" y="54500"/>
                  <a:pt x="80184" y="55047"/>
                </a:cubicBezTo>
                <a:cubicBezTo>
                  <a:pt x="61248" y="58238"/>
                  <a:pt x="42129" y="53162"/>
                  <a:pt x="24560" y="43740"/>
                </a:cubicBezTo>
                <a:cubicBezTo>
                  <a:pt x="24499" y="43740"/>
                  <a:pt x="10122" y="36658"/>
                  <a:pt x="3800" y="23587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8"/>
          <p:cNvSpPr/>
          <p:nvPr/>
        </p:nvSpPr>
        <p:spPr>
          <a:xfrm>
            <a:off x="7778387" y="3973783"/>
            <a:ext cx="994153" cy="995198"/>
          </a:xfrm>
          <a:custGeom>
            <a:avLst/>
            <a:gdLst/>
            <a:ahLst/>
            <a:cxnLst/>
            <a:rect l="l" t="t" r="r" b="b"/>
            <a:pathLst>
              <a:path w="28543" h="28573" extrusionOk="0">
                <a:moveTo>
                  <a:pt x="28542" y="14287"/>
                </a:moveTo>
                <a:cubicBezTo>
                  <a:pt x="28542" y="22189"/>
                  <a:pt x="22159" y="28572"/>
                  <a:pt x="14287" y="28572"/>
                </a:cubicBezTo>
                <a:cubicBezTo>
                  <a:pt x="6384" y="28572"/>
                  <a:pt x="1" y="22189"/>
                  <a:pt x="1" y="14287"/>
                </a:cubicBezTo>
                <a:cubicBezTo>
                  <a:pt x="1" y="6414"/>
                  <a:pt x="6384" y="1"/>
                  <a:pt x="14287" y="1"/>
                </a:cubicBezTo>
                <a:cubicBezTo>
                  <a:pt x="22159" y="1"/>
                  <a:pt x="28542" y="6414"/>
                  <a:pt x="28542" y="14287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8"/>
          <p:cNvSpPr txBox="1">
            <a:spLocks noGrp="1"/>
          </p:cNvSpPr>
          <p:nvPr>
            <p:ph type="title"/>
          </p:nvPr>
        </p:nvSpPr>
        <p:spPr>
          <a:xfrm>
            <a:off x="3476500" y="1530750"/>
            <a:ext cx="4371600" cy="20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0"/>
          <p:cNvSpPr txBox="1">
            <a:spLocks noGrp="1"/>
          </p:cNvSpPr>
          <p:nvPr>
            <p:ph type="body" idx="1"/>
          </p:nvPr>
        </p:nvSpPr>
        <p:spPr>
          <a:xfrm>
            <a:off x="1094825" y="3050300"/>
            <a:ext cx="4514400" cy="14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/>
            </a:lvl1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11"/>
          <p:cNvGrpSpPr/>
          <p:nvPr/>
        </p:nvGrpSpPr>
        <p:grpSpPr>
          <a:xfrm>
            <a:off x="-481950" y="-257250"/>
            <a:ext cx="10107900" cy="5658000"/>
            <a:chOff x="-298500" y="6796775"/>
            <a:chExt cx="10107900" cy="5658000"/>
          </a:xfrm>
        </p:grpSpPr>
        <p:grpSp>
          <p:nvGrpSpPr>
            <p:cNvPr id="388" name="Google Shape;388;p11"/>
            <p:cNvGrpSpPr/>
            <p:nvPr/>
          </p:nvGrpSpPr>
          <p:grpSpPr>
            <a:xfrm>
              <a:off x="-95250" y="6796775"/>
              <a:ext cx="9621724" cy="5658000"/>
              <a:chOff x="-95250" y="6796775"/>
              <a:chExt cx="9621724" cy="5658000"/>
            </a:xfrm>
          </p:grpSpPr>
          <p:cxnSp>
            <p:nvCxnSpPr>
              <p:cNvPr id="389" name="Google Shape;389;p11"/>
              <p:cNvCxnSpPr/>
              <p:nvPr/>
            </p:nvCxnSpPr>
            <p:spPr>
              <a:xfrm>
                <a:off x="792285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" name="Google Shape;390;p11"/>
              <p:cNvCxnSpPr/>
              <p:nvPr/>
            </p:nvCxnSpPr>
            <p:spPr>
              <a:xfrm>
                <a:off x="832375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1" name="Google Shape;391;p11"/>
              <p:cNvCxnSpPr/>
              <p:nvPr/>
            </p:nvCxnSpPr>
            <p:spPr>
              <a:xfrm>
                <a:off x="872466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2" name="Google Shape;392;p11"/>
              <p:cNvCxnSpPr/>
              <p:nvPr/>
            </p:nvCxnSpPr>
            <p:spPr>
              <a:xfrm>
                <a:off x="9125569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11"/>
              <p:cNvCxnSpPr/>
              <p:nvPr/>
            </p:nvCxnSpPr>
            <p:spPr>
              <a:xfrm>
                <a:off x="9526474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" name="Google Shape;394;p11"/>
              <p:cNvCxnSpPr/>
              <p:nvPr/>
            </p:nvCxnSpPr>
            <p:spPr>
              <a:xfrm>
                <a:off x="391380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11"/>
              <p:cNvCxnSpPr/>
              <p:nvPr/>
            </p:nvCxnSpPr>
            <p:spPr>
              <a:xfrm>
                <a:off x="431470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6" name="Google Shape;396;p11"/>
              <p:cNvCxnSpPr/>
              <p:nvPr/>
            </p:nvCxnSpPr>
            <p:spPr>
              <a:xfrm>
                <a:off x="471561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11"/>
              <p:cNvCxnSpPr/>
              <p:nvPr/>
            </p:nvCxnSpPr>
            <p:spPr>
              <a:xfrm>
                <a:off x="511651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11"/>
              <p:cNvCxnSpPr/>
              <p:nvPr/>
            </p:nvCxnSpPr>
            <p:spPr>
              <a:xfrm>
                <a:off x="5517422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9" name="Google Shape;399;p11"/>
              <p:cNvCxnSpPr/>
              <p:nvPr/>
            </p:nvCxnSpPr>
            <p:spPr>
              <a:xfrm>
                <a:off x="591832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0" name="Google Shape;400;p11"/>
              <p:cNvCxnSpPr/>
              <p:nvPr/>
            </p:nvCxnSpPr>
            <p:spPr>
              <a:xfrm>
                <a:off x="631923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1" name="Google Shape;401;p11"/>
              <p:cNvCxnSpPr/>
              <p:nvPr/>
            </p:nvCxnSpPr>
            <p:spPr>
              <a:xfrm>
                <a:off x="672013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2" name="Google Shape;402;p11"/>
              <p:cNvCxnSpPr/>
              <p:nvPr/>
            </p:nvCxnSpPr>
            <p:spPr>
              <a:xfrm>
                <a:off x="7121043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3" name="Google Shape;403;p11"/>
              <p:cNvCxnSpPr/>
              <p:nvPr/>
            </p:nvCxnSpPr>
            <p:spPr>
              <a:xfrm>
                <a:off x="7521948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4" name="Google Shape;404;p11"/>
              <p:cNvCxnSpPr/>
              <p:nvPr/>
            </p:nvCxnSpPr>
            <p:spPr>
              <a:xfrm>
                <a:off x="-9525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5" name="Google Shape;405;p11"/>
              <p:cNvCxnSpPr/>
              <p:nvPr/>
            </p:nvCxnSpPr>
            <p:spPr>
              <a:xfrm>
                <a:off x="305655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6" name="Google Shape;406;p11"/>
              <p:cNvCxnSpPr/>
              <p:nvPr/>
            </p:nvCxnSpPr>
            <p:spPr>
              <a:xfrm>
                <a:off x="706560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7" name="Google Shape;407;p11"/>
              <p:cNvCxnSpPr/>
              <p:nvPr/>
            </p:nvCxnSpPr>
            <p:spPr>
              <a:xfrm>
                <a:off x="110746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11"/>
              <p:cNvCxnSpPr/>
              <p:nvPr/>
            </p:nvCxnSpPr>
            <p:spPr>
              <a:xfrm>
                <a:off x="150837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11"/>
              <p:cNvCxnSpPr/>
              <p:nvPr/>
            </p:nvCxnSpPr>
            <p:spPr>
              <a:xfrm>
                <a:off x="190927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0" name="Google Shape;410;p11"/>
              <p:cNvCxnSpPr/>
              <p:nvPr/>
            </p:nvCxnSpPr>
            <p:spPr>
              <a:xfrm>
                <a:off x="231018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11"/>
              <p:cNvCxnSpPr/>
              <p:nvPr/>
            </p:nvCxnSpPr>
            <p:spPr>
              <a:xfrm>
                <a:off x="2711086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11"/>
              <p:cNvCxnSpPr/>
              <p:nvPr/>
            </p:nvCxnSpPr>
            <p:spPr>
              <a:xfrm>
                <a:off x="3111991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11"/>
              <p:cNvCxnSpPr/>
              <p:nvPr/>
            </p:nvCxnSpPr>
            <p:spPr>
              <a:xfrm>
                <a:off x="3512897" y="6796775"/>
                <a:ext cx="0" cy="56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14" name="Google Shape;414;p11"/>
            <p:cNvGrpSpPr/>
            <p:nvPr/>
          </p:nvGrpSpPr>
          <p:grpSpPr>
            <a:xfrm>
              <a:off x="-298500" y="7045279"/>
              <a:ext cx="10107900" cy="5211754"/>
              <a:chOff x="-298500" y="7045279"/>
              <a:chExt cx="10107900" cy="5211754"/>
            </a:xfrm>
          </p:grpSpPr>
          <p:cxnSp>
            <p:nvCxnSpPr>
              <p:cNvPr id="415" name="Google Shape;415;p11"/>
              <p:cNvCxnSpPr/>
              <p:nvPr/>
            </p:nvCxnSpPr>
            <p:spPr>
              <a:xfrm>
                <a:off x="4755450" y="5599467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11"/>
              <p:cNvCxnSpPr/>
              <p:nvPr/>
            </p:nvCxnSpPr>
            <p:spPr>
              <a:xfrm>
                <a:off x="4755450" y="6000371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11"/>
              <p:cNvCxnSpPr/>
              <p:nvPr/>
            </p:nvCxnSpPr>
            <p:spPr>
              <a:xfrm>
                <a:off x="4755450" y="6401275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11"/>
              <p:cNvCxnSpPr/>
              <p:nvPr/>
            </p:nvCxnSpPr>
            <p:spPr>
              <a:xfrm>
                <a:off x="4755450" y="680217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11"/>
              <p:cNvCxnSpPr/>
              <p:nvPr/>
            </p:nvCxnSpPr>
            <p:spPr>
              <a:xfrm>
                <a:off x="4755450" y="720308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11"/>
              <p:cNvCxnSpPr/>
              <p:nvPr/>
            </p:nvCxnSpPr>
            <p:spPr>
              <a:xfrm>
                <a:off x="4755450" y="1991329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11"/>
              <p:cNvCxnSpPr/>
              <p:nvPr/>
            </p:nvCxnSpPr>
            <p:spPr>
              <a:xfrm>
                <a:off x="4755450" y="239223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11"/>
              <p:cNvCxnSpPr/>
              <p:nvPr/>
            </p:nvCxnSpPr>
            <p:spPr>
              <a:xfrm>
                <a:off x="4755450" y="279313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11"/>
              <p:cNvCxnSpPr/>
              <p:nvPr/>
            </p:nvCxnSpPr>
            <p:spPr>
              <a:xfrm>
                <a:off x="4755450" y="3194042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11"/>
              <p:cNvCxnSpPr/>
              <p:nvPr/>
            </p:nvCxnSpPr>
            <p:spPr>
              <a:xfrm>
                <a:off x="4755450" y="3594946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5" name="Google Shape;425;p11"/>
              <p:cNvCxnSpPr/>
              <p:nvPr/>
            </p:nvCxnSpPr>
            <p:spPr>
              <a:xfrm>
                <a:off x="4755450" y="3995850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6" name="Google Shape;426;p11"/>
              <p:cNvCxnSpPr/>
              <p:nvPr/>
            </p:nvCxnSpPr>
            <p:spPr>
              <a:xfrm>
                <a:off x="4755450" y="4396754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11"/>
              <p:cNvCxnSpPr/>
              <p:nvPr/>
            </p:nvCxnSpPr>
            <p:spPr>
              <a:xfrm>
                <a:off x="4755450" y="4797658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11"/>
              <p:cNvCxnSpPr/>
              <p:nvPr/>
            </p:nvCxnSpPr>
            <p:spPr>
              <a:xfrm>
                <a:off x="4755450" y="5198563"/>
                <a:ext cx="0" cy="1010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29" name="Google Shape;429;p11"/>
          <p:cNvSpPr/>
          <p:nvPr/>
        </p:nvSpPr>
        <p:spPr>
          <a:xfrm>
            <a:off x="-95250" y="-95250"/>
            <a:ext cx="2087083" cy="1700643"/>
          </a:xfrm>
          <a:custGeom>
            <a:avLst/>
            <a:gdLst/>
            <a:ahLst/>
            <a:cxnLst/>
            <a:rect l="l" t="t" r="r" b="b"/>
            <a:pathLst>
              <a:path w="42191" h="34379" extrusionOk="0">
                <a:moveTo>
                  <a:pt x="42190" y="1"/>
                </a:moveTo>
                <a:cubicBezTo>
                  <a:pt x="41673" y="5351"/>
                  <a:pt x="37084" y="10183"/>
                  <a:pt x="32251" y="12554"/>
                </a:cubicBezTo>
                <a:cubicBezTo>
                  <a:pt x="27418" y="14956"/>
                  <a:pt x="22068" y="16050"/>
                  <a:pt x="17174" y="18299"/>
                </a:cubicBezTo>
                <a:cubicBezTo>
                  <a:pt x="9758" y="21643"/>
                  <a:pt x="3740" y="27205"/>
                  <a:pt x="1" y="34378"/>
                </a:cubicBezTo>
                <a:lnTo>
                  <a:pt x="1" y="6445"/>
                </a:lnTo>
                <a:cubicBezTo>
                  <a:pt x="1" y="2888"/>
                  <a:pt x="2888" y="1"/>
                  <a:pt x="6445" y="1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1"/>
          <p:cNvSpPr/>
          <p:nvPr/>
        </p:nvSpPr>
        <p:spPr>
          <a:xfrm>
            <a:off x="5863398" y="2914650"/>
            <a:ext cx="3604487" cy="2548156"/>
          </a:xfrm>
          <a:custGeom>
            <a:avLst/>
            <a:gdLst/>
            <a:ahLst/>
            <a:cxnLst/>
            <a:rect l="l" t="t" r="r" b="b"/>
            <a:pathLst>
              <a:path w="131311" h="92829" extrusionOk="0">
                <a:moveTo>
                  <a:pt x="131310" y="670"/>
                </a:moveTo>
                <a:cubicBezTo>
                  <a:pt x="124684" y="1"/>
                  <a:pt x="119912" y="1217"/>
                  <a:pt x="115353" y="3770"/>
                </a:cubicBezTo>
                <a:cubicBezTo>
                  <a:pt x="112222" y="5502"/>
                  <a:pt x="109851" y="8420"/>
                  <a:pt x="106811" y="10366"/>
                </a:cubicBezTo>
                <a:cubicBezTo>
                  <a:pt x="98909" y="15411"/>
                  <a:pt x="88604" y="12737"/>
                  <a:pt x="79273" y="13527"/>
                </a:cubicBezTo>
                <a:cubicBezTo>
                  <a:pt x="68331" y="14469"/>
                  <a:pt x="57996" y="20852"/>
                  <a:pt x="52221" y="30214"/>
                </a:cubicBezTo>
                <a:cubicBezTo>
                  <a:pt x="47357" y="38117"/>
                  <a:pt x="45564" y="47843"/>
                  <a:pt x="39455" y="54774"/>
                </a:cubicBezTo>
                <a:cubicBezTo>
                  <a:pt x="35382" y="59394"/>
                  <a:pt x="29850" y="62312"/>
                  <a:pt x="24378" y="65047"/>
                </a:cubicBezTo>
                <a:cubicBezTo>
                  <a:pt x="18907" y="67813"/>
                  <a:pt x="12554" y="71400"/>
                  <a:pt x="8299" y="75838"/>
                </a:cubicBezTo>
                <a:cubicBezTo>
                  <a:pt x="4074" y="80276"/>
                  <a:pt x="882" y="85929"/>
                  <a:pt x="1" y="92829"/>
                </a:cubicBezTo>
                <a:lnTo>
                  <a:pt x="124867" y="92829"/>
                </a:lnTo>
                <a:cubicBezTo>
                  <a:pt x="128423" y="92829"/>
                  <a:pt x="131310" y="89911"/>
                  <a:pt x="131310" y="86355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1"/>
          <p:cNvSpPr txBox="1">
            <a:spLocks noGrp="1"/>
          </p:cNvSpPr>
          <p:nvPr>
            <p:ph type="title" hasCustomPrompt="1"/>
          </p:nvPr>
        </p:nvSpPr>
        <p:spPr>
          <a:xfrm>
            <a:off x="2108850" y="1581606"/>
            <a:ext cx="4926300" cy="12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2" name="Google Shape;432;p11"/>
          <p:cNvSpPr txBox="1">
            <a:spLocks noGrp="1"/>
          </p:cNvSpPr>
          <p:nvPr>
            <p:ph type="subTitle" idx="1"/>
          </p:nvPr>
        </p:nvSpPr>
        <p:spPr>
          <a:xfrm>
            <a:off x="2108850" y="3284625"/>
            <a:ext cx="4926300" cy="2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28"/>
          <p:cNvSpPr txBox="1">
            <a:spLocks noGrp="1"/>
          </p:cNvSpPr>
          <p:nvPr>
            <p:ph type="ctrTitle"/>
          </p:nvPr>
        </p:nvSpPr>
        <p:spPr>
          <a:xfrm>
            <a:off x="-4477195" y="487680"/>
            <a:ext cx="5190300" cy="124494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b="0" dirty="0"/>
              <a:t>LAB WEEK 05</a:t>
            </a:r>
            <a:endParaRPr sz="4400" b="0" dirty="0"/>
          </a:p>
        </p:txBody>
      </p:sp>
      <p:sp>
        <p:nvSpPr>
          <p:cNvPr id="1066" name="Google Shape;1066;p28"/>
          <p:cNvSpPr/>
          <p:nvPr/>
        </p:nvSpPr>
        <p:spPr>
          <a:xfrm>
            <a:off x="1062427" y="5674000"/>
            <a:ext cx="4182600" cy="4503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28"/>
          <p:cNvSpPr txBox="1">
            <a:spLocks noGrp="1"/>
          </p:cNvSpPr>
          <p:nvPr>
            <p:ph type="subTitle" idx="1"/>
          </p:nvPr>
        </p:nvSpPr>
        <p:spPr>
          <a:xfrm>
            <a:off x="971670" y="3595350"/>
            <a:ext cx="4182600" cy="238800"/>
          </a:xfrm>
          <a:prstGeom prst="rect">
            <a:avLst/>
          </a:prstGeom>
        </p:spPr>
        <p:txBody>
          <a:bodyPr spcFirstLastPara="1" wrap="square" lIns="18287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solidFill>
                  <a:schemeClr val="dk1"/>
                </a:solidFill>
              </a:rPr>
              <a:t>Bài cá nhân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</a:endParaRPr>
          </a:p>
        </p:txBody>
      </p:sp>
      <p:sp>
        <p:nvSpPr>
          <p:cNvPr id="1068" name="Google Shape;1068;p28"/>
          <p:cNvSpPr txBox="1"/>
          <p:nvPr/>
        </p:nvSpPr>
        <p:spPr>
          <a:xfrm>
            <a:off x="-4477195" y="2571750"/>
            <a:ext cx="4881245" cy="557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3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Lập trình WWW-Java</a:t>
            </a:r>
            <a:endParaRPr lang="en-US" altLang="en-GB" sz="30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69" name="Google Shape;1069;p28"/>
          <p:cNvCxnSpPr/>
          <p:nvPr/>
        </p:nvCxnSpPr>
        <p:spPr>
          <a:xfrm>
            <a:off x="858725" y="1904560"/>
            <a:ext cx="14328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0"/>
          <p:cNvPicPr/>
          <p:nvPr/>
        </p:nvPicPr>
        <p:blipFill>
          <a:blip r:embed="rId3"/>
          <a:stretch>
            <a:fillRect/>
          </a:stretch>
        </p:blipFill>
        <p:spPr>
          <a:xfrm>
            <a:off x="8154035" y="-678815"/>
            <a:ext cx="802640" cy="452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715885" y="210185"/>
            <a:ext cx="515747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TRƯỜNG ĐẠI HỌC CÔNG NGHIỆP</a:t>
            </a:r>
          </a:p>
          <a:p>
            <a:pPr algn="r"/>
            <a:r>
              <a:rPr lang="en-US" sz="11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KHOA CÔNG NGHỆ THÔNG TIN</a:t>
            </a:r>
            <a:r>
              <a:rPr lang="en-US" sz="13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6156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33"/>
          <p:cNvSpPr txBox="1">
            <a:spLocks noGrp="1"/>
          </p:cNvSpPr>
          <p:nvPr>
            <p:ph type="title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dirty="0"/>
              <a:t>Ứng viên apply</a:t>
            </a:r>
            <a:endParaRPr lang="en-US" altLang="en-GB" dirty="0"/>
          </a:p>
        </p:txBody>
      </p:sp>
      <p:sp>
        <p:nvSpPr>
          <p:cNvPr id="1251" name="Google Shape;1251;p33"/>
          <p:cNvSpPr txBox="1">
            <a:spLocks noGrp="1"/>
          </p:cNvSpPr>
          <p:nvPr>
            <p:ph type="subTitle" idx="3"/>
          </p:nvPr>
        </p:nvSpPr>
        <p:spPr>
          <a:xfrm>
            <a:off x="713224" y="1066725"/>
            <a:ext cx="5931416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Ứng viên thêm cá kỹ năng các nhân</a:t>
            </a:r>
            <a:endParaRPr lang="en-US" alt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BA6E5D-D3C0-4336-9455-B15400D67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360" y="1409026"/>
            <a:ext cx="6343706" cy="3371850"/>
          </a:xfrm>
          <a:prstGeom prst="rect">
            <a:avLst/>
          </a:prstGeom>
        </p:spPr>
      </p:pic>
      <p:sp>
        <p:nvSpPr>
          <p:cNvPr id="6" name="Google Shape;1251;p33">
            <a:extLst>
              <a:ext uri="{FF2B5EF4-FFF2-40B4-BE49-F238E27FC236}">
                <a16:creationId xmlns:a16="http://schemas.microsoft.com/office/drawing/2014/main" id="{E81D922E-23AC-4789-BF5D-A0064D4C7C4D}"/>
              </a:ext>
            </a:extLst>
          </p:cNvPr>
          <p:cNvSpPr txBox="1">
            <a:spLocks/>
          </p:cNvSpPr>
          <p:nvPr/>
        </p:nvSpPr>
        <p:spPr>
          <a:xfrm>
            <a:off x="-9110715" y="6482786"/>
            <a:ext cx="3635255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2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vi-VN" altLang="en-GB"/>
              <a:t>Ứng viên đăng nhập</a:t>
            </a:r>
            <a:endParaRPr lang="en-US" alt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90BF70-AB2D-49A4-B199-A8E5443EB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594580" y="6909506"/>
            <a:ext cx="6530805" cy="3471298"/>
          </a:xfrm>
          <a:prstGeom prst="rect">
            <a:avLst/>
          </a:prstGeom>
        </p:spPr>
      </p:pic>
      <p:sp>
        <p:nvSpPr>
          <p:cNvPr id="8" name="Google Shape;1251;p33">
            <a:extLst>
              <a:ext uri="{FF2B5EF4-FFF2-40B4-BE49-F238E27FC236}">
                <a16:creationId xmlns:a16="http://schemas.microsoft.com/office/drawing/2014/main" id="{7879145D-25F9-4CCB-9564-916C302E1335}"/>
              </a:ext>
            </a:extLst>
          </p:cNvPr>
          <p:cNvSpPr txBox="1">
            <a:spLocks/>
          </p:cNvSpPr>
          <p:nvPr/>
        </p:nvSpPr>
        <p:spPr>
          <a:xfrm>
            <a:off x="11580517" y="1256098"/>
            <a:ext cx="5809496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2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vi-VN" altLang="en-GB"/>
              <a:t>Các công việc phù hợp được hiện</a:t>
            </a:r>
            <a:endParaRPr lang="en-US" alt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47B063-68AF-4D62-8DC8-7F2BA496A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9533" y="1678108"/>
            <a:ext cx="6513308" cy="346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47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33"/>
          <p:cNvSpPr txBox="1">
            <a:spLocks noGrp="1"/>
          </p:cNvSpPr>
          <p:nvPr>
            <p:ph type="title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dirty="0"/>
              <a:t>Ứng viên apply</a:t>
            </a:r>
            <a:endParaRPr lang="en-US" altLang="en-GB" dirty="0"/>
          </a:p>
        </p:txBody>
      </p:sp>
      <p:sp>
        <p:nvSpPr>
          <p:cNvPr id="1251" name="Google Shape;1251;p33"/>
          <p:cNvSpPr txBox="1">
            <a:spLocks noGrp="1"/>
          </p:cNvSpPr>
          <p:nvPr>
            <p:ph type="subTitle" idx="3"/>
          </p:nvPr>
        </p:nvSpPr>
        <p:spPr>
          <a:xfrm>
            <a:off x="865624" y="987015"/>
            <a:ext cx="5809496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dirty="0"/>
              <a:t>Các công việc phù hợp được hiện</a:t>
            </a:r>
            <a:endParaRPr lang="en-US" alt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421F5A-BD01-485E-8CFB-84306FC5D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640" y="1409025"/>
            <a:ext cx="6513308" cy="3465392"/>
          </a:xfrm>
          <a:prstGeom prst="rect">
            <a:avLst/>
          </a:prstGeom>
        </p:spPr>
      </p:pic>
      <p:sp>
        <p:nvSpPr>
          <p:cNvPr id="6" name="Google Shape;1110;p31">
            <a:extLst>
              <a:ext uri="{FF2B5EF4-FFF2-40B4-BE49-F238E27FC236}">
                <a16:creationId xmlns:a16="http://schemas.microsoft.com/office/drawing/2014/main" id="{0C68BD73-CBC8-42B8-AF99-E7239BAF1FC2}"/>
              </a:ext>
            </a:extLst>
          </p:cNvPr>
          <p:cNvSpPr/>
          <p:nvPr/>
        </p:nvSpPr>
        <p:spPr>
          <a:xfrm>
            <a:off x="-2290080" y="3771300"/>
            <a:ext cx="1471200" cy="13722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111;p31">
            <a:extLst>
              <a:ext uri="{FF2B5EF4-FFF2-40B4-BE49-F238E27FC236}">
                <a16:creationId xmlns:a16="http://schemas.microsoft.com/office/drawing/2014/main" id="{B9603186-D74B-4446-A84E-F39730551480}"/>
              </a:ext>
            </a:extLst>
          </p:cNvPr>
          <p:cNvSpPr txBox="1">
            <a:spLocks/>
          </p:cNvSpPr>
          <p:nvPr/>
        </p:nvSpPr>
        <p:spPr>
          <a:xfrm>
            <a:off x="9144000" y="3365325"/>
            <a:ext cx="3099514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vi-VN" dirty="0"/>
              <a:t>Công ty tuyển dụng</a:t>
            </a:r>
            <a:endParaRPr lang="en-US" dirty="0"/>
          </a:p>
        </p:txBody>
      </p:sp>
      <p:sp>
        <p:nvSpPr>
          <p:cNvPr id="8" name="Google Shape;1113;p31">
            <a:extLst>
              <a:ext uri="{FF2B5EF4-FFF2-40B4-BE49-F238E27FC236}">
                <a16:creationId xmlns:a16="http://schemas.microsoft.com/office/drawing/2014/main" id="{14C87389-E2E9-4E8C-A4FD-8F5CE6338189}"/>
              </a:ext>
            </a:extLst>
          </p:cNvPr>
          <p:cNvSpPr txBox="1">
            <a:spLocks/>
          </p:cNvSpPr>
          <p:nvPr/>
        </p:nvSpPr>
        <p:spPr>
          <a:xfrm>
            <a:off x="-2178320" y="4095525"/>
            <a:ext cx="1471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2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GB" dirty="0"/>
              <a:t>0</a:t>
            </a:r>
            <a:r>
              <a:rPr lang="en-US" altLang="en-GB" dirty="0"/>
              <a:t>3</a:t>
            </a:r>
          </a:p>
        </p:txBody>
      </p:sp>
      <p:sp>
        <p:nvSpPr>
          <p:cNvPr id="9" name="Google Shape;1251;p33">
            <a:extLst>
              <a:ext uri="{FF2B5EF4-FFF2-40B4-BE49-F238E27FC236}">
                <a16:creationId xmlns:a16="http://schemas.microsoft.com/office/drawing/2014/main" id="{38785669-6598-4350-9805-AA451500EE28}"/>
              </a:ext>
            </a:extLst>
          </p:cNvPr>
          <p:cNvSpPr txBox="1">
            <a:spLocks/>
          </p:cNvSpPr>
          <p:nvPr/>
        </p:nvSpPr>
        <p:spPr>
          <a:xfrm>
            <a:off x="-10259576" y="6576571"/>
            <a:ext cx="5931416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2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vi-VN" altLang="en-GB"/>
              <a:t>Ứng viên thêm cá kỹ năng các nhân</a:t>
            </a:r>
            <a:endParaRPr lang="en-US" alt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F1B946-CB7B-4CEE-BA2A-A1C8B459D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489440" y="6918872"/>
            <a:ext cx="6343706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94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31"/>
          <p:cNvSpPr/>
          <p:nvPr/>
        </p:nvSpPr>
        <p:spPr>
          <a:xfrm>
            <a:off x="3836400" y="1067655"/>
            <a:ext cx="1471200" cy="13722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31"/>
          <p:cNvSpPr txBox="1">
            <a:spLocks noGrp="1"/>
          </p:cNvSpPr>
          <p:nvPr>
            <p:ph type="title"/>
          </p:nvPr>
        </p:nvSpPr>
        <p:spPr>
          <a:xfrm>
            <a:off x="3171600" y="2533730"/>
            <a:ext cx="3099514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vi-VN" dirty="0"/>
              <a:t>Công ty tuyển dụng</a:t>
            </a:r>
            <a:endParaRPr lang="en-US" dirty="0">
              <a:effectLst/>
            </a:endParaRPr>
          </a:p>
        </p:txBody>
      </p:sp>
      <p:sp>
        <p:nvSpPr>
          <p:cNvPr id="1113" name="Google Shape;1113;p31"/>
          <p:cNvSpPr txBox="1">
            <a:spLocks noGrp="1"/>
          </p:cNvSpPr>
          <p:nvPr>
            <p:ph type="title" idx="2"/>
          </p:nvPr>
        </p:nvSpPr>
        <p:spPr>
          <a:xfrm>
            <a:off x="3836400" y="1332855"/>
            <a:ext cx="147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3</a:t>
            </a:r>
          </a:p>
        </p:txBody>
      </p:sp>
      <p:sp>
        <p:nvSpPr>
          <p:cNvPr id="1114" name="Google Shape;1114;p31"/>
          <p:cNvSpPr/>
          <p:nvPr/>
        </p:nvSpPr>
        <p:spPr>
          <a:xfrm>
            <a:off x="6792075" y="986075"/>
            <a:ext cx="1638697" cy="1790800"/>
          </a:xfrm>
          <a:custGeom>
            <a:avLst/>
            <a:gdLst/>
            <a:ahLst/>
            <a:cxnLst/>
            <a:rect l="l" t="t" r="r" b="b"/>
            <a:pathLst>
              <a:path w="39302" h="42950" extrusionOk="0">
                <a:moveTo>
                  <a:pt x="31216" y="3922"/>
                </a:moveTo>
                <a:cubicBezTo>
                  <a:pt x="27508" y="1004"/>
                  <a:pt x="22159" y="1"/>
                  <a:pt x="17751" y="1703"/>
                </a:cubicBezTo>
                <a:cubicBezTo>
                  <a:pt x="17599" y="1794"/>
                  <a:pt x="17417" y="1855"/>
                  <a:pt x="17265" y="1916"/>
                </a:cubicBezTo>
                <a:cubicBezTo>
                  <a:pt x="13982" y="3344"/>
                  <a:pt x="11398" y="6201"/>
                  <a:pt x="9970" y="9454"/>
                </a:cubicBezTo>
                <a:cubicBezTo>
                  <a:pt x="8572" y="12737"/>
                  <a:pt x="8176" y="16414"/>
                  <a:pt x="6626" y="19606"/>
                </a:cubicBezTo>
                <a:cubicBezTo>
                  <a:pt x="4499" y="23983"/>
                  <a:pt x="0" y="27357"/>
                  <a:pt x="851" y="32585"/>
                </a:cubicBezTo>
                <a:cubicBezTo>
                  <a:pt x="1429" y="36172"/>
                  <a:pt x="4225" y="39120"/>
                  <a:pt x="7812" y="40245"/>
                </a:cubicBezTo>
                <a:cubicBezTo>
                  <a:pt x="16535" y="42950"/>
                  <a:pt x="27630" y="38542"/>
                  <a:pt x="34590" y="29424"/>
                </a:cubicBezTo>
                <a:cubicBezTo>
                  <a:pt x="35928" y="27630"/>
                  <a:pt x="37356" y="24804"/>
                  <a:pt x="37934" y="22007"/>
                </a:cubicBezTo>
                <a:cubicBezTo>
                  <a:pt x="39302" y="15411"/>
                  <a:pt x="36779" y="8664"/>
                  <a:pt x="31672" y="4347"/>
                </a:cubicBezTo>
                <a:cubicBezTo>
                  <a:pt x="31520" y="4195"/>
                  <a:pt x="31368" y="4043"/>
                  <a:pt x="31216" y="3922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31"/>
          <p:cNvSpPr/>
          <p:nvPr/>
        </p:nvSpPr>
        <p:spPr>
          <a:xfrm>
            <a:off x="713225" y="539500"/>
            <a:ext cx="1162486" cy="1162486"/>
          </a:xfrm>
          <a:custGeom>
            <a:avLst/>
            <a:gdLst/>
            <a:ahLst/>
            <a:cxnLst/>
            <a:rect l="l" t="t" r="r" b="b"/>
            <a:pathLst>
              <a:path w="33376" h="33376" extrusionOk="0">
                <a:moveTo>
                  <a:pt x="33375" y="16688"/>
                </a:moveTo>
                <a:cubicBezTo>
                  <a:pt x="33375" y="25898"/>
                  <a:pt x="25898" y="33375"/>
                  <a:pt x="16688" y="33375"/>
                </a:cubicBezTo>
                <a:cubicBezTo>
                  <a:pt x="7478" y="33375"/>
                  <a:pt x="1" y="25898"/>
                  <a:pt x="1" y="16688"/>
                </a:cubicBezTo>
                <a:cubicBezTo>
                  <a:pt x="1" y="7478"/>
                  <a:pt x="7478" y="1"/>
                  <a:pt x="16688" y="1"/>
                </a:cubicBezTo>
                <a:cubicBezTo>
                  <a:pt x="25898" y="1"/>
                  <a:pt x="33375" y="7478"/>
                  <a:pt x="33375" y="16688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31"/>
          <p:cNvSpPr/>
          <p:nvPr/>
        </p:nvSpPr>
        <p:spPr>
          <a:xfrm>
            <a:off x="1806212" y="2020258"/>
            <a:ext cx="994153" cy="995198"/>
          </a:xfrm>
          <a:custGeom>
            <a:avLst/>
            <a:gdLst/>
            <a:ahLst/>
            <a:cxnLst/>
            <a:rect l="l" t="t" r="r" b="b"/>
            <a:pathLst>
              <a:path w="28543" h="28573" extrusionOk="0">
                <a:moveTo>
                  <a:pt x="28542" y="14287"/>
                </a:moveTo>
                <a:cubicBezTo>
                  <a:pt x="28542" y="22189"/>
                  <a:pt x="22159" y="28572"/>
                  <a:pt x="14287" y="28572"/>
                </a:cubicBezTo>
                <a:cubicBezTo>
                  <a:pt x="6384" y="28572"/>
                  <a:pt x="1" y="22189"/>
                  <a:pt x="1" y="14287"/>
                </a:cubicBezTo>
                <a:cubicBezTo>
                  <a:pt x="1" y="6414"/>
                  <a:pt x="6384" y="1"/>
                  <a:pt x="14287" y="1"/>
                </a:cubicBezTo>
                <a:cubicBezTo>
                  <a:pt x="22159" y="1"/>
                  <a:pt x="28542" y="6414"/>
                  <a:pt x="28542" y="14287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1251;p33">
            <a:extLst>
              <a:ext uri="{FF2B5EF4-FFF2-40B4-BE49-F238E27FC236}">
                <a16:creationId xmlns:a16="http://schemas.microsoft.com/office/drawing/2014/main" id="{AE6D79BB-024B-4930-B67F-E6138C6748B6}"/>
              </a:ext>
            </a:extLst>
          </p:cNvPr>
          <p:cNvSpPr txBox="1">
            <a:spLocks/>
          </p:cNvSpPr>
          <p:nvPr/>
        </p:nvSpPr>
        <p:spPr>
          <a:xfrm>
            <a:off x="4572021" y="6725845"/>
            <a:ext cx="5931416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vi-VN" altLang="en-GB"/>
              <a:t>Công ty đăng ký thông tin</a:t>
            </a:r>
            <a:endParaRPr lang="en-US" altLang="en-GB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6772F91A-50DA-469D-A434-1F8B2D9D5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274" y="7068145"/>
            <a:ext cx="6778995" cy="3571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33"/>
          <p:cNvSpPr txBox="1">
            <a:spLocks noGrp="1"/>
          </p:cNvSpPr>
          <p:nvPr>
            <p:ph type="title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dirty="0"/>
              <a:t>Công ty tuyển dụng</a:t>
            </a:r>
            <a:endParaRPr lang="en-US" altLang="en-GB" dirty="0"/>
          </a:p>
        </p:txBody>
      </p:sp>
      <p:sp>
        <p:nvSpPr>
          <p:cNvPr id="1251" name="Google Shape;1251;p33"/>
          <p:cNvSpPr txBox="1">
            <a:spLocks noGrp="1"/>
          </p:cNvSpPr>
          <p:nvPr>
            <p:ph type="subTitle" idx="3"/>
          </p:nvPr>
        </p:nvSpPr>
        <p:spPr>
          <a:xfrm>
            <a:off x="713224" y="1066725"/>
            <a:ext cx="5931416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dirty="0"/>
              <a:t>Công ty đăng ký thông tin</a:t>
            </a:r>
            <a:endParaRPr lang="en-US" alt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4BB8D5-C026-485B-BEBF-F1AA341B8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477" y="1409025"/>
            <a:ext cx="6778995" cy="3571425"/>
          </a:xfrm>
          <a:prstGeom prst="rect">
            <a:avLst/>
          </a:prstGeom>
        </p:spPr>
      </p:pic>
      <p:sp>
        <p:nvSpPr>
          <p:cNvPr id="6" name="Google Shape;1251;p33">
            <a:extLst>
              <a:ext uri="{FF2B5EF4-FFF2-40B4-BE49-F238E27FC236}">
                <a16:creationId xmlns:a16="http://schemas.microsoft.com/office/drawing/2014/main" id="{C552E048-5376-441B-A2BF-1052990EA5FC}"/>
              </a:ext>
            </a:extLst>
          </p:cNvPr>
          <p:cNvSpPr txBox="1">
            <a:spLocks/>
          </p:cNvSpPr>
          <p:nvPr/>
        </p:nvSpPr>
        <p:spPr>
          <a:xfrm>
            <a:off x="10513716" y="1258235"/>
            <a:ext cx="5931416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2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vi-VN" altLang="en-GB"/>
              <a:t>Công ty post các job đang có</a:t>
            </a:r>
            <a:endParaRPr lang="en-US" alt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866402-67B6-4626-B6EC-26A096EE9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7825" y="1720201"/>
            <a:ext cx="6504267" cy="342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30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33"/>
          <p:cNvSpPr txBox="1">
            <a:spLocks noGrp="1"/>
          </p:cNvSpPr>
          <p:nvPr>
            <p:ph type="title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dirty="0"/>
              <a:t>Công ty tuyển dụng</a:t>
            </a:r>
            <a:endParaRPr lang="en-US" altLang="en-GB" dirty="0"/>
          </a:p>
        </p:txBody>
      </p:sp>
      <p:sp>
        <p:nvSpPr>
          <p:cNvPr id="1251" name="Google Shape;1251;p33"/>
          <p:cNvSpPr txBox="1">
            <a:spLocks noGrp="1"/>
          </p:cNvSpPr>
          <p:nvPr>
            <p:ph type="subTitle" idx="3"/>
          </p:nvPr>
        </p:nvSpPr>
        <p:spPr>
          <a:xfrm>
            <a:off x="713224" y="1066725"/>
            <a:ext cx="5931416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dirty="0"/>
              <a:t>Công ty post các job đang có</a:t>
            </a:r>
            <a:endParaRPr lang="en-US" alt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90194B-9249-4B05-A76B-3B53B67D6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333" y="1528691"/>
            <a:ext cx="6504267" cy="3423299"/>
          </a:xfrm>
          <a:prstGeom prst="rect">
            <a:avLst/>
          </a:prstGeom>
        </p:spPr>
      </p:pic>
      <p:sp>
        <p:nvSpPr>
          <p:cNvPr id="6" name="Google Shape;1251;p33">
            <a:extLst>
              <a:ext uri="{FF2B5EF4-FFF2-40B4-BE49-F238E27FC236}">
                <a16:creationId xmlns:a16="http://schemas.microsoft.com/office/drawing/2014/main" id="{51FCF419-A24F-417D-BBAC-C1526A605464}"/>
              </a:ext>
            </a:extLst>
          </p:cNvPr>
          <p:cNvSpPr txBox="1">
            <a:spLocks/>
          </p:cNvSpPr>
          <p:nvPr/>
        </p:nvSpPr>
        <p:spPr>
          <a:xfrm>
            <a:off x="-6535024" y="7068940"/>
            <a:ext cx="5931416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2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vi-VN" altLang="en-GB"/>
              <a:t>Công ty đăng ký thông tin</a:t>
            </a:r>
            <a:endParaRPr lang="en-US" alt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DBDC78-4713-43B3-8246-A770DE4A7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065771" y="7411240"/>
            <a:ext cx="6778995" cy="3571425"/>
          </a:xfrm>
          <a:prstGeom prst="rect">
            <a:avLst/>
          </a:prstGeom>
        </p:spPr>
      </p:pic>
      <p:sp>
        <p:nvSpPr>
          <p:cNvPr id="8" name="Google Shape;1251;p33">
            <a:extLst>
              <a:ext uri="{FF2B5EF4-FFF2-40B4-BE49-F238E27FC236}">
                <a16:creationId xmlns:a16="http://schemas.microsoft.com/office/drawing/2014/main" id="{011787B7-9B6C-49D7-9DF7-185C9DC74CD0}"/>
              </a:ext>
            </a:extLst>
          </p:cNvPr>
          <p:cNvSpPr txBox="1">
            <a:spLocks/>
          </p:cNvSpPr>
          <p:nvPr/>
        </p:nvSpPr>
        <p:spPr>
          <a:xfrm>
            <a:off x="10185470" y="1409025"/>
            <a:ext cx="5931416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2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vi-VN" altLang="en-GB"/>
              <a:t>Công ty xem các ứng viên ứng tuyển</a:t>
            </a:r>
            <a:endParaRPr lang="en-US" alt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7C77E4-346A-4824-BEF3-6DA894EC4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7084" y="1903808"/>
            <a:ext cx="6479322" cy="342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05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33"/>
          <p:cNvSpPr txBox="1">
            <a:spLocks noGrp="1"/>
          </p:cNvSpPr>
          <p:nvPr>
            <p:ph type="title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dirty="0"/>
              <a:t>Công ty tuyển dụng</a:t>
            </a:r>
            <a:endParaRPr lang="en-US" altLang="en-GB" dirty="0"/>
          </a:p>
        </p:txBody>
      </p:sp>
      <p:sp>
        <p:nvSpPr>
          <p:cNvPr id="1251" name="Google Shape;1251;p33"/>
          <p:cNvSpPr txBox="1">
            <a:spLocks noGrp="1"/>
          </p:cNvSpPr>
          <p:nvPr>
            <p:ph type="subTitle" idx="3"/>
          </p:nvPr>
        </p:nvSpPr>
        <p:spPr>
          <a:xfrm>
            <a:off x="713224" y="1066725"/>
            <a:ext cx="5931416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dirty="0"/>
              <a:t>Công ty xem các ứng viên ứng tuyển</a:t>
            </a:r>
            <a:endParaRPr lang="en-US" alt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D82D41-14D6-4D2E-8DEE-026FF89DE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838" y="1561508"/>
            <a:ext cx="6479322" cy="3427052"/>
          </a:xfrm>
          <a:prstGeom prst="rect">
            <a:avLst/>
          </a:prstGeom>
        </p:spPr>
      </p:pic>
      <p:sp>
        <p:nvSpPr>
          <p:cNvPr id="6" name="Google Shape;1110;p31">
            <a:extLst>
              <a:ext uri="{FF2B5EF4-FFF2-40B4-BE49-F238E27FC236}">
                <a16:creationId xmlns:a16="http://schemas.microsoft.com/office/drawing/2014/main" id="{39B74882-6FD8-4C3D-9800-AA769767E5B8}"/>
              </a:ext>
            </a:extLst>
          </p:cNvPr>
          <p:cNvSpPr/>
          <p:nvPr/>
        </p:nvSpPr>
        <p:spPr>
          <a:xfrm>
            <a:off x="-2279920" y="3404455"/>
            <a:ext cx="1471200" cy="13722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111;p31">
            <a:extLst>
              <a:ext uri="{FF2B5EF4-FFF2-40B4-BE49-F238E27FC236}">
                <a16:creationId xmlns:a16="http://schemas.microsoft.com/office/drawing/2014/main" id="{5F031997-7843-4CDA-A596-1DA8BC235936}"/>
              </a:ext>
            </a:extLst>
          </p:cNvPr>
          <p:cNvSpPr txBox="1">
            <a:spLocks/>
          </p:cNvSpPr>
          <p:nvPr/>
        </p:nvSpPr>
        <p:spPr>
          <a:xfrm>
            <a:off x="9958480" y="4046455"/>
            <a:ext cx="28008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vi-VN" dirty="0"/>
              <a:t>Đánh giá</a:t>
            </a:r>
            <a:endParaRPr lang="en-US" dirty="0"/>
          </a:p>
        </p:txBody>
      </p:sp>
      <p:sp>
        <p:nvSpPr>
          <p:cNvPr id="8" name="Google Shape;1113;p31">
            <a:extLst>
              <a:ext uri="{FF2B5EF4-FFF2-40B4-BE49-F238E27FC236}">
                <a16:creationId xmlns:a16="http://schemas.microsoft.com/office/drawing/2014/main" id="{B280A50D-FBD9-4FD6-910C-2C032362FAAF}"/>
              </a:ext>
            </a:extLst>
          </p:cNvPr>
          <p:cNvSpPr txBox="1">
            <a:spLocks/>
          </p:cNvSpPr>
          <p:nvPr/>
        </p:nvSpPr>
        <p:spPr>
          <a:xfrm>
            <a:off x="-2279920" y="3669655"/>
            <a:ext cx="1471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2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GB"/>
              <a:t>0</a:t>
            </a:r>
            <a:r>
              <a:rPr lang="en-US" altLang="en-GB"/>
              <a:t>4</a:t>
            </a:r>
          </a:p>
        </p:txBody>
      </p:sp>
      <p:sp>
        <p:nvSpPr>
          <p:cNvPr id="9" name="Google Shape;1251;p33">
            <a:extLst>
              <a:ext uri="{FF2B5EF4-FFF2-40B4-BE49-F238E27FC236}">
                <a16:creationId xmlns:a16="http://schemas.microsoft.com/office/drawing/2014/main" id="{18E34B45-3F62-40E0-A4DA-1D78530DED5B}"/>
              </a:ext>
            </a:extLst>
          </p:cNvPr>
          <p:cNvSpPr txBox="1">
            <a:spLocks/>
          </p:cNvSpPr>
          <p:nvPr/>
        </p:nvSpPr>
        <p:spPr>
          <a:xfrm>
            <a:off x="-9288296" y="6857925"/>
            <a:ext cx="5931416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2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vi-VN" altLang="en-GB"/>
              <a:t>Công ty post các job đang có</a:t>
            </a:r>
            <a:endParaRPr lang="en-US" alt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EF4F31-467F-4B37-BBA1-F92E16228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784187" y="7319891"/>
            <a:ext cx="6504267" cy="342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52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31"/>
          <p:cNvSpPr/>
          <p:nvPr/>
        </p:nvSpPr>
        <p:spPr>
          <a:xfrm>
            <a:off x="3836400" y="1067655"/>
            <a:ext cx="1471200" cy="13722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31"/>
          <p:cNvSpPr txBox="1">
            <a:spLocks noGrp="1"/>
          </p:cNvSpPr>
          <p:nvPr>
            <p:ph type="title"/>
          </p:nvPr>
        </p:nvSpPr>
        <p:spPr>
          <a:xfrm>
            <a:off x="3171600" y="2533730"/>
            <a:ext cx="28008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vi-VN" dirty="0"/>
              <a:t>Đánh giá</a:t>
            </a:r>
            <a:endParaRPr lang="en-US" dirty="0">
              <a:effectLst/>
            </a:endParaRPr>
          </a:p>
        </p:txBody>
      </p:sp>
      <p:sp>
        <p:nvSpPr>
          <p:cNvPr id="1113" name="Google Shape;1113;p31"/>
          <p:cNvSpPr txBox="1">
            <a:spLocks noGrp="1"/>
          </p:cNvSpPr>
          <p:nvPr>
            <p:ph type="title" idx="2"/>
          </p:nvPr>
        </p:nvSpPr>
        <p:spPr>
          <a:xfrm>
            <a:off x="3836400" y="1332855"/>
            <a:ext cx="147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4</a:t>
            </a:r>
          </a:p>
        </p:txBody>
      </p:sp>
      <p:sp>
        <p:nvSpPr>
          <p:cNvPr id="1114" name="Google Shape;1114;p31"/>
          <p:cNvSpPr/>
          <p:nvPr/>
        </p:nvSpPr>
        <p:spPr>
          <a:xfrm>
            <a:off x="6792075" y="986075"/>
            <a:ext cx="1638697" cy="1790800"/>
          </a:xfrm>
          <a:custGeom>
            <a:avLst/>
            <a:gdLst/>
            <a:ahLst/>
            <a:cxnLst/>
            <a:rect l="l" t="t" r="r" b="b"/>
            <a:pathLst>
              <a:path w="39302" h="42950" extrusionOk="0">
                <a:moveTo>
                  <a:pt x="31216" y="3922"/>
                </a:moveTo>
                <a:cubicBezTo>
                  <a:pt x="27508" y="1004"/>
                  <a:pt x="22159" y="1"/>
                  <a:pt x="17751" y="1703"/>
                </a:cubicBezTo>
                <a:cubicBezTo>
                  <a:pt x="17599" y="1794"/>
                  <a:pt x="17417" y="1855"/>
                  <a:pt x="17265" y="1916"/>
                </a:cubicBezTo>
                <a:cubicBezTo>
                  <a:pt x="13982" y="3344"/>
                  <a:pt x="11398" y="6201"/>
                  <a:pt x="9970" y="9454"/>
                </a:cubicBezTo>
                <a:cubicBezTo>
                  <a:pt x="8572" y="12737"/>
                  <a:pt x="8176" y="16414"/>
                  <a:pt x="6626" y="19606"/>
                </a:cubicBezTo>
                <a:cubicBezTo>
                  <a:pt x="4499" y="23983"/>
                  <a:pt x="0" y="27357"/>
                  <a:pt x="851" y="32585"/>
                </a:cubicBezTo>
                <a:cubicBezTo>
                  <a:pt x="1429" y="36172"/>
                  <a:pt x="4225" y="39120"/>
                  <a:pt x="7812" y="40245"/>
                </a:cubicBezTo>
                <a:cubicBezTo>
                  <a:pt x="16535" y="42950"/>
                  <a:pt x="27630" y="38542"/>
                  <a:pt x="34590" y="29424"/>
                </a:cubicBezTo>
                <a:cubicBezTo>
                  <a:pt x="35928" y="27630"/>
                  <a:pt x="37356" y="24804"/>
                  <a:pt x="37934" y="22007"/>
                </a:cubicBezTo>
                <a:cubicBezTo>
                  <a:pt x="39302" y="15411"/>
                  <a:pt x="36779" y="8664"/>
                  <a:pt x="31672" y="4347"/>
                </a:cubicBezTo>
                <a:cubicBezTo>
                  <a:pt x="31520" y="4195"/>
                  <a:pt x="31368" y="4043"/>
                  <a:pt x="31216" y="3922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31"/>
          <p:cNvSpPr/>
          <p:nvPr/>
        </p:nvSpPr>
        <p:spPr>
          <a:xfrm>
            <a:off x="713225" y="539500"/>
            <a:ext cx="1162486" cy="1162486"/>
          </a:xfrm>
          <a:custGeom>
            <a:avLst/>
            <a:gdLst/>
            <a:ahLst/>
            <a:cxnLst/>
            <a:rect l="l" t="t" r="r" b="b"/>
            <a:pathLst>
              <a:path w="33376" h="33376" extrusionOk="0">
                <a:moveTo>
                  <a:pt x="33375" y="16688"/>
                </a:moveTo>
                <a:cubicBezTo>
                  <a:pt x="33375" y="25898"/>
                  <a:pt x="25898" y="33375"/>
                  <a:pt x="16688" y="33375"/>
                </a:cubicBezTo>
                <a:cubicBezTo>
                  <a:pt x="7478" y="33375"/>
                  <a:pt x="1" y="25898"/>
                  <a:pt x="1" y="16688"/>
                </a:cubicBezTo>
                <a:cubicBezTo>
                  <a:pt x="1" y="7478"/>
                  <a:pt x="7478" y="1"/>
                  <a:pt x="16688" y="1"/>
                </a:cubicBezTo>
                <a:cubicBezTo>
                  <a:pt x="25898" y="1"/>
                  <a:pt x="33375" y="7478"/>
                  <a:pt x="33375" y="16688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31"/>
          <p:cNvSpPr/>
          <p:nvPr/>
        </p:nvSpPr>
        <p:spPr>
          <a:xfrm>
            <a:off x="1806212" y="2020258"/>
            <a:ext cx="994153" cy="995198"/>
          </a:xfrm>
          <a:custGeom>
            <a:avLst/>
            <a:gdLst/>
            <a:ahLst/>
            <a:cxnLst/>
            <a:rect l="l" t="t" r="r" b="b"/>
            <a:pathLst>
              <a:path w="28543" h="28573" extrusionOk="0">
                <a:moveTo>
                  <a:pt x="28542" y="14287"/>
                </a:moveTo>
                <a:cubicBezTo>
                  <a:pt x="28542" y="22189"/>
                  <a:pt x="22159" y="28572"/>
                  <a:pt x="14287" y="28572"/>
                </a:cubicBezTo>
                <a:cubicBezTo>
                  <a:pt x="6384" y="28572"/>
                  <a:pt x="1" y="22189"/>
                  <a:pt x="1" y="14287"/>
                </a:cubicBezTo>
                <a:cubicBezTo>
                  <a:pt x="1" y="6414"/>
                  <a:pt x="6384" y="1"/>
                  <a:pt x="14287" y="1"/>
                </a:cubicBezTo>
                <a:cubicBezTo>
                  <a:pt x="22159" y="1"/>
                  <a:pt x="28542" y="6414"/>
                  <a:pt x="28542" y="14287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33"/>
          <p:cNvSpPr txBox="1">
            <a:spLocks noGrp="1"/>
          </p:cNvSpPr>
          <p:nvPr>
            <p:ph type="title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dirty="0"/>
              <a:t>Đánh giá</a:t>
            </a:r>
            <a:endParaRPr lang="en-US" altLang="en-GB" dirty="0"/>
          </a:p>
        </p:txBody>
      </p:sp>
      <p:sp>
        <p:nvSpPr>
          <p:cNvPr id="1251" name="Google Shape;1251;p33"/>
          <p:cNvSpPr txBox="1">
            <a:spLocks noGrp="1"/>
          </p:cNvSpPr>
          <p:nvPr>
            <p:ph type="subTitle" idx="3"/>
          </p:nvPr>
        </p:nvSpPr>
        <p:spPr>
          <a:xfrm>
            <a:off x="713225" y="1625525"/>
            <a:ext cx="5931416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dirty="0"/>
              <a:t>Ưu điểm: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dirty="0"/>
              <a:t>	Cơ bản hoàn thành Lab week 05.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 altLang="en-GB" dirty="0"/>
          </a:p>
        </p:txBody>
      </p:sp>
      <p:sp>
        <p:nvSpPr>
          <p:cNvPr id="5" name="Google Shape;1251;p33">
            <a:extLst>
              <a:ext uri="{FF2B5EF4-FFF2-40B4-BE49-F238E27FC236}">
                <a16:creationId xmlns:a16="http://schemas.microsoft.com/office/drawing/2014/main" id="{DDD8EA49-0414-4507-B3F0-258F04F1A31E}"/>
              </a:ext>
            </a:extLst>
          </p:cNvPr>
          <p:cNvSpPr txBox="1">
            <a:spLocks/>
          </p:cNvSpPr>
          <p:nvPr/>
        </p:nvSpPr>
        <p:spPr>
          <a:xfrm>
            <a:off x="713225" y="3779445"/>
            <a:ext cx="7384295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2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 algn="l"/>
            <a:r>
              <a:rPr lang="vi-VN" altLang="en-GB" dirty="0"/>
              <a:t>Hạn chế:</a:t>
            </a:r>
          </a:p>
          <a:p>
            <a:pPr marL="0" indent="0" algn="l"/>
            <a:r>
              <a:rPr lang="vi-VN" altLang="en-GB" dirty="0"/>
              <a:t>	Giao diện sử dung boostrap có phần đơn giản.</a:t>
            </a:r>
          </a:p>
          <a:p>
            <a:pPr marL="0" indent="0" algn="l"/>
            <a:r>
              <a:rPr lang="vi-VN" altLang="en-GB" dirty="0"/>
              <a:t>	Chưa dùng session cho các phiên đăng nhập.</a:t>
            </a:r>
          </a:p>
          <a:p>
            <a:pPr marL="0" indent="0" algn="l"/>
            <a:r>
              <a:rPr lang="vi-VN" altLang="en-GB" dirty="0"/>
              <a:t>	Chưa tích hợp AI.</a:t>
            </a:r>
          </a:p>
          <a:p>
            <a:pPr marL="0" indent="0" algn="l"/>
            <a:r>
              <a:rPr lang="vi-VN" altLang="en-GB" dirty="0"/>
              <a:t>	Chư tích hợp thông báo để gửi mail.</a:t>
            </a:r>
          </a:p>
          <a:p>
            <a:pPr marL="0" indent="0" algn="l"/>
            <a:endParaRPr lang="vi-VN" altLang="en-GB" dirty="0"/>
          </a:p>
          <a:p>
            <a:pPr marL="0" indent="0" algn="l"/>
            <a:endParaRPr lang="vi-VN" altLang="en-GB" dirty="0"/>
          </a:p>
          <a:p>
            <a:pPr marL="0" indent="0" algn="l"/>
            <a:endParaRPr lang="vi-VN" altLang="en-GB" dirty="0"/>
          </a:p>
        </p:txBody>
      </p:sp>
      <p:sp>
        <p:nvSpPr>
          <p:cNvPr id="10" name="Google Shape;1110;p31">
            <a:extLst>
              <a:ext uri="{FF2B5EF4-FFF2-40B4-BE49-F238E27FC236}">
                <a16:creationId xmlns:a16="http://schemas.microsoft.com/office/drawing/2014/main" id="{84F3928D-6454-4A34-A543-5F4AE0FA6D54}"/>
              </a:ext>
            </a:extLst>
          </p:cNvPr>
          <p:cNvSpPr/>
          <p:nvPr/>
        </p:nvSpPr>
        <p:spPr>
          <a:xfrm>
            <a:off x="-4765986" y="3950595"/>
            <a:ext cx="4464320" cy="13722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11;p31">
            <a:extLst>
              <a:ext uri="{FF2B5EF4-FFF2-40B4-BE49-F238E27FC236}">
                <a16:creationId xmlns:a16="http://schemas.microsoft.com/office/drawing/2014/main" id="{A237C6A6-9C7F-478F-822F-89644EBF3B5A}"/>
              </a:ext>
            </a:extLst>
          </p:cNvPr>
          <p:cNvSpPr txBox="1">
            <a:spLocks/>
          </p:cNvSpPr>
          <p:nvPr/>
        </p:nvSpPr>
        <p:spPr>
          <a:xfrm>
            <a:off x="9803454" y="3683419"/>
            <a:ext cx="476912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vi-VN" dirty="0"/>
              <a:t>Thanks for watching</a:t>
            </a:r>
            <a:endParaRPr lang="en-US" dirty="0"/>
          </a:p>
        </p:txBody>
      </p:sp>
      <p:sp>
        <p:nvSpPr>
          <p:cNvPr id="12" name="Google Shape;1113;p31">
            <a:extLst>
              <a:ext uri="{FF2B5EF4-FFF2-40B4-BE49-F238E27FC236}">
                <a16:creationId xmlns:a16="http://schemas.microsoft.com/office/drawing/2014/main" id="{04BB8418-C267-4C38-AC2A-76E298827099}"/>
              </a:ext>
            </a:extLst>
          </p:cNvPr>
          <p:cNvSpPr txBox="1">
            <a:spLocks/>
          </p:cNvSpPr>
          <p:nvPr/>
        </p:nvSpPr>
        <p:spPr>
          <a:xfrm>
            <a:off x="-4990372" y="4072574"/>
            <a:ext cx="476912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2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vi-VN" altLang="en-GB"/>
              <a:t>Kết thúc</a:t>
            </a:r>
            <a:endParaRPr lang="en-US" altLang="en-GB" dirty="0"/>
          </a:p>
        </p:txBody>
      </p:sp>
    </p:spTree>
    <p:extLst>
      <p:ext uri="{BB962C8B-B14F-4D97-AF65-F5344CB8AC3E}">
        <p14:creationId xmlns:p14="http://schemas.microsoft.com/office/powerpoint/2010/main" val="37921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31"/>
          <p:cNvSpPr/>
          <p:nvPr/>
        </p:nvSpPr>
        <p:spPr>
          <a:xfrm>
            <a:off x="2528894" y="802455"/>
            <a:ext cx="4464320" cy="13722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31"/>
          <p:cNvSpPr txBox="1">
            <a:spLocks noGrp="1"/>
          </p:cNvSpPr>
          <p:nvPr>
            <p:ph type="title"/>
          </p:nvPr>
        </p:nvSpPr>
        <p:spPr>
          <a:xfrm>
            <a:off x="2528894" y="2758859"/>
            <a:ext cx="476912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vi-VN" dirty="0"/>
              <a:t>Thanks for watching</a:t>
            </a:r>
            <a:endParaRPr lang="en-US" dirty="0">
              <a:effectLst/>
            </a:endParaRPr>
          </a:p>
        </p:txBody>
      </p:sp>
      <p:sp>
        <p:nvSpPr>
          <p:cNvPr id="1113" name="Google Shape;1113;p31"/>
          <p:cNvSpPr txBox="1">
            <a:spLocks noGrp="1"/>
          </p:cNvSpPr>
          <p:nvPr>
            <p:ph type="title" idx="2"/>
          </p:nvPr>
        </p:nvSpPr>
        <p:spPr>
          <a:xfrm>
            <a:off x="2568668" y="1120743"/>
            <a:ext cx="476912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dirty="0"/>
              <a:t>Kết thúc</a:t>
            </a:r>
            <a:endParaRPr lang="en-US" altLang="en-GB" dirty="0"/>
          </a:p>
        </p:txBody>
      </p:sp>
      <p:sp>
        <p:nvSpPr>
          <p:cNvPr id="1114" name="Google Shape;1114;p31"/>
          <p:cNvSpPr/>
          <p:nvPr/>
        </p:nvSpPr>
        <p:spPr>
          <a:xfrm>
            <a:off x="6792075" y="986075"/>
            <a:ext cx="1638697" cy="1790800"/>
          </a:xfrm>
          <a:custGeom>
            <a:avLst/>
            <a:gdLst/>
            <a:ahLst/>
            <a:cxnLst/>
            <a:rect l="l" t="t" r="r" b="b"/>
            <a:pathLst>
              <a:path w="39302" h="42950" extrusionOk="0">
                <a:moveTo>
                  <a:pt x="31216" y="3922"/>
                </a:moveTo>
                <a:cubicBezTo>
                  <a:pt x="27508" y="1004"/>
                  <a:pt x="22159" y="1"/>
                  <a:pt x="17751" y="1703"/>
                </a:cubicBezTo>
                <a:cubicBezTo>
                  <a:pt x="17599" y="1794"/>
                  <a:pt x="17417" y="1855"/>
                  <a:pt x="17265" y="1916"/>
                </a:cubicBezTo>
                <a:cubicBezTo>
                  <a:pt x="13982" y="3344"/>
                  <a:pt x="11398" y="6201"/>
                  <a:pt x="9970" y="9454"/>
                </a:cubicBezTo>
                <a:cubicBezTo>
                  <a:pt x="8572" y="12737"/>
                  <a:pt x="8176" y="16414"/>
                  <a:pt x="6626" y="19606"/>
                </a:cubicBezTo>
                <a:cubicBezTo>
                  <a:pt x="4499" y="23983"/>
                  <a:pt x="0" y="27357"/>
                  <a:pt x="851" y="32585"/>
                </a:cubicBezTo>
                <a:cubicBezTo>
                  <a:pt x="1429" y="36172"/>
                  <a:pt x="4225" y="39120"/>
                  <a:pt x="7812" y="40245"/>
                </a:cubicBezTo>
                <a:cubicBezTo>
                  <a:pt x="16535" y="42950"/>
                  <a:pt x="27630" y="38542"/>
                  <a:pt x="34590" y="29424"/>
                </a:cubicBezTo>
                <a:cubicBezTo>
                  <a:pt x="35928" y="27630"/>
                  <a:pt x="37356" y="24804"/>
                  <a:pt x="37934" y="22007"/>
                </a:cubicBezTo>
                <a:cubicBezTo>
                  <a:pt x="39302" y="15411"/>
                  <a:pt x="36779" y="8664"/>
                  <a:pt x="31672" y="4347"/>
                </a:cubicBezTo>
                <a:cubicBezTo>
                  <a:pt x="31520" y="4195"/>
                  <a:pt x="31368" y="4043"/>
                  <a:pt x="31216" y="3922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31"/>
          <p:cNvSpPr/>
          <p:nvPr/>
        </p:nvSpPr>
        <p:spPr>
          <a:xfrm>
            <a:off x="713225" y="539500"/>
            <a:ext cx="1162486" cy="1162486"/>
          </a:xfrm>
          <a:custGeom>
            <a:avLst/>
            <a:gdLst/>
            <a:ahLst/>
            <a:cxnLst/>
            <a:rect l="l" t="t" r="r" b="b"/>
            <a:pathLst>
              <a:path w="33376" h="33376" extrusionOk="0">
                <a:moveTo>
                  <a:pt x="33375" y="16688"/>
                </a:moveTo>
                <a:cubicBezTo>
                  <a:pt x="33375" y="25898"/>
                  <a:pt x="25898" y="33375"/>
                  <a:pt x="16688" y="33375"/>
                </a:cubicBezTo>
                <a:cubicBezTo>
                  <a:pt x="7478" y="33375"/>
                  <a:pt x="1" y="25898"/>
                  <a:pt x="1" y="16688"/>
                </a:cubicBezTo>
                <a:cubicBezTo>
                  <a:pt x="1" y="7478"/>
                  <a:pt x="7478" y="1"/>
                  <a:pt x="16688" y="1"/>
                </a:cubicBezTo>
                <a:cubicBezTo>
                  <a:pt x="25898" y="1"/>
                  <a:pt x="33375" y="7478"/>
                  <a:pt x="33375" y="16688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31"/>
          <p:cNvSpPr/>
          <p:nvPr/>
        </p:nvSpPr>
        <p:spPr>
          <a:xfrm>
            <a:off x="1806212" y="2020258"/>
            <a:ext cx="994153" cy="995198"/>
          </a:xfrm>
          <a:custGeom>
            <a:avLst/>
            <a:gdLst/>
            <a:ahLst/>
            <a:cxnLst/>
            <a:rect l="l" t="t" r="r" b="b"/>
            <a:pathLst>
              <a:path w="28543" h="28573" extrusionOk="0">
                <a:moveTo>
                  <a:pt x="28542" y="14287"/>
                </a:moveTo>
                <a:cubicBezTo>
                  <a:pt x="28542" y="22189"/>
                  <a:pt x="22159" y="28572"/>
                  <a:pt x="14287" y="28572"/>
                </a:cubicBezTo>
                <a:cubicBezTo>
                  <a:pt x="6384" y="28572"/>
                  <a:pt x="1" y="22189"/>
                  <a:pt x="1" y="14287"/>
                </a:cubicBezTo>
                <a:cubicBezTo>
                  <a:pt x="1" y="6414"/>
                  <a:pt x="6384" y="1"/>
                  <a:pt x="14287" y="1"/>
                </a:cubicBezTo>
                <a:cubicBezTo>
                  <a:pt x="22159" y="1"/>
                  <a:pt x="28542" y="6414"/>
                  <a:pt x="28542" y="14287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969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28"/>
          <p:cNvSpPr txBox="1">
            <a:spLocks noGrp="1"/>
          </p:cNvSpPr>
          <p:nvPr>
            <p:ph type="ctrTitle"/>
          </p:nvPr>
        </p:nvSpPr>
        <p:spPr>
          <a:xfrm>
            <a:off x="179800" y="1297485"/>
            <a:ext cx="5190300" cy="124494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b="0" dirty="0"/>
              <a:t>LAB WEEK 05</a:t>
            </a:r>
            <a:endParaRPr sz="4400" b="0" dirty="0"/>
          </a:p>
        </p:txBody>
      </p:sp>
      <p:sp>
        <p:nvSpPr>
          <p:cNvPr id="1066" name="Google Shape;1066;p28"/>
          <p:cNvSpPr/>
          <p:nvPr/>
        </p:nvSpPr>
        <p:spPr>
          <a:xfrm>
            <a:off x="971670" y="3489600"/>
            <a:ext cx="4182600" cy="4503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28"/>
          <p:cNvSpPr txBox="1">
            <a:spLocks noGrp="1"/>
          </p:cNvSpPr>
          <p:nvPr>
            <p:ph type="subTitle" idx="1"/>
          </p:nvPr>
        </p:nvSpPr>
        <p:spPr>
          <a:xfrm>
            <a:off x="971670" y="3595350"/>
            <a:ext cx="4182600" cy="238800"/>
          </a:xfrm>
          <a:prstGeom prst="rect">
            <a:avLst/>
          </a:prstGeom>
        </p:spPr>
        <p:txBody>
          <a:bodyPr spcFirstLastPara="1" wrap="square" lIns="18287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solidFill>
                  <a:schemeClr val="dk1"/>
                </a:solidFill>
              </a:rPr>
              <a:t>Bài cá nhân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dk1"/>
              </a:solidFill>
            </a:endParaRPr>
          </a:p>
        </p:txBody>
      </p:sp>
      <p:sp>
        <p:nvSpPr>
          <p:cNvPr id="1068" name="Google Shape;1068;p28"/>
          <p:cNvSpPr txBox="1"/>
          <p:nvPr/>
        </p:nvSpPr>
        <p:spPr>
          <a:xfrm>
            <a:off x="713105" y="2708910"/>
            <a:ext cx="4881245" cy="557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3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Lập trình WWW-Java</a:t>
            </a:r>
            <a:endParaRPr lang="en-US" altLang="en-GB" sz="30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69" name="Google Shape;1069;p28"/>
          <p:cNvCxnSpPr/>
          <p:nvPr/>
        </p:nvCxnSpPr>
        <p:spPr>
          <a:xfrm>
            <a:off x="4160725" y="1640400"/>
            <a:ext cx="14328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0"/>
          <p:cNvPicPr/>
          <p:nvPr/>
        </p:nvPicPr>
        <p:blipFill>
          <a:blip r:embed="rId3"/>
          <a:stretch>
            <a:fillRect/>
          </a:stretch>
        </p:blipFill>
        <p:spPr>
          <a:xfrm>
            <a:off x="8316595" y="83185"/>
            <a:ext cx="802640" cy="45212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275965" y="51435"/>
            <a:ext cx="515747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TRƯỜNG ĐẠI HỌC CÔNG NGHIỆP</a:t>
            </a:r>
          </a:p>
          <a:p>
            <a:pPr algn="r"/>
            <a:r>
              <a:rPr lang="en-US" sz="11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KHOA CÔNG NGHỆ THÔNG TIN</a:t>
            </a:r>
            <a:r>
              <a:rPr lang="en-US" sz="13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90;p30">
            <a:extLst>
              <a:ext uri="{FF2B5EF4-FFF2-40B4-BE49-F238E27FC236}">
                <a16:creationId xmlns:a16="http://schemas.microsoft.com/office/drawing/2014/main" id="{568387DF-C5AE-4615-B30C-6DA0019A942F}"/>
              </a:ext>
            </a:extLst>
          </p:cNvPr>
          <p:cNvSpPr/>
          <p:nvPr/>
        </p:nvSpPr>
        <p:spPr>
          <a:xfrm>
            <a:off x="3289094" y="1947164"/>
            <a:ext cx="1831244" cy="7041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89;p30">
            <a:extLst>
              <a:ext uri="{FF2B5EF4-FFF2-40B4-BE49-F238E27FC236}">
                <a16:creationId xmlns:a16="http://schemas.microsoft.com/office/drawing/2014/main" id="{8A8167FA-F784-46CD-B0A9-3869885081C4}"/>
              </a:ext>
            </a:extLst>
          </p:cNvPr>
          <p:cNvSpPr/>
          <p:nvPr/>
        </p:nvSpPr>
        <p:spPr>
          <a:xfrm>
            <a:off x="3322636" y="2008384"/>
            <a:ext cx="1352787" cy="58166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88;p30">
            <a:extLst>
              <a:ext uri="{FF2B5EF4-FFF2-40B4-BE49-F238E27FC236}">
                <a16:creationId xmlns:a16="http://schemas.microsoft.com/office/drawing/2014/main" id="{59283E6C-DD4F-4289-A24B-626F31A4CDD1}"/>
              </a:ext>
            </a:extLst>
          </p:cNvPr>
          <p:cNvSpPr/>
          <p:nvPr/>
        </p:nvSpPr>
        <p:spPr>
          <a:xfrm>
            <a:off x="3423259" y="1996382"/>
            <a:ext cx="1824100" cy="496628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36"/>
          <p:cNvSpPr txBox="1">
            <a:spLocks noGrp="1"/>
          </p:cNvSpPr>
          <p:nvPr>
            <p:ph type="title"/>
          </p:nvPr>
        </p:nvSpPr>
        <p:spPr>
          <a:xfrm>
            <a:off x="345966" y="415091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dirty="0"/>
              <a:t>SINH VIÊN THỰC HIỆN</a:t>
            </a:r>
            <a:endParaRPr lang="en-US" altLang="en-GB" dirty="0"/>
          </a:p>
        </p:txBody>
      </p:sp>
      <p:sp>
        <p:nvSpPr>
          <p:cNvPr id="7" name="Google Shape;1367;p36"/>
          <p:cNvSpPr/>
          <p:nvPr/>
        </p:nvSpPr>
        <p:spPr>
          <a:xfrm>
            <a:off x="2572739" y="1863803"/>
            <a:ext cx="3067050" cy="780415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371;p36"/>
          <p:cNvSpPr txBox="1"/>
          <p:nvPr/>
        </p:nvSpPr>
        <p:spPr>
          <a:xfrm>
            <a:off x="2789909" y="2238453"/>
            <a:ext cx="2640965" cy="3422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2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Nguyễn Đa Nghiêm</a:t>
            </a:r>
          </a:p>
        </p:txBody>
      </p:sp>
      <p:sp>
        <p:nvSpPr>
          <p:cNvPr id="9" name="Google Shape;1376;p36"/>
          <p:cNvSpPr txBox="1"/>
          <p:nvPr/>
        </p:nvSpPr>
        <p:spPr>
          <a:xfrm>
            <a:off x="2789909" y="1970483"/>
            <a:ext cx="2065020" cy="261620"/>
          </a:xfrm>
          <a:prstGeom prst="rect">
            <a:avLst/>
          </a:prstGeom>
          <a:noFill/>
          <a:ln>
            <a:noFill/>
          </a:ln>
        </p:spPr>
        <p:txBody>
          <a:bodyPr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“21057901”</a:t>
            </a:r>
          </a:p>
        </p:txBody>
      </p:sp>
      <p:sp>
        <p:nvSpPr>
          <p:cNvPr id="17" name="Google Shape;1371;p36"/>
          <p:cNvSpPr txBox="1"/>
          <p:nvPr/>
        </p:nvSpPr>
        <p:spPr>
          <a:xfrm>
            <a:off x="4787900" y="2905125"/>
            <a:ext cx="2640965" cy="3422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2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090F9-1BAE-4C8A-AC71-D960AD2E1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7744" y="3858926"/>
            <a:ext cx="2064900" cy="342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952B47B-396C-4C89-8304-FD62D659E7CE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3237744" y="3813019"/>
            <a:ext cx="2064900" cy="6561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30"/>
          <p:cNvSpPr/>
          <p:nvPr/>
        </p:nvSpPr>
        <p:spPr>
          <a:xfrm>
            <a:off x="4662244" y="3080150"/>
            <a:ext cx="1086300" cy="1120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30"/>
          <p:cNvSpPr/>
          <p:nvPr/>
        </p:nvSpPr>
        <p:spPr>
          <a:xfrm>
            <a:off x="4662244" y="1367175"/>
            <a:ext cx="1086300" cy="1120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30"/>
          <p:cNvSpPr/>
          <p:nvPr/>
        </p:nvSpPr>
        <p:spPr>
          <a:xfrm>
            <a:off x="747650" y="3080150"/>
            <a:ext cx="1086300" cy="1120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30"/>
          <p:cNvSpPr/>
          <p:nvPr/>
        </p:nvSpPr>
        <p:spPr>
          <a:xfrm>
            <a:off x="747650" y="1367175"/>
            <a:ext cx="1086300" cy="1120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30"/>
          <p:cNvSpPr/>
          <p:nvPr/>
        </p:nvSpPr>
        <p:spPr>
          <a:xfrm>
            <a:off x="5900950" y="1367175"/>
            <a:ext cx="2495400" cy="1120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30"/>
          <p:cNvSpPr/>
          <p:nvPr/>
        </p:nvSpPr>
        <p:spPr>
          <a:xfrm>
            <a:off x="1986350" y="3080150"/>
            <a:ext cx="2495400" cy="1120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30"/>
          <p:cNvSpPr/>
          <p:nvPr/>
        </p:nvSpPr>
        <p:spPr>
          <a:xfrm>
            <a:off x="5900950" y="3080150"/>
            <a:ext cx="2495400" cy="1120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30"/>
          <p:cNvSpPr/>
          <p:nvPr/>
        </p:nvSpPr>
        <p:spPr>
          <a:xfrm>
            <a:off x="1986350" y="1367175"/>
            <a:ext cx="2495400" cy="1120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30"/>
          <p:cNvSpPr txBox="1">
            <a:spLocks noGrp="1"/>
          </p:cNvSpPr>
          <p:nvPr>
            <p:ph type="title" idx="15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CẤU TRÚC</a:t>
            </a:r>
          </a:p>
        </p:txBody>
      </p:sp>
      <p:sp>
        <p:nvSpPr>
          <p:cNvPr id="1093" name="Google Shape;1093;p30"/>
          <p:cNvSpPr txBox="1">
            <a:spLocks noGrp="1"/>
          </p:cNvSpPr>
          <p:nvPr>
            <p:ph type="subTitle" idx="5"/>
          </p:nvPr>
        </p:nvSpPr>
        <p:spPr>
          <a:xfrm flipH="1">
            <a:off x="2051600" y="1537276"/>
            <a:ext cx="23649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1800" dirty="0"/>
              <a:t>Danh sách ứng viên</a:t>
            </a:r>
            <a:endParaRPr lang="en-US" altLang="en-GB" sz="1800" dirty="0"/>
          </a:p>
        </p:txBody>
      </p:sp>
      <p:sp>
        <p:nvSpPr>
          <p:cNvPr id="1094" name="Google Shape;1094;p30"/>
          <p:cNvSpPr txBox="1">
            <a:spLocks noGrp="1"/>
          </p:cNvSpPr>
          <p:nvPr>
            <p:ph type="subTitle" idx="6"/>
          </p:nvPr>
        </p:nvSpPr>
        <p:spPr>
          <a:xfrm flipH="1">
            <a:off x="2051600" y="3250250"/>
            <a:ext cx="23649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1800" dirty="0"/>
              <a:t>Ứng viên apply</a:t>
            </a:r>
            <a:endParaRPr lang="en-US" altLang="en-GB" sz="1800" dirty="0"/>
          </a:p>
        </p:txBody>
      </p:sp>
      <p:sp>
        <p:nvSpPr>
          <p:cNvPr id="1095" name="Google Shape;1095;p30"/>
          <p:cNvSpPr txBox="1">
            <a:spLocks noGrp="1"/>
          </p:cNvSpPr>
          <p:nvPr>
            <p:ph type="subTitle" idx="7"/>
          </p:nvPr>
        </p:nvSpPr>
        <p:spPr>
          <a:xfrm>
            <a:off x="5966200" y="1537275"/>
            <a:ext cx="23649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1800" dirty="0"/>
              <a:t>Công ty tuyển dụng</a:t>
            </a:r>
            <a:endParaRPr lang="en-US" altLang="en-GB" sz="1800" dirty="0"/>
          </a:p>
        </p:txBody>
      </p:sp>
      <p:sp>
        <p:nvSpPr>
          <p:cNvPr id="1096" name="Google Shape;1096;p30"/>
          <p:cNvSpPr txBox="1">
            <a:spLocks noGrp="1"/>
          </p:cNvSpPr>
          <p:nvPr>
            <p:ph type="subTitle" idx="8"/>
          </p:nvPr>
        </p:nvSpPr>
        <p:spPr>
          <a:xfrm>
            <a:off x="5966200" y="3250250"/>
            <a:ext cx="2364900" cy="3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sz="1800" dirty="0"/>
              <a:t>Đánh giá</a:t>
            </a:r>
            <a:endParaRPr lang="en-US" altLang="en-GB" sz="1800" dirty="0"/>
          </a:p>
        </p:txBody>
      </p:sp>
      <p:sp>
        <p:nvSpPr>
          <p:cNvPr id="1097" name="Google Shape;1097;p30"/>
          <p:cNvSpPr txBox="1">
            <a:spLocks noGrp="1"/>
          </p:cNvSpPr>
          <p:nvPr>
            <p:ph type="title"/>
          </p:nvPr>
        </p:nvSpPr>
        <p:spPr>
          <a:xfrm flipH="1">
            <a:off x="747650" y="1483725"/>
            <a:ext cx="1086300" cy="8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</a:p>
        </p:txBody>
      </p:sp>
      <p:sp>
        <p:nvSpPr>
          <p:cNvPr id="1098" name="Google Shape;1098;p30"/>
          <p:cNvSpPr txBox="1">
            <a:spLocks noGrp="1"/>
          </p:cNvSpPr>
          <p:nvPr>
            <p:ph type="title" idx="9"/>
          </p:nvPr>
        </p:nvSpPr>
        <p:spPr>
          <a:xfrm flipH="1">
            <a:off x="747650" y="3196400"/>
            <a:ext cx="1086300" cy="8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</a:p>
        </p:txBody>
      </p:sp>
      <p:sp>
        <p:nvSpPr>
          <p:cNvPr id="1099" name="Google Shape;1099;p30"/>
          <p:cNvSpPr txBox="1">
            <a:spLocks noGrp="1"/>
          </p:cNvSpPr>
          <p:nvPr>
            <p:ph type="title" idx="13"/>
          </p:nvPr>
        </p:nvSpPr>
        <p:spPr>
          <a:xfrm>
            <a:off x="4662244" y="1483725"/>
            <a:ext cx="1086300" cy="8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</a:p>
        </p:txBody>
      </p:sp>
      <p:sp>
        <p:nvSpPr>
          <p:cNvPr id="1100" name="Google Shape;1100;p30"/>
          <p:cNvSpPr txBox="1">
            <a:spLocks noGrp="1"/>
          </p:cNvSpPr>
          <p:nvPr>
            <p:ph type="title" idx="14"/>
          </p:nvPr>
        </p:nvSpPr>
        <p:spPr>
          <a:xfrm>
            <a:off x="4662244" y="3197000"/>
            <a:ext cx="1086300" cy="8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</a:p>
        </p:txBody>
      </p:sp>
      <p:sp>
        <p:nvSpPr>
          <p:cNvPr id="1101" name="Google Shape;1101;p30"/>
          <p:cNvSpPr txBox="1">
            <a:spLocks noGrp="1"/>
          </p:cNvSpPr>
          <p:nvPr>
            <p:ph type="subTitle" idx="1"/>
          </p:nvPr>
        </p:nvSpPr>
        <p:spPr>
          <a:xfrm flipH="1">
            <a:off x="2051600" y="1841464"/>
            <a:ext cx="2364900" cy="476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dirty="0"/>
          </a:p>
        </p:txBody>
      </p:sp>
      <p:sp>
        <p:nvSpPr>
          <p:cNvPr id="1102" name="Google Shape;1102;p30"/>
          <p:cNvSpPr txBox="1">
            <a:spLocks noGrp="1"/>
          </p:cNvSpPr>
          <p:nvPr>
            <p:ph type="subTitle" idx="2"/>
          </p:nvPr>
        </p:nvSpPr>
        <p:spPr>
          <a:xfrm flipH="1">
            <a:off x="2051600" y="3554450"/>
            <a:ext cx="2364900" cy="476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altLang="en-GB" dirty="0"/>
          </a:p>
        </p:txBody>
      </p:sp>
      <p:sp>
        <p:nvSpPr>
          <p:cNvPr id="1103" name="Google Shape;1103;p30"/>
          <p:cNvSpPr txBox="1">
            <a:spLocks noGrp="1"/>
          </p:cNvSpPr>
          <p:nvPr>
            <p:ph type="subTitle" idx="3"/>
          </p:nvPr>
        </p:nvSpPr>
        <p:spPr>
          <a:xfrm>
            <a:off x="5966200" y="1841463"/>
            <a:ext cx="2364900" cy="476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dirty="0"/>
          </a:p>
        </p:txBody>
      </p:sp>
      <p:sp>
        <p:nvSpPr>
          <p:cNvPr id="1104" name="Google Shape;1104;p30"/>
          <p:cNvSpPr txBox="1">
            <a:spLocks noGrp="1"/>
          </p:cNvSpPr>
          <p:nvPr>
            <p:ph type="subTitle" idx="4"/>
          </p:nvPr>
        </p:nvSpPr>
        <p:spPr>
          <a:xfrm>
            <a:off x="5966200" y="3554450"/>
            <a:ext cx="2364900" cy="476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altLang="en-GB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31"/>
          <p:cNvSpPr/>
          <p:nvPr/>
        </p:nvSpPr>
        <p:spPr>
          <a:xfrm>
            <a:off x="3836400" y="1067655"/>
            <a:ext cx="1471200" cy="13722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31"/>
          <p:cNvSpPr txBox="1">
            <a:spLocks noGrp="1"/>
          </p:cNvSpPr>
          <p:nvPr>
            <p:ph type="title"/>
          </p:nvPr>
        </p:nvSpPr>
        <p:spPr>
          <a:xfrm>
            <a:off x="3407866" y="2713048"/>
            <a:ext cx="28008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vi-VN" altLang="en-GB" dirty="0"/>
              <a:t>Danh sách ứng viên</a:t>
            </a:r>
            <a:endParaRPr lang="en-US" altLang="en-GB" dirty="0"/>
          </a:p>
        </p:txBody>
      </p:sp>
      <p:sp>
        <p:nvSpPr>
          <p:cNvPr id="1112" name="Google Shape;1112;p31"/>
          <p:cNvSpPr txBox="1">
            <a:spLocks noGrp="1"/>
          </p:cNvSpPr>
          <p:nvPr>
            <p:ph type="subTitle" idx="1"/>
          </p:nvPr>
        </p:nvSpPr>
        <p:spPr>
          <a:xfrm>
            <a:off x="3290700" y="3475405"/>
            <a:ext cx="2562600" cy="484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Lý do chọn đề tài?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dk1"/>
                </a:solidFill>
              </a:rPr>
              <a:t>Mục tiêu đề tài là gì?</a:t>
            </a:r>
          </a:p>
        </p:txBody>
      </p:sp>
      <p:sp>
        <p:nvSpPr>
          <p:cNvPr id="1113" name="Google Shape;1113;p31"/>
          <p:cNvSpPr txBox="1">
            <a:spLocks noGrp="1"/>
          </p:cNvSpPr>
          <p:nvPr>
            <p:ph type="title" idx="2"/>
          </p:nvPr>
        </p:nvSpPr>
        <p:spPr>
          <a:xfrm>
            <a:off x="3836400" y="1332855"/>
            <a:ext cx="147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</a:p>
        </p:txBody>
      </p:sp>
      <p:sp>
        <p:nvSpPr>
          <p:cNvPr id="1114" name="Google Shape;1114;p31"/>
          <p:cNvSpPr/>
          <p:nvPr/>
        </p:nvSpPr>
        <p:spPr>
          <a:xfrm>
            <a:off x="6792075" y="986075"/>
            <a:ext cx="1638697" cy="1790800"/>
          </a:xfrm>
          <a:custGeom>
            <a:avLst/>
            <a:gdLst/>
            <a:ahLst/>
            <a:cxnLst/>
            <a:rect l="l" t="t" r="r" b="b"/>
            <a:pathLst>
              <a:path w="39302" h="42950" extrusionOk="0">
                <a:moveTo>
                  <a:pt x="31216" y="3922"/>
                </a:moveTo>
                <a:cubicBezTo>
                  <a:pt x="27508" y="1004"/>
                  <a:pt x="22159" y="1"/>
                  <a:pt x="17751" y="1703"/>
                </a:cubicBezTo>
                <a:cubicBezTo>
                  <a:pt x="17599" y="1794"/>
                  <a:pt x="17417" y="1855"/>
                  <a:pt x="17265" y="1916"/>
                </a:cubicBezTo>
                <a:cubicBezTo>
                  <a:pt x="13982" y="3344"/>
                  <a:pt x="11398" y="6201"/>
                  <a:pt x="9970" y="9454"/>
                </a:cubicBezTo>
                <a:cubicBezTo>
                  <a:pt x="8572" y="12737"/>
                  <a:pt x="8176" y="16414"/>
                  <a:pt x="6626" y="19606"/>
                </a:cubicBezTo>
                <a:cubicBezTo>
                  <a:pt x="4499" y="23983"/>
                  <a:pt x="0" y="27357"/>
                  <a:pt x="851" y="32585"/>
                </a:cubicBezTo>
                <a:cubicBezTo>
                  <a:pt x="1429" y="36172"/>
                  <a:pt x="4225" y="39120"/>
                  <a:pt x="7812" y="40245"/>
                </a:cubicBezTo>
                <a:cubicBezTo>
                  <a:pt x="16535" y="42950"/>
                  <a:pt x="27630" y="38542"/>
                  <a:pt x="34590" y="29424"/>
                </a:cubicBezTo>
                <a:cubicBezTo>
                  <a:pt x="35928" y="27630"/>
                  <a:pt x="37356" y="24804"/>
                  <a:pt x="37934" y="22007"/>
                </a:cubicBezTo>
                <a:cubicBezTo>
                  <a:pt x="39302" y="15411"/>
                  <a:pt x="36779" y="8664"/>
                  <a:pt x="31672" y="4347"/>
                </a:cubicBezTo>
                <a:cubicBezTo>
                  <a:pt x="31520" y="4195"/>
                  <a:pt x="31368" y="4043"/>
                  <a:pt x="31216" y="3922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31"/>
          <p:cNvSpPr/>
          <p:nvPr/>
        </p:nvSpPr>
        <p:spPr>
          <a:xfrm>
            <a:off x="713225" y="539500"/>
            <a:ext cx="1162486" cy="1162486"/>
          </a:xfrm>
          <a:custGeom>
            <a:avLst/>
            <a:gdLst/>
            <a:ahLst/>
            <a:cxnLst/>
            <a:rect l="l" t="t" r="r" b="b"/>
            <a:pathLst>
              <a:path w="33376" h="33376" extrusionOk="0">
                <a:moveTo>
                  <a:pt x="33375" y="16688"/>
                </a:moveTo>
                <a:cubicBezTo>
                  <a:pt x="33375" y="25898"/>
                  <a:pt x="25898" y="33375"/>
                  <a:pt x="16688" y="33375"/>
                </a:cubicBezTo>
                <a:cubicBezTo>
                  <a:pt x="7478" y="33375"/>
                  <a:pt x="1" y="25898"/>
                  <a:pt x="1" y="16688"/>
                </a:cubicBezTo>
                <a:cubicBezTo>
                  <a:pt x="1" y="7478"/>
                  <a:pt x="7478" y="1"/>
                  <a:pt x="16688" y="1"/>
                </a:cubicBezTo>
                <a:cubicBezTo>
                  <a:pt x="25898" y="1"/>
                  <a:pt x="33375" y="7478"/>
                  <a:pt x="33375" y="16688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31"/>
          <p:cNvSpPr/>
          <p:nvPr/>
        </p:nvSpPr>
        <p:spPr>
          <a:xfrm>
            <a:off x="1806212" y="2020258"/>
            <a:ext cx="994153" cy="995198"/>
          </a:xfrm>
          <a:custGeom>
            <a:avLst/>
            <a:gdLst/>
            <a:ahLst/>
            <a:cxnLst/>
            <a:rect l="l" t="t" r="r" b="b"/>
            <a:pathLst>
              <a:path w="28543" h="28573" extrusionOk="0">
                <a:moveTo>
                  <a:pt x="28542" y="14287"/>
                </a:moveTo>
                <a:cubicBezTo>
                  <a:pt x="28542" y="22189"/>
                  <a:pt x="22159" y="28572"/>
                  <a:pt x="14287" y="28572"/>
                </a:cubicBezTo>
                <a:cubicBezTo>
                  <a:pt x="6384" y="28572"/>
                  <a:pt x="1" y="22189"/>
                  <a:pt x="1" y="14287"/>
                </a:cubicBezTo>
                <a:cubicBezTo>
                  <a:pt x="1" y="6414"/>
                  <a:pt x="6384" y="1"/>
                  <a:pt x="14287" y="1"/>
                </a:cubicBezTo>
                <a:cubicBezTo>
                  <a:pt x="22159" y="1"/>
                  <a:pt x="28542" y="6414"/>
                  <a:pt x="28542" y="14287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251;p33">
            <a:extLst>
              <a:ext uri="{FF2B5EF4-FFF2-40B4-BE49-F238E27FC236}">
                <a16:creationId xmlns:a16="http://schemas.microsoft.com/office/drawing/2014/main" id="{05F18ADA-188C-4810-A090-AEF5573586C2}"/>
              </a:ext>
            </a:extLst>
          </p:cNvPr>
          <p:cNvSpPr txBox="1">
            <a:spLocks/>
          </p:cNvSpPr>
          <p:nvPr/>
        </p:nvSpPr>
        <p:spPr>
          <a:xfrm>
            <a:off x="12201841" y="3015456"/>
            <a:ext cx="20484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vi-VN" altLang="en-GB"/>
              <a:t>Trang chủ</a:t>
            </a:r>
            <a:endParaRPr lang="en-US" altLang="en-GB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E3EE4552-D3E2-4642-833F-1D4E0F613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296" y="3420389"/>
            <a:ext cx="6213687" cy="33092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33"/>
          <p:cNvSpPr txBox="1">
            <a:spLocks noGrp="1"/>
          </p:cNvSpPr>
          <p:nvPr>
            <p:ph type="title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altLang="en-GB" dirty="0"/>
              <a:t>Danh sách ứng viên</a:t>
            </a:r>
            <a:endParaRPr lang="en-US" altLang="en-GB" dirty="0"/>
          </a:p>
        </p:txBody>
      </p:sp>
      <p:sp>
        <p:nvSpPr>
          <p:cNvPr id="1251" name="Google Shape;1251;p33"/>
          <p:cNvSpPr txBox="1">
            <a:spLocks noGrp="1"/>
          </p:cNvSpPr>
          <p:nvPr>
            <p:ph type="subTitle" idx="3"/>
          </p:nvPr>
        </p:nvSpPr>
        <p:spPr>
          <a:xfrm>
            <a:off x="713225" y="1066725"/>
            <a:ext cx="2048400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 dirty="0"/>
              <a:t>Trang chủ</a:t>
            </a:r>
            <a:endParaRPr lang="en-US" alt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5D7244C-8A7C-4EDD-B208-21EC9A5CC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80" y="1471658"/>
            <a:ext cx="6213687" cy="330921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3D5E265-1F5E-439A-A881-482639AD3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2080" y="4205133"/>
            <a:ext cx="6410960" cy="3397575"/>
          </a:xfrm>
          <a:prstGeom prst="rect">
            <a:avLst/>
          </a:prstGeom>
        </p:spPr>
      </p:pic>
      <p:sp>
        <p:nvSpPr>
          <p:cNvPr id="49" name="Google Shape;1251;p33">
            <a:extLst>
              <a:ext uri="{FF2B5EF4-FFF2-40B4-BE49-F238E27FC236}">
                <a16:creationId xmlns:a16="http://schemas.microsoft.com/office/drawing/2014/main" id="{E35720EE-BF37-45F6-BB93-97BAD07569C8}"/>
              </a:ext>
            </a:extLst>
          </p:cNvPr>
          <p:cNvSpPr txBox="1">
            <a:spLocks/>
          </p:cNvSpPr>
          <p:nvPr/>
        </p:nvSpPr>
        <p:spPr>
          <a:xfrm>
            <a:off x="11990824" y="3575463"/>
            <a:ext cx="5230375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2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vi-VN" altLang="en-GB"/>
              <a:t>Danh sách ứng viên có phân trang</a:t>
            </a:r>
            <a:endParaRPr lang="en-US" altLang="en-GB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CD6A8B-03FF-453C-A3B8-FA0A745E7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GB" dirty="0"/>
              <a:t>Danh sách ứng viên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4DD96F-B246-406D-80FE-CC0769540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80" y="1696395"/>
            <a:ext cx="6410960" cy="3397575"/>
          </a:xfrm>
          <a:prstGeom prst="rect">
            <a:avLst/>
          </a:prstGeom>
        </p:spPr>
      </p:pic>
      <p:sp>
        <p:nvSpPr>
          <p:cNvPr id="27" name="Google Shape;1251;p33">
            <a:extLst>
              <a:ext uri="{FF2B5EF4-FFF2-40B4-BE49-F238E27FC236}">
                <a16:creationId xmlns:a16="http://schemas.microsoft.com/office/drawing/2014/main" id="{113F9628-F4FF-4C65-ACBE-7A3329715223}"/>
              </a:ext>
            </a:extLst>
          </p:cNvPr>
          <p:cNvSpPr txBox="1">
            <a:spLocks/>
          </p:cNvSpPr>
          <p:nvPr/>
        </p:nvSpPr>
        <p:spPr>
          <a:xfrm>
            <a:off x="713224" y="1066725"/>
            <a:ext cx="5230375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2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vi-VN" altLang="en-GB"/>
              <a:t>Danh sách ứng viên có phân trang</a:t>
            </a:r>
            <a:endParaRPr lang="en-US" altLang="en-GB" dirty="0"/>
          </a:p>
        </p:txBody>
      </p:sp>
      <p:sp>
        <p:nvSpPr>
          <p:cNvPr id="28" name="Google Shape;1110;p31">
            <a:extLst>
              <a:ext uri="{FF2B5EF4-FFF2-40B4-BE49-F238E27FC236}">
                <a16:creationId xmlns:a16="http://schemas.microsoft.com/office/drawing/2014/main" id="{1EF9D0AC-5A49-4FFC-9D73-D4EB835B7ADF}"/>
              </a:ext>
            </a:extLst>
          </p:cNvPr>
          <p:cNvSpPr/>
          <p:nvPr/>
        </p:nvSpPr>
        <p:spPr>
          <a:xfrm>
            <a:off x="-2723640" y="3667265"/>
            <a:ext cx="1471200" cy="13722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111;p31">
            <a:extLst>
              <a:ext uri="{FF2B5EF4-FFF2-40B4-BE49-F238E27FC236}">
                <a16:creationId xmlns:a16="http://schemas.microsoft.com/office/drawing/2014/main" id="{542AF129-7F57-45AE-B33A-E828745140C7}"/>
              </a:ext>
            </a:extLst>
          </p:cNvPr>
          <p:cNvSpPr txBox="1">
            <a:spLocks/>
          </p:cNvSpPr>
          <p:nvPr/>
        </p:nvSpPr>
        <p:spPr>
          <a:xfrm>
            <a:off x="9921160" y="4674365"/>
            <a:ext cx="320556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vi-VN" dirty="0"/>
              <a:t>Ứng viên apply</a:t>
            </a:r>
            <a:endParaRPr lang="en-US" dirty="0"/>
          </a:p>
        </p:txBody>
      </p:sp>
      <p:sp>
        <p:nvSpPr>
          <p:cNvPr id="30" name="Google Shape;1113;p31">
            <a:extLst>
              <a:ext uri="{FF2B5EF4-FFF2-40B4-BE49-F238E27FC236}">
                <a16:creationId xmlns:a16="http://schemas.microsoft.com/office/drawing/2014/main" id="{690717C9-3626-412A-9413-3D94D822A468}"/>
              </a:ext>
            </a:extLst>
          </p:cNvPr>
          <p:cNvSpPr txBox="1">
            <a:spLocks/>
          </p:cNvSpPr>
          <p:nvPr/>
        </p:nvSpPr>
        <p:spPr>
          <a:xfrm>
            <a:off x="-2723640" y="3932465"/>
            <a:ext cx="1471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2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en-GB"/>
              <a:t>0</a:t>
            </a:r>
            <a:r>
              <a:rPr lang="en-US" altLang="en-GB"/>
              <a:t>2</a:t>
            </a:r>
          </a:p>
        </p:txBody>
      </p:sp>
      <p:sp>
        <p:nvSpPr>
          <p:cNvPr id="33" name="Google Shape;1251;p33">
            <a:extLst>
              <a:ext uri="{FF2B5EF4-FFF2-40B4-BE49-F238E27FC236}">
                <a16:creationId xmlns:a16="http://schemas.microsoft.com/office/drawing/2014/main" id="{C48196AF-4DB8-4807-A452-674E1B8D5E2F}"/>
              </a:ext>
            </a:extLst>
          </p:cNvPr>
          <p:cNvSpPr txBox="1">
            <a:spLocks/>
          </p:cNvSpPr>
          <p:nvPr/>
        </p:nvSpPr>
        <p:spPr>
          <a:xfrm>
            <a:off x="-8970037" y="6201433"/>
            <a:ext cx="20484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2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vi-VN" altLang="en-GB"/>
              <a:t>Trang chủ</a:t>
            </a:r>
            <a:endParaRPr lang="en-US" altLang="en-GB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3951F7D-676F-4F6E-AF33-A9F16D30F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433582" y="6606366"/>
            <a:ext cx="6213687" cy="330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58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31"/>
          <p:cNvSpPr/>
          <p:nvPr/>
        </p:nvSpPr>
        <p:spPr>
          <a:xfrm>
            <a:off x="3836400" y="1067655"/>
            <a:ext cx="1471200" cy="13722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>
            <a:outerShdw dist="76200" dir="30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31"/>
          <p:cNvSpPr txBox="1">
            <a:spLocks noGrp="1"/>
          </p:cNvSpPr>
          <p:nvPr>
            <p:ph type="title"/>
          </p:nvPr>
        </p:nvSpPr>
        <p:spPr>
          <a:xfrm>
            <a:off x="3171600" y="2543890"/>
            <a:ext cx="320556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vi-VN" dirty="0"/>
              <a:t>Ứng viên apply</a:t>
            </a:r>
            <a:endParaRPr lang="en-US" dirty="0">
              <a:effectLst/>
            </a:endParaRPr>
          </a:p>
        </p:txBody>
      </p:sp>
      <p:sp>
        <p:nvSpPr>
          <p:cNvPr id="1113" name="Google Shape;1113;p31"/>
          <p:cNvSpPr txBox="1">
            <a:spLocks noGrp="1"/>
          </p:cNvSpPr>
          <p:nvPr>
            <p:ph type="title" idx="2"/>
          </p:nvPr>
        </p:nvSpPr>
        <p:spPr>
          <a:xfrm>
            <a:off x="3836400" y="1332855"/>
            <a:ext cx="1471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2</a:t>
            </a:r>
          </a:p>
        </p:txBody>
      </p:sp>
      <p:sp>
        <p:nvSpPr>
          <p:cNvPr id="1114" name="Google Shape;1114;p31"/>
          <p:cNvSpPr/>
          <p:nvPr/>
        </p:nvSpPr>
        <p:spPr>
          <a:xfrm>
            <a:off x="6792075" y="986075"/>
            <a:ext cx="1638697" cy="1790800"/>
          </a:xfrm>
          <a:custGeom>
            <a:avLst/>
            <a:gdLst/>
            <a:ahLst/>
            <a:cxnLst/>
            <a:rect l="l" t="t" r="r" b="b"/>
            <a:pathLst>
              <a:path w="39302" h="42950" extrusionOk="0">
                <a:moveTo>
                  <a:pt x="31216" y="3922"/>
                </a:moveTo>
                <a:cubicBezTo>
                  <a:pt x="27508" y="1004"/>
                  <a:pt x="22159" y="1"/>
                  <a:pt x="17751" y="1703"/>
                </a:cubicBezTo>
                <a:cubicBezTo>
                  <a:pt x="17599" y="1794"/>
                  <a:pt x="17417" y="1855"/>
                  <a:pt x="17265" y="1916"/>
                </a:cubicBezTo>
                <a:cubicBezTo>
                  <a:pt x="13982" y="3344"/>
                  <a:pt x="11398" y="6201"/>
                  <a:pt x="9970" y="9454"/>
                </a:cubicBezTo>
                <a:cubicBezTo>
                  <a:pt x="8572" y="12737"/>
                  <a:pt x="8176" y="16414"/>
                  <a:pt x="6626" y="19606"/>
                </a:cubicBezTo>
                <a:cubicBezTo>
                  <a:pt x="4499" y="23983"/>
                  <a:pt x="0" y="27357"/>
                  <a:pt x="851" y="32585"/>
                </a:cubicBezTo>
                <a:cubicBezTo>
                  <a:pt x="1429" y="36172"/>
                  <a:pt x="4225" y="39120"/>
                  <a:pt x="7812" y="40245"/>
                </a:cubicBezTo>
                <a:cubicBezTo>
                  <a:pt x="16535" y="42950"/>
                  <a:pt x="27630" y="38542"/>
                  <a:pt x="34590" y="29424"/>
                </a:cubicBezTo>
                <a:cubicBezTo>
                  <a:pt x="35928" y="27630"/>
                  <a:pt x="37356" y="24804"/>
                  <a:pt x="37934" y="22007"/>
                </a:cubicBezTo>
                <a:cubicBezTo>
                  <a:pt x="39302" y="15411"/>
                  <a:pt x="36779" y="8664"/>
                  <a:pt x="31672" y="4347"/>
                </a:cubicBezTo>
                <a:cubicBezTo>
                  <a:pt x="31520" y="4195"/>
                  <a:pt x="31368" y="4043"/>
                  <a:pt x="31216" y="3922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31"/>
          <p:cNvSpPr/>
          <p:nvPr/>
        </p:nvSpPr>
        <p:spPr>
          <a:xfrm>
            <a:off x="713225" y="539500"/>
            <a:ext cx="1162486" cy="1162486"/>
          </a:xfrm>
          <a:custGeom>
            <a:avLst/>
            <a:gdLst/>
            <a:ahLst/>
            <a:cxnLst/>
            <a:rect l="l" t="t" r="r" b="b"/>
            <a:pathLst>
              <a:path w="33376" h="33376" extrusionOk="0">
                <a:moveTo>
                  <a:pt x="33375" y="16688"/>
                </a:moveTo>
                <a:cubicBezTo>
                  <a:pt x="33375" y="25898"/>
                  <a:pt x="25898" y="33375"/>
                  <a:pt x="16688" y="33375"/>
                </a:cubicBezTo>
                <a:cubicBezTo>
                  <a:pt x="7478" y="33375"/>
                  <a:pt x="1" y="25898"/>
                  <a:pt x="1" y="16688"/>
                </a:cubicBezTo>
                <a:cubicBezTo>
                  <a:pt x="1" y="7478"/>
                  <a:pt x="7478" y="1"/>
                  <a:pt x="16688" y="1"/>
                </a:cubicBezTo>
                <a:cubicBezTo>
                  <a:pt x="25898" y="1"/>
                  <a:pt x="33375" y="7478"/>
                  <a:pt x="33375" y="16688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31"/>
          <p:cNvSpPr/>
          <p:nvPr/>
        </p:nvSpPr>
        <p:spPr>
          <a:xfrm>
            <a:off x="1806212" y="2020258"/>
            <a:ext cx="994153" cy="995198"/>
          </a:xfrm>
          <a:custGeom>
            <a:avLst/>
            <a:gdLst/>
            <a:ahLst/>
            <a:cxnLst/>
            <a:rect l="l" t="t" r="r" b="b"/>
            <a:pathLst>
              <a:path w="28543" h="28573" extrusionOk="0">
                <a:moveTo>
                  <a:pt x="28542" y="14287"/>
                </a:moveTo>
                <a:cubicBezTo>
                  <a:pt x="28542" y="22189"/>
                  <a:pt x="22159" y="28572"/>
                  <a:pt x="14287" y="28572"/>
                </a:cubicBezTo>
                <a:cubicBezTo>
                  <a:pt x="6384" y="28572"/>
                  <a:pt x="1" y="22189"/>
                  <a:pt x="1" y="14287"/>
                </a:cubicBezTo>
                <a:cubicBezTo>
                  <a:pt x="1" y="6414"/>
                  <a:pt x="6384" y="1"/>
                  <a:pt x="14287" y="1"/>
                </a:cubicBezTo>
                <a:cubicBezTo>
                  <a:pt x="22159" y="1"/>
                  <a:pt x="28542" y="6414"/>
                  <a:pt x="28542" y="14287"/>
                </a:cubicBezTo>
                <a:close/>
              </a:path>
            </a:pathLst>
          </a:custGeom>
          <a:gradFill>
            <a:gsLst>
              <a:gs pos="0">
                <a:srgbClr val="F8F6FF">
                  <a:alpha val="20000"/>
                </a:srgbClr>
              </a:gs>
              <a:gs pos="100000">
                <a:srgbClr val="9BA6E9">
                  <a:alpha val="70196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1251;p33">
            <a:extLst>
              <a:ext uri="{FF2B5EF4-FFF2-40B4-BE49-F238E27FC236}">
                <a16:creationId xmlns:a16="http://schemas.microsoft.com/office/drawing/2014/main" id="{ACF289F1-EB65-4AAD-BC44-C7B7C456FCC3}"/>
              </a:ext>
            </a:extLst>
          </p:cNvPr>
          <p:cNvSpPr txBox="1">
            <a:spLocks/>
          </p:cNvSpPr>
          <p:nvPr/>
        </p:nvSpPr>
        <p:spPr>
          <a:xfrm>
            <a:off x="11302293" y="1921404"/>
            <a:ext cx="3635255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vi-VN" altLang="en-GB"/>
              <a:t>Ứng viên đăng nhập</a:t>
            </a:r>
            <a:endParaRPr lang="en-US" altLang="en-GB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F613CADB-578C-42BD-AD13-CBD6218B8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8428" y="2348124"/>
            <a:ext cx="6530805" cy="34712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33"/>
          <p:cNvSpPr txBox="1">
            <a:spLocks noGrp="1"/>
          </p:cNvSpPr>
          <p:nvPr>
            <p:ph type="title"/>
          </p:nvPr>
        </p:nvSpPr>
        <p:spPr>
          <a:xfrm>
            <a:off x="713225" y="362625"/>
            <a:ext cx="77175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dirty="0"/>
              <a:t>Ứng viên apply</a:t>
            </a:r>
            <a:endParaRPr lang="en-US" altLang="en-GB" dirty="0"/>
          </a:p>
        </p:txBody>
      </p:sp>
      <p:sp>
        <p:nvSpPr>
          <p:cNvPr id="1251" name="Google Shape;1251;p33"/>
          <p:cNvSpPr txBox="1">
            <a:spLocks noGrp="1"/>
          </p:cNvSpPr>
          <p:nvPr>
            <p:ph type="subTitle" idx="3"/>
          </p:nvPr>
        </p:nvSpPr>
        <p:spPr>
          <a:xfrm>
            <a:off x="713224" y="1066725"/>
            <a:ext cx="3635255" cy="34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altLang="en-GB"/>
              <a:t>Ứng viên đăng nhập</a:t>
            </a:r>
            <a:endParaRPr lang="en-US" alt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CEF5B9-512E-46AE-8754-41E45CE14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359" y="1493445"/>
            <a:ext cx="6530805" cy="3471298"/>
          </a:xfrm>
          <a:prstGeom prst="rect">
            <a:avLst/>
          </a:prstGeom>
        </p:spPr>
      </p:pic>
      <p:sp>
        <p:nvSpPr>
          <p:cNvPr id="6" name="Google Shape;1251;p33">
            <a:extLst>
              <a:ext uri="{FF2B5EF4-FFF2-40B4-BE49-F238E27FC236}">
                <a16:creationId xmlns:a16="http://schemas.microsoft.com/office/drawing/2014/main" id="{72B23D75-6EB1-4A85-BB59-7BB4AD6CF402}"/>
              </a:ext>
            </a:extLst>
          </p:cNvPr>
          <p:cNvSpPr txBox="1">
            <a:spLocks/>
          </p:cNvSpPr>
          <p:nvPr/>
        </p:nvSpPr>
        <p:spPr>
          <a:xfrm>
            <a:off x="11803255" y="2229449"/>
            <a:ext cx="5931416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20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Josefin Sans"/>
              <a:buNone/>
              <a:defRPr sz="1800" b="0" i="0" u="none" strike="noStrike" cap="none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/>
            <a:r>
              <a:rPr lang="vi-VN" altLang="en-GB"/>
              <a:t>Ứng viên thêm cá kỹ năng các nhân</a:t>
            </a:r>
            <a:endParaRPr lang="en-US" alt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D461B6-95F5-451D-A2FC-9B5C07478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391" y="2571750"/>
            <a:ext cx="6343706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64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lcoholism Treatment Drugs Breakthrough by Slidesgo">
  <a:themeElements>
    <a:clrScheme name="Simple Light">
      <a:dk1>
        <a:srgbClr val="F8F6FF"/>
      </a:dk1>
      <a:lt1>
        <a:srgbClr val="1D0D8D"/>
      </a:lt1>
      <a:dk2>
        <a:srgbClr val="F46F25"/>
      </a:dk2>
      <a:lt2>
        <a:srgbClr val="FC462D"/>
      </a:lt2>
      <a:accent1>
        <a:srgbClr val="EFEEFC"/>
      </a:accent1>
      <a:accent2>
        <a:srgbClr val="9BA6E9"/>
      </a:accent2>
      <a:accent3>
        <a:srgbClr val="FFFFFF"/>
      </a:accent3>
      <a:accent4>
        <a:srgbClr val="F7D238"/>
      </a:accent4>
      <a:accent5>
        <a:srgbClr val="FFFFFF"/>
      </a:accent5>
      <a:accent6>
        <a:srgbClr val="FFFFFF"/>
      </a:accent6>
      <a:hlink>
        <a:srgbClr val="1D0D8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333</Words>
  <Application>Microsoft Office PowerPoint</Application>
  <PresentationFormat>On-screen Show (16:9)</PresentationFormat>
  <Paragraphs>80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Courier New</vt:lpstr>
      <vt:lpstr>Roboto Condensed Light</vt:lpstr>
      <vt:lpstr>Times New Roman</vt:lpstr>
      <vt:lpstr>Inconsolata</vt:lpstr>
      <vt:lpstr>Josefin Sans</vt:lpstr>
      <vt:lpstr>Open Sans</vt:lpstr>
      <vt:lpstr>Arial</vt:lpstr>
      <vt:lpstr>Alcoholism Treatment Drugs Breakthrough by Slidesgo</vt:lpstr>
      <vt:lpstr>LAB WEEK 05</vt:lpstr>
      <vt:lpstr>LAB WEEK 05</vt:lpstr>
      <vt:lpstr>SINH VIÊN THỰC HIỆN</vt:lpstr>
      <vt:lpstr>CẤU TRÚC</vt:lpstr>
      <vt:lpstr>Danh sách ứng viên</vt:lpstr>
      <vt:lpstr>Danh sách ứng viên</vt:lpstr>
      <vt:lpstr>Danh sách ứng viên</vt:lpstr>
      <vt:lpstr>Ứng viên apply</vt:lpstr>
      <vt:lpstr>Ứng viên apply</vt:lpstr>
      <vt:lpstr>Ứng viên apply</vt:lpstr>
      <vt:lpstr>Ứng viên apply</vt:lpstr>
      <vt:lpstr>Công ty tuyển dụng</vt:lpstr>
      <vt:lpstr>Công ty tuyển dụng</vt:lpstr>
      <vt:lpstr>Công ty tuyển dụng</vt:lpstr>
      <vt:lpstr>Công ty tuyển dụng</vt:lpstr>
      <vt:lpstr>Đánh giá</vt:lpstr>
      <vt:lpstr>Đánh giá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Chẩn Đoán               Bệnh Tim </dc:title>
  <dc:creator/>
  <cp:lastModifiedBy>Nguyễn Đa Nghiêm</cp:lastModifiedBy>
  <cp:revision>13</cp:revision>
  <dcterms:created xsi:type="dcterms:W3CDTF">2024-10-25T12:42:47Z</dcterms:created>
  <dcterms:modified xsi:type="dcterms:W3CDTF">2024-12-14T23:59:59Z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CBBA52A746A74AFAB1B8301F6C6E67A7_13</vt:lpwstr>
  </property>
  <property fmtid="{D5CDD505-2E9C-101B-9397-08002B2CF9AE}" pid="3" name="KSOProductBuildVer">
    <vt:lpwstr>1033-12.2.0.18165</vt:lpwstr>
  </property>
</Properties>
</file>