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19629-6C17-466B-8929-BB2F4C525936}" v="6" dt="2025-03-24T23:59:05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ILVA" userId="f16808e7bb61559a" providerId="LiveId" clId="{3BC19629-6C17-466B-8929-BB2F4C525936}"/>
    <pc:docChg chg="custSel addSld delSld modSld sldOrd">
      <pc:chgData name="DANIEL SILVA" userId="f16808e7bb61559a" providerId="LiveId" clId="{3BC19629-6C17-466B-8929-BB2F4C525936}" dt="2025-03-26T22:35:30.861" v="113" actId="27636"/>
      <pc:docMkLst>
        <pc:docMk/>
      </pc:docMkLst>
      <pc:sldChg chg="delSp modSp new mod">
        <pc:chgData name="DANIEL SILVA" userId="f16808e7bb61559a" providerId="LiveId" clId="{3BC19629-6C17-466B-8929-BB2F4C525936}" dt="2025-03-26T22:35:30.861" v="113" actId="27636"/>
        <pc:sldMkLst>
          <pc:docMk/>
          <pc:sldMk cId="2978694431" sldId="259"/>
        </pc:sldMkLst>
        <pc:spChg chg="mod">
          <ac:chgData name="DANIEL SILVA" userId="f16808e7bb61559a" providerId="LiveId" clId="{3BC19629-6C17-466B-8929-BB2F4C525936}" dt="2025-03-24T23:18:26.663" v="1"/>
          <ac:spMkLst>
            <pc:docMk/>
            <pc:sldMk cId="2978694431" sldId="259"/>
            <ac:spMk id="2" creationId="{4BBF8627-C823-31DC-EC26-EB4965594F8D}"/>
          </ac:spMkLst>
        </pc:spChg>
        <pc:spChg chg="mod">
          <ac:chgData name="DANIEL SILVA" userId="f16808e7bb61559a" providerId="LiveId" clId="{3BC19629-6C17-466B-8929-BB2F4C525936}" dt="2025-03-26T22:35:30.861" v="113" actId="27636"/>
          <ac:spMkLst>
            <pc:docMk/>
            <pc:sldMk cId="2978694431" sldId="259"/>
            <ac:spMk id="3" creationId="{22647946-372D-2B4B-F499-CDE46CCBFF8E}"/>
          </ac:spMkLst>
        </pc:spChg>
        <pc:spChg chg="del mod">
          <ac:chgData name="DANIEL SILVA" userId="f16808e7bb61559a" providerId="LiveId" clId="{3BC19629-6C17-466B-8929-BB2F4C525936}" dt="2025-03-26T22:35:18.989" v="109" actId="478"/>
          <ac:spMkLst>
            <pc:docMk/>
            <pc:sldMk cId="2978694431" sldId="259"/>
            <ac:spMk id="4" creationId="{DA588910-FCC0-D873-3DB0-8BCDC4AA723E}"/>
          </ac:spMkLst>
        </pc:spChg>
      </pc:sldChg>
      <pc:sldChg chg="modSp new mod">
        <pc:chgData name="DANIEL SILVA" userId="f16808e7bb61559a" providerId="LiveId" clId="{3BC19629-6C17-466B-8929-BB2F4C525936}" dt="2025-03-24T23:40:58.395" v="27" actId="27636"/>
        <pc:sldMkLst>
          <pc:docMk/>
          <pc:sldMk cId="2839425092" sldId="260"/>
        </pc:sldMkLst>
        <pc:spChg chg="mod">
          <ac:chgData name="DANIEL SILVA" userId="f16808e7bb61559a" providerId="LiveId" clId="{3BC19629-6C17-466B-8929-BB2F4C525936}" dt="2025-03-24T23:40:36.243" v="24" actId="14100"/>
          <ac:spMkLst>
            <pc:docMk/>
            <pc:sldMk cId="2839425092" sldId="260"/>
            <ac:spMk id="2" creationId="{1C45181F-5637-EE9F-A4AB-16E8BE617D10}"/>
          </ac:spMkLst>
        </pc:spChg>
        <pc:spChg chg="mod">
          <ac:chgData name="DANIEL SILVA" userId="f16808e7bb61559a" providerId="LiveId" clId="{3BC19629-6C17-466B-8929-BB2F4C525936}" dt="2025-03-24T23:40:58.395" v="27" actId="27636"/>
          <ac:spMkLst>
            <pc:docMk/>
            <pc:sldMk cId="2839425092" sldId="260"/>
            <ac:spMk id="3" creationId="{AB1135EF-9811-1340-3270-5F5D68D17CC7}"/>
          </ac:spMkLst>
        </pc:spChg>
      </pc:sldChg>
      <pc:sldChg chg="addSp delSp modSp new mod ord">
        <pc:chgData name="DANIEL SILVA" userId="f16808e7bb61559a" providerId="LiveId" clId="{3BC19629-6C17-466B-8929-BB2F4C525936}" dt="2025-03-24T23:29:47.797" v="22" actId="14100"/>
        <pc:sldMkLst>
          <pc:docMk/>
          <pc:sldMk cId="3264895668" sldId="261"/>
        </pc:sldMkLst>
        <pc:spChg chg="mod">
          <ac:chgData name="DANIEL SILVA" userId="f16808e7bb61559a" providerId="LiveId" clId="{3BC19629-6C17-466B-8929-BB2F4C525936}" dt="2025-03-24T23:20:09.466" v="10" actId="14100"/>
          <ac:spMkLst>
            <pc:docMk/>
            <pc:sldMk cId="3264895668" sldId="261"/>
            <ac:spMk id="2" creationId="{61545D21-54DF-B164-095E-6816C09ED7C3}"/>
          </ac:spMkLst>
        </pc:spChg>
        <pc:spChg chg="mod">
          <ac:chgData name="DANIEL SILVA" userId="f16808e7bb61559a" providerId="LiveId" clId="{3BC19629-6C17-466B-8929-BB2F4C525936}" dt="2025-03-24T23:27:34.055" v="13"/>
          <ac:spMkLst>
            <pc:docMk/>
            <pc:sldMk cId="3264895668" sldId="261"/>
            <ac:spMk id="4" creationId="{F1236E58-00C0-E7B3-78F0-4F7B90655ECA}"/>
          </ac:spMkLst>
        </pc:spChg>
        <pc:picChg chg="add mod">
          <ac:chgData name="DANIEL SILVA" userId="f16808e7bb61559a" providerId="LiveId" clId="{3BC19629-6C17-466B-8929-BB2F4C525936}" dt="2025-03-24T23:29:47.797" v="22" actId="14100"/>
          <ac:picMkLst>
            <pc:docMk/>
            <pc:sldMk cId="3264895668" sldId="261"/>
            <ac:picMk id="8" creationId="{B0841BA5-8542-B604-8C87-076BD0DBF3E4}"/>
          </ac:picMkLst>
        </pc:picChg>
      </pc:sldChg>
      <pc:sldChg chg="addSp delSp modSp new mod">
        <pc:chgData name="DANIEL SILVA" userId="f16808e7bb61559a" providerId="LiveId" clId="{3BC19629-6C17-466B-8929-BB2F4C525936}" dt="2025-03-24T23:59:48.333" v="108" actId="14100"/>
        <pc:sldMkLst>
          <pc:docMk/>
          <pc:sldMk cId="482211154" sldId="262"/>
        </pc:sldMkLst>
        <pc:picChg chg="add mod">
          <ac:chgData name="DANIEL SILVA" userId="f16808e7bb61559a" providerId="LiveId" clId="{3BC19629-6C17-466B-8929-BB2F4C525936}" dt="2025-03-24T23:59:48.333" v="108" actId="14100"/>
          <ac:picMkLst>
            <pc:docMk/>
            <pc:sldMk cId="482211154" sldId="262"/>
            <ac:picMk id="6" creationId="{86BA3C76-177F-AD6B-E3AB-81019F1247AC}"/>
          </ac:picMkLst>
        </pc:picChg>
      </pc:sldChg>
      <pc:sldChg chg="new del">
        <pc:chgData name="DANIEL SILVA" userId="f16808e7bb61559a" providerId="LiveId" clId="{3BC19629-6C17-466B-8929-BB2F4C525936}" dt="2025-03-24T23:41:53.899" v="29" actId="47"/>
        <pc:sldMkLst>
          <pc:docMk/>
          <pc:sldMk cId="4228487983" sldId="262"/>
        </pc:sldMkLst>
      </pc:sldChg>
      <pc:sldChg chg="addSp delSp modSp new mod">
        <pc:chgData name="DANIEL SILVA" userId="f16808e7bb61559a" providerId="LiveId" clId="{3BC19629-6C17-466B-8929-BB2F4C525936}" dt="2025-03-24T23:53:44.411" v="92" actId="14100"/>
        <pc:sldMkLst>
          <pc:docMk/>
          <pc:sldMk cId="3270519269" sldId="263"/>
        </pc:sldMkLst>
        <pc:spChg chg="mod">
          <ac:chgData name="DANIEL SILVA" userId="f16808e7bb61559a" providerId="LiveId" clId="{3BC19629-6C17-466B-8929-BB2F4C525936}" dt="2025-03-24T23:43:39.748" v="57" actId="14100"/>
          <ac:spMkLst>
            <pc:docMk/>
            <pc:sldMk cId="3270519269" sldId="263"/>
            <ac:spMk id="2" creationId="{1A424A08-086B-0E13-6183-48870A58E62D}"/>
          </ac:spMkLst>
        </pc:spChg>
        <pc:spChg chg="mod">
          <ac:chgData name="DANIEL SILVA" userId="f16808e7bb61559a" providerId="LiveId" clId="{3BC19629-6C17-466B-8929-BB2F4C525936}" dt="2025-03-24T23:43:15.782" v="39" actId="255"/>
          <ac:spMkLst>
            <pc:docMk/>
            <pc:sldMk cId="3270519269" sldId="263"/>
            <ac:spMk id="3" creationId="{2012B688-2947-FABF-28AC-2B32E0D5F3BB}"/>
          </ac:spMkLst>
        </pc:spChg>
        <pc:picChg chg="add mod">
          <ac:chgData name="DANIEL SILVA" userId="f16808e7bb61559a" providerId="LiveId" clId="{3BC19629-6C17-466B-8929-BB2F4C525936}" dt="2025-03-24T23:53:44.411" v="92" actId="14100"/>
          <ac:picMkLst>
            <pc:docMk/>
            <pc:sldMk cId="3270519269" sldId="263"/>
            <ac:picMk id="6" creationId="{50FCE7A0-608B-37D0-3FEB-C6CC8527BB01}"/>
          </ac:picMkLst>
        </pc:picChg>
      </pc:sldChg>
      <pc:sldChg chg="addSp delSp modSp new mod">
        <pc:chgData name="DANIEL SILVA" userId="f16808e7bb61559a" providerId="LiveId" clId="{3BC19629-6C17-466B-8929-BB2F4C525936}" dt="2025-03-24T23:49:43.696" v="84" actId="14100"/>
        <pc:sldMkLst>
          <pc:docMk/>
          <pc:sldMk cId="3179484618" sldId="264"/>
        </pc:sldMkLst>
        <pc:spChg chg="mod">
          <ac:chgData name="DANIEL SILVA" userId="f16808e7bb61559a" providerId="LiveId" clId="{3BC19629-6C17-466B-8929-BB2F4C525936}" dt="2025-03-24T23:44:30.448" v="60" actId="255"/>
          <ac:spMkLst>
            <pc:docMk/>
            <pc:sldMk cId="3179484618" sldId="264"/>
            <ac:spMk id="3" creationId="{7CFD9C65-263E-60D8-4F8A-8772C91DA74D}"/>
          </ac:spMkLst>
        </pc:spChg>
        <pc:picChg chg="add mod">
          <ac:chgData name="DANIEL SILVA" userId="f16808e7bb61559a" providerId="LiveId" clId="{3BC19629-6C17-466B-8929-BB2F4C525936}" dt="2025-03-24T23:49:43.696" v="84" actId="14100"/>
          <ac:picMkLst>
            <pc:docMk/>
            <pc:sldMk cId="3179484618" sldId="264"/>
            <ac:picMk id="6" creationId="{0B99A9A3-E7EF-57B3-B5AD-08DDCA4669F4}"/>
          </ac:picMkLst>
        </pc:picChg>
      </pc:sldChg>
      <pc:sldChg chg="addSp modSp new mod">
        <pc:chgData name="DANIEL SILVA" userId="f16808e7bb61559a" providerId="LiveId" clId="{3BC19629-6C17-466B-8929-BB2F4C525936}" dt="2025-03-24T23:47:03.476" v="77" actId="14100"/>
        <pc:sldMkLst>
          <pc:docMk/>
          <pc:sldMk cId="528633424" sldId="265"/>
        </pc:sldMkLst>
        <pc:spChg chg="mod">
          <ac:chgData name="DANIEL SILVA" userId="f16808e7bb61559a" providerId="LiveId" clId="{3BC19629-6C17-466B-8929-BB2F4C525936}" dt="2025-03-24T23:45:54.362" v="71" actId="255"/>
          <ac:spMkLst>
            <pc:docMk/>
            <pc:sldMk cId="528633424" sldId="265"/>
            <ac:spMk id="2" creationId="{EC3D5DD0-225F-D2C8-6680-EBF364F3357A}"/>
          </ac:spMkLst>
        </pc:spChg>
        <pc:picChg chg="add mod">
          <ac:chgData name="DANIEL SILVA" userId="f16808e7bb61559a" providerId="LiveId" clId="{3BC19629-6C17-466B-8929-BB2F4C525936}" dt="2025-03-24T23:47:03.476" v="77" actId="14100"/>
          <ac:picMkLst>
            <pc:docMk/>
            <pc:sldMk cId="528633424" sldId="265"/>
            <ac:picMk id="4" creationId="{9CE5F7B7-D1FB-9E82-39EA-8B3DEB635C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9A5E5-49AD-F6E5-A694-51FC3F0E6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D6A63-46D6-7681-2B8F-1051EA855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308997-2E28-D8BD-F0DF-7A93F05A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9C6B-77C2-4B16-9084-CE43009F0A2C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099E08-3449-90F3-1E7E-E9905812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C68881-061B-0642-219F-351DD658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0697-B683-470B-A3E8-1E55BE17D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34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09A29-EAB3-4EA2-31D5-E6A8C8DD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332828-D0D7-1190-A4A8-53A847486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D0FD9-8545-2BBA-A198-B9AC312E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9C6B-77C2-4B16-9084-CE43009F0A2C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5B326-F7D7-19D4-5AD2-38A66F01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8FC34B-126F-4B93-53A4-D6E0372B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0697-B683-470B-A3E8-1E55BE17D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98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8E1DA9-6BC3-7D8E-1B36-2A7EF8A67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4D69F9-BF3A-A14B-B21E-25E9391BD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F9CFBF-F284-3526-93B3-C560D571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9C6B-77C2-4B16-9084-CE43009F0A2C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11A937-57BD-0BE7-3268-7B9C27D5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E5905D-9A51-821E-D292-73E55C40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0697-B683-470B-A3E8-1E55BE17D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59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2B691-8567-510F-746A-1BD5C42F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FC9BB4-B4EF-4C8E-1590-17DFD8C18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4D55D1-8219-62C2-4E56-70B6FE1B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9C6B-77C2-4B16-9084-CE43009F0A2C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EA54CA-3007-56CD-9EE0-6AF47E68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BD8745-59FF-9492-608E-07EB2D04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0697-B683-470B-A3E8-1E55BE17D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36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25630-29F8-46CC-10E5-FCC808A7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434ED8-77D6-9861-87D1-3A0C871B0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37704C-8EEC-2A52-1CF9-EA8944C9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9C6B-77C2-4B16-9084-CE43009F0A2C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8BF935-4146-6D55-F448-3868B227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B07335-435B-B187-0DA8-4DCD6F51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0697-B683-470B-A3E8-1E55BE17D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26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8C619-B8FC-A163-C711-D7699318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D389F0-F586-082C-7FB7-7F98541E2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D7A701-42DD-5023-4693-E8D584A92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4520DF-C913-1683-3667-C2B9E8F6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9C6B-77C2-4B16-9084-CE43009F0A2C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57E2CF-1F01-4165-AB94-5DC67031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D52522-A5DA-726A-7736-D26E77BE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0697-B683-470B-A3E8-1E55BE17D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6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36029-4ABF-9066-95EE-17E3BF60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230C3F-871B-CBD2-BBB0-F5EB705A9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EBA6E1-3B84-DAE8-5C4E-63C4F956F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785C52-3451-4CBB-93A8-0C5203C52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6E4A8C-A9A5-5DD5-9AB1-A80DE4508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59B49A-415F-9C68-B5E5-2450276D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9C6B-77C2-4B16-9084-CE43009F0A2C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D410F24-CE59-8A6D-5E40-EE433EE9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E701A7-4DB1-369A-9DEA-280351B9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0697-B683-470B-A3E8-1E55BE17D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06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1BC89-D299-E349-B356-915F82FA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60F7CE-7031-B0C9-4FFA-866CFDAE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9C6B-77C2-4B16-9084-CE43009F0A2C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6D8EB7-5CAA-D54D-0011-E4DC9542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A334A7-12ED-B520-9AF5-998B82C2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0697-B683-470B-A3E8-1E55BE17D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42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C8F26D-910E-0FD7-7CC9-D9452CCA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9C6B-77C2-4B16-9084-CE43009F0A2C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FE0522-CB1B-74F0-F041-A93C793F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7AC61E-9516-41ED-E1CB-39CD092A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0697-B683-470B-A3E8-1E55BE17D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45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77ADC-633C-F26E-B59A-974CCDCB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8013DC-C813-2462-AE08-5FEE7333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756FBF-8131-6B76-334F-10FD85FB2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05F468-BEDF-8931-8497-67505AE8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9C6B-77C2-4B16-9084-CE43009F0A2C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DE5189-AF57-5539-D40E-D9C4CF24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7EB7C2-05E6-7732-7E1C-D1FEF569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0697-B683-470B-A3E8-1E55BE17D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94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562C5-0F5D-7DEF-2710-58DCCFE1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20C7DB-2CB4-5755-2E83-45658BABA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9396E5-7C88-F610-9792-E3A19E274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92C682-7BD8-76B3-8C8C-6C35AB81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9C6B-77C2-4B16-9084-CE43009F0A2C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25CA5F-5CF1-FF40-2564-647BF44C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CC38ED-379D-88A1-A35F-41BDD8CF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A0697-B683-470B-A3E8-1E55BE17D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84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FAE54B-9B06-E86A-09A0-47A6B7C1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0AA201-05CD-81DB-FB94-EDE55F669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0E2376-7A70-5083-5599-F46C0B506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619C6B-77C2-4B16-9084-CE43009F0A2C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17B7A9-0199-253D-267F-6886EE8E1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DC96E7-5F19-A153-16ED-B475B65BF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2A0697-B683-470B-A3E8-1E55BE17D7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72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3A32D-7D4C-C011-0660-76C4AB8EB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89123"/>
          </a:xfrm>
        </p:spPr>
        <p:txBody>
          <a:bodyPr>
            <a:normAutofit/>
          </a:bodyPr>
          <a:lstStyle/>
          <a:p>
            <a:r>
              <a:rPr lang="pt-BR" b="1" dirty="0"/>
              <a:t>Use Case 2.0: Evolução dos Casos de Uso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833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D5DD0-225F-D2C8-6680-EBF364F3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48465"/>
          </a:xfrm>
        </p:spPr>
        <p:txBody>
          <a:bodyPr/>
          <a:lstStyle/>
          <a:p>
            <a:r>
              <a:rPr lang="pt-BR" sz="7200" b="1" dirty="0"/>
              <a:t>Dúvidas ou Comentários?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9CE5F7B7-D1FB-9E82-39EA-8B3DEB635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69" y="2133599"/>
            <a:ext cx="8171726" cy="435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3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9DD48-6C80-5194-E7FD-F21CE0BC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3542" y="365125"/>
            <a:ext cx="7500257" cy="1325563"/>
          </a:xfrm>
        </p:spPr>
        <p:txBody>
          <a:bodyPr/>
          <a:lstStyle/>
          <a:p>
            <a:r>
              <a:rPr lang="pt-BR" b="1" dirty="0"/>
              <a:t>Introdução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ECDE24-8F07-20E1-C32F-06ABAFD9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400" dirty="0"/>
              <a:t>O Use Case 2.0 é uma abordagem moderna e ágil para documentar requisitos e interações de um sistema, focando na experiência do usuário e na flexibilidade das mudanças.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790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841C0-5C81-F763-112D-1EC89DCC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57" y="365125"/>
            <a:ext cx="10199913" cy="1325563"/>
          </a:xfrm>
        </p:spPr>
        <p:txBody>
          <a:bodyPr/>
          <a:lstStyle/>
          <a:p>
            <a:r>
              <a:rPr lang="pt-BR" b="1" dirty="0"/>
              <a:t>O que é Use Case 2.0?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28D27B-4FBD-6A0E-D694-BC1A3C5E0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4800" dirty="0"/>
              <a:t>Evolução do conceito tradicional de caso de uso.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4800" dirty="0"/>
              <a:t>Foca na jornada do usuário e na entrega de valor.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4800" dirty="0"/>
              <a:t>Usa elementos visuais e colaboração entre equipes.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684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F8627-C823-31DC-EC26-EB496559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Diferenças entre Use Case 1.0 e 2.0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47946-372D-2B4B-F499-CDE46CCBF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28514" cy="435133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4400" b="1" dirty="0"/>
              <a:t>1.0:</a:t>
            </a:r>
            <a:r>
              <a:rPr lang="pt-BR" sz="4400" dirty="0"/>
              <a:t> Documentação extensa, foco na funcionalidade do sistema.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4400" b="1" dirty="0"/>
              <a:t>2.0:</a:t>
            </a:r>
            <a:r>
              <a:rPr lang="pt-BR" sz="4400" dirty="0"/>
              <a:t> Documentação enxuta, foco no usuário e na experiência.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4400" b="1" dirty="0"/>
              <a:t>1.0:</a:t>
            </a:r>
            <a:r>
              <a:rPr lang="pt-BR" sz="4400" dirty="0"/>
              <a:t> Modelagem estruturada e fixa.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4400" b="1" dirty="0"/>
              <a:t>2.0:</a:t>
            </a:r>
            <a:r>
              <a:rPr lang="pt-BR" sz="4400" dirty="0"/>
              <a:t> Abordagem mais flexível e adaptável a metodologias ágeis.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69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45D21-54DF-B164-095E-6816C09E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742" y="365125"/>
            <a:ext cx="9711645" cy="1325563"/>
          </a:xfrm>
        </p:spPr>
        <p:txBody>
          <a:bodyPr/>
          <a:lstStyle/>
          <a:p>
            <a:r>
              <a:rPr lang="pt-BR" b="1" dirty="0"/>
              <a:t>Componentes do Use Case 2.0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236E58-00C0-E7B3-78F0-4F7B90655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Actors</a:t>
            </a:r>
            <a:r>
              <a:rPr lang="pt-BR" b="1" dirty="0"/>
              <a:t> (atores):</a:t>
            </a:r>
            <a:r>
              <a:rPr lang="pt-BR" dirty="0"/>
              <a:t> Quem interage com o sistema.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Use Cases (casos de uso):</a:t>
            </a:r>
            <a:r>
              <a:rPr lang="pt-BR" dirty="0"/>
              <a:t> Interações e funcionalidades.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Slicing</a:t>
            </a:r>
            <a:r>
              <a:rPr lang="pt-BR" b="1" dirty="0"/>
              <a:t> (fatia do caso de uso):</a:t>
            </a:r>
            <a:r>
              <a:rPr lang="pt-BR" dirty="0"/>
              <a:t> Pequenos incrementos do fluxo de uso.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Storyboards</a:t>
            </a:r>
            <a:r>
              <a:rPr lang="pt-BR" b="1" dirty="0"/>
              <a:t>:</a:t>
            </a:r>
            <a:r>
              <a:rPr lang="pt-BR" dirty="0"/>
              <a:t> Representação visual da experiência do usuário.</a:t>
            </a:r>
          </a:p>
          <a:p>
            <a:endParaRPr lang="pt-BR" dirty="0"/>
          </a:p>
        </p:txBody>
      </p:sp>
      <p:pic>
        <p:nvPicPr>
          <p:cNvPr id="8" name="Espaço Reservado para Conteúdo 7" descr="Diagrama&#10;&#10;O conteúdo gerado por IA pode estar incorreto.">
            <a:extLst>
              <a:ext uri="{FF2B5EF4-FFF2-40B4-BE49-F238E27FC236}">
                <a16:creationId xmlns:a16="http://schemas.microsoft.com/office/drawing/2014/main" id="{B0841BA5-8542-B604-8C87-076BD0DBF3E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996" y="1928190"/>
            <a:ext cx="5157787" cy="3876261"/>
          </a:xfrm>
        </p:spPr>
      </p:pic>
    </p:spTree>
    <p:extLst>
      <p:ext uri="{BB962C8B-B14F-4D97-AF65-F5344CB8AC3E}">
        <p14:creationId xmlns:p14="http://schemas.microsoft.com/office/powerpoint/2010/main" val="326489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5181F-5637-EE9F-A4AB-16E8BE61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488" y="365125"/>
            <a:ext cx="9108311" cy="1325563"/>
          </a:xfrm>
        </p:spPr>
        <p:txBody>
          <a:bodyPr/>
          <a:lstStyle/>
          <a:p>
            <a:r>
              <a:rPr lang="pt-BR" b="1" dirty="0"/>
              <a:t>Benefícios do Use Case 2.0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135EF-9811-1340-3270-5F5D68D17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4800" dirty="0"/>
              <a:t>Maior compreensão pelos envolvidos.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4800" dirty="0"/>
              <a:t>Mais flexibilidade para mudanças.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4800" dirty="0"/>
              <a:t>Melhor alinhamento com metodologias ágeis.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4800" dirty="0"/>
              <a:t>Redução da complexidade na documentação.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42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iagrama&#10;&#10;O conteúdo gerado por IA pode estar incorreto.">
            <a:extLst>
              <a:ext uri="{FF2B5EF4-FFF2-40B4-BE49-F238E27FC236}">
                <a16:creationId xmlns:a16="http://schemas.microsoft.com/office/drawing/2014/main" id="{86BA3C76-177F-AD6B-E3AB-81019F124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943" y="0"/>
            <a:ext cx="1262742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1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24A08-086B-0E13-6183-48870A58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660" y="365125"/>
            <a:ext cx="9004139" cy="1325563"/>
          </a:xfrm>
        </p:spPr>
        <p:txBody>
          <a:bodyPr>
            <a:normAutofit/>
          </a:bodyPr>
          <a:lstStyle/>
          <a:p>
            <a:r>
              <a:rPr lang="pt-BR" sz="7200" dirty="0"/>
              <a:t>aplicabilidade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2B688-2947-FABF-28AC-2B32E0D5F3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3600" dirty="0"/>
              <a:t>Projetos de desenvolvimento de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600" dirty="0"/>
              <a:t>Modelagem de processos de negócio.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600" dirty="0"/>
              <a:t>Produtos digitais com foco na experiência do usuário.</a:t>
            </a:r>
          </a:p>
          <a:p>
            <a:endParaRPr lang="pt-BR" dirty="0"/>
          </a:p>
        </p:txBody>
      </p:sp>
      <p:pic>
        <p:nvPicPr>
          <p:cNvPr id="6" name="Espaço Reservado para Conteúdo 5" descr="Texto&#10;&#10;O conteúdo gerado por IA pode estar incorreto.">
            <a:extLst>
              <a:ext uri="{FF2B5EF4-FFF2-40B4-BE49-F238E27FC236}">
                <a16:creationId xmlns:a16="http://schemas.microsoft.com/office/drawing/2014/main" id="{50FCE7A0-608B-37D0-3FEB-C6CC8527BB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9" y="2111829"/>
            <a:ext cx="4528457" cy="3875314"/>
          </a:xfrm>
        </p:spPr>
      </p:pic>
    </p:spTree>
    <p:extLst>
      <p:ext uri="{BB962C8B-B14F-4D97-AF65-F5344CB8AC3E}">
        <p14:creationId xmlns:p14="http://schemas.microsoft.com/office/powerpoint/2010/main" val="327051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9D096-15EC-D22C-AB97-84E162DE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FD9C65-263E-60D8-4F8A-8772C91DA7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3600" dirty="0"/>
              <a:t>O Use Case 2.0 é uma abordagem moderna que melhora a eficiência, a colaboração e a experiência do usuário no desenvolvimento de sistemas.</a:t>
            </a:r>
          </a:p>
          <a:p>
            <a:endParaRPr lang="pt-BR" dirty="0"/>
          </a:p>
        </p:txBody>
      </p:sp>
      <p:pic>
        <p:nvPicPr>
          <p:cNvPr id="6" name="Espaço Reservado para Conteúdo 5" descr="Uma imagem contendo desenho, segurando&#10;&#10;O conteúdo gerado por IA pode estar incorreto.">
            <a:extLst>
              <a:ext uri="{FF2B5EF4-FFF2-40B4-BE49-F238E27FC236}">
                <a16:creationId xmlns:a16="http://schemas.microsoft.com/office/drawing/2014/main" id="{0B99A9A3-E7EF-57B3-B5AD-08DDCA4669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286000"/>
            <a:ext cx="3766457" cy="3265713"/>
          </a:xfrm>
        </p:spPr>
      </p:pic>
    </p:spTree>
    <p:extLst>
      <p:ext uri="{BB962C8B-B14F-4D97-AF65-F5344CB8AC3E}">
        <p14:creationId xmlns:p14="http://schemas.microsoft.com/office/powerpoint/2010/main" val="3179484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258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do Office</vt:lpstr>
      <vt:lpstr>Use Case 2.0: Evolução dos Casos de Uso </vt:lpstr>
      <vt:lpstr>Introdução  </vt:lpstr>
      <vt:lpstr>O que é Use Case 2.0? </vt:lpstr>
      <vt:lpstr>Diferenças entre Use Case 1.0 e 2.0 </vt:lpstr>
      <vt:lpstr>Componentes do Use Case 2.0 </vt:lpstr>
      <vt:lpstr>Benefícios do Use Case 2.0 </vt:lpstr>
      <vt:lpstr>Apresentação do PowerPoint</vt:lpstr>
      <vt:lpstr>aplicabilidade</vt:lpstr>
      <vt:lpstr>Apresentação do PowerPoint</vt:lpstr>
      <vt:lpstr>Dúvidas ou Comentários?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SILVA</dc:creator>
  <cp:lastModifiedBy>DANIEL SILVA</cp:lastModifiedBy>
  <cp:revision>1</cp:revision>
  <dcterms:created xsi:type="dcterms:W3CDTF">2025-03-24T22:37:32Z</dcterms:created>
  <dcterms:modified xsi:type="dcterms:W3CDTF">2025-03-26T22:35:40Z</dcterms:modified>
</cp:coreProperties>
</file>