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4" r:id="rId5"/>
    <p:sldId id="258" r:id="rId6"/>
    <p:sldId id="261" r:id="rId7"/>
    <p:sldId id="265" r:id="rId8"/>
    <p:sldId id="259" r:id="rId9"/>
    <p:sldId id="263" r:id="rId10"/>
    <p:sldId id="262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2021/10/7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2021/10/7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ma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ortoisegit.org/downloa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 基本語法教學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348880"/>
            <a:ext cx="6876256" cy="3168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放映結束，感謝聆聽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D9FCD4B-410C-4B86-9F6C-A03EF758F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EEC87D1E-A73B-4FC3-A317-71A0E48D0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/>
              <a:t>Git?</a:t>
            </a:r>
          </a:p>
          <a:p>
            <a:r>
              <a:rPr lang="en-US" altLang="zh-TW" b="0" i="0" dirty="0">
                <a:solidFill>
                  <a:srgbClr val="2C3340"/>
                </a:solidFill>
                <a:effectLst/>
                <a:latin typeface="Noto Sans TC"/>
              </a:rPr>
              <a:t>Git </a:t>
            </a:r>
            <a:r>
              <a:rPr lang="zh-TW" altLang="en-US" b="0" i="0" dirty="0">
                <a:solidFill>
                  <a:srgbClr val="2C3340"/>
                </a:solidFill>
                <a:effectLst/>
                <a:latin typeface="Noto Sans TC"/>
              </a:rPr>
              <a:t>是一套免費、開源、且</a:t>
            </a:r>
            <a:r>
              <a:rPr lang="zh-TW" altLang="en-US" b="0" i="0" dirty="0" smtClean="0">
                <a:solidFill>
                  <a:srgbClr val="2C3340"/>
                </a:solidFill>
                <a:effectLst/>
                <a:latin typeface="Noto Sans TC"/>
              </a:rPr>
              <a:t>有眾多使用者的</a:t>
            </a:r>
            <a:r>
              <a:rPr lang="zh-TW" altLang="en-US" b="0" i="0" dirty="0">
                <a:solidFill>
                  <a:srgbClr val="2C3340"/>
                </a:solidFill>
                <a:effectLst/>
                <a:latin typeface="Noto Sans TC"/>
              </a:rPr>
              <a:t>版本控制軟體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0798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639F6EC-F07E-4920-98C2-EFE32806F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EAB0C505-5B9C-40F5-84C1-A122EAE53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 Git </a:t>
            </a:r>
            <a:r>
              <a:rPr lang="zh-TW" altLang="en-US" dirty="0"/>
              <a:t>官方網站：</a:t>
            </a:r>
            <a:endParaRPr lang="en-US" altLang="zh-TW" u="sng" dirty="0">
              <a:hlinkClick r:id="rId2"/>
            </a:endParaRPr>
          </a:p>
          <a:p>
            <a:r>
              <a:rPr lang="en-US" altLang="zh-TW" u="sng" dirty="0">
                <a:hlinkClick r:id="rId2"/>
              </a:rPr>
              <a:t>https://git-scm.com/download/mac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2085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基本運行機制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628800"/>
            <a:ext cx="5953956" cy="4725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F2F4A76-2122-411D-8B8E-BCE6F74D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基本指令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04584435-105D-4082-95E1-D60CE0901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git </a:t>
            </a:r>
            <a:r>
              <a:rPr lang="en-US" altLang="zh-TW" dirty="0" err="1"/>
              <a:t>init</a:t>
            </a:r>
            <a:r>
              <a:rPr lang="zh-TW" altLang="en-US" dirty="0"/>
              <a:t>：初始化。</a:t>
            </a:r>
          </a:p>
          <a:p>
            <a:r>
              <a:rPr lang="en-US" altLang="zh-TW" dirty="0"/>
              <a:t>git status</a:t>
            </a:r>
            <a:r>
              <a:rPr lang="zh-TW" altLang="en-US" dirty="0"/>
              <a:t>：確認追蹤狀態。</a:t>
            </a:r>
          </a:p>
          <a:p>
            <a:r>
              <a:rPr lang="en-US" altLang="zh-TW" dirty="0"/>
              <a:t>git add</a:t>
            </a:r>
            <a:r>
              <a:rPr lang="zh-TW" altLang="en-US" dirty="0"/>
              <a:t>：添加追蹤項目</a:t>
            </a:r>
            <a:endParaRPr lang="en-US" altLang="zh-TW" dirty="0"/>
          </a:p>
          <a:p>
            <a:r>
              <a:rPr lang="en-US" altLang="zh-TW" dirty="0"/>
              <a:t>git rm –cached</a:t>
            </a:r>
            <a:r>
              <a:rPr lang="zh-TW" altLang="en-US" dirty="0"/>
              <a:t> ：移除追蹤項目</a:t>
            </a:r>
            <a:endParaRPr lang="en-US" altLang="zh-TW" dirty="0"/>
          </a:p>
          <a:p>
            <a:r>
              <a:rPr lang="en-US" altLang="zh-TW" dirty="0"/>
              <a:t>git commit</a:t>
            </a:r>
            <a:r>
              <a:rPr lang="zh-TW" altLang="en-US" dirty="0"/>
              <a:t> </a:t>
            </a:r>
            <a:r>
              <a:rPr lang="en-US" altLang="zh-TW" dirty="0"/>
              <a:t>-m “</a:t>
            </a:r>
            <a:r>
              <a:rPr lang="zh-TW" altLang="en-US" dirty="0"/>
              <a:t>說明</a:t>
            </a:r>
            <a:r>
              <a:rPr lang="en-US" altLang="zh-TW" dirty="0"/>
              <a:t>”</a:t>
            </a:r>
            <a:r>
              <a:rPr lang="zh-TW" altLang="en-US" dirty="0"/>
              <a:t>：提交版本</a:t>
            </a:r>
            <a:endParaRPr lang="en-US" altLang="zh-TW" dirty="0"/>
          </a:p>
          <a:p>
            <a:r>
              <a:rPr lang="en-US" altLang="zh-TW" dirty="0"/>
              <a:t>git log</a:t>
            </a:r>
            <a:r>
              <a:rPr lang="zh-TW" altLang="en-US" dirty="0"/>
              <a:t>：</a:t>
            </a:r>
            <a:r>
              <a:rPr lang="zh-TW" altLang="en-US" dirty="0" smtClean="0"/>
              <a:t>瀏覽異動歷程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5551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EB40018F-3061-4A3D-88DB-3FC67712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0D6FBC05-6507-4588-AF80-D4DDAABD6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remote</a:t>
            </a:r>
            <a:r>
              <a:rPr lang="zh-TW" altLang="en-US" dirty="0"/>
              <a:t> </a:t>
            </a:r>
            <a:r>
              <a:rPr lang="en-US" altLang="zh-TW" dirty="0"/>
              <a:t>-v </a:t>
            </a:r>
            <a:r>
              <a:rPr lang="zh-TW" altLang="en-US" dirty="0"/>
              <a:t>：列出現有遠端數據庫</a:t>
            </a:r>
            <a:endParaRPr lang="en-US" altLang="zh-TW" dirty="0"/>
          </a:p>
          <a:p>
            <a:r>
              <a:rPr lang="en-US" altLang="zh-TW" dirty="0"/>
              <a:t>git remote add &lt;</a:t>
            </a:r>
            <a:r>
              <a:rPr lang="zh-TW" altLang="en-US" dirty="0"/>
              <a:t>代稱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&lt;</a:t>
            </a:r>
            <a:r>
              <a:rPr lang="zh-TW" altLang="en-US" dirty="0"/>
              <a:t>網址</a:t>
            </a:r>
            <a:r>
              <a:rPr lang="en-US" altLang="zh-TW" dirty="0"/>
              <a:t>&gt; </a:t>
            </a:r>
            <a:r>
              <a:rPr lang="zh-TW" altLang="en-US" dirty="0"/>
              <a:t>：添加遠端數據庫</a:t>
            </a:r>
            <a:endParaRPr lang="en-US" altLang="zh-TW" dirty="0"/>
          </a:p>
          <a:p>
            <a:r>
              <a:rPr lang="en-US" altLang="zh-TW" dirty="0"/>
              <a:t>git push -u &lt;</a:t>
            </a:r>
            <a:r>
              <a:rPr lang="zh-TW" altLang="en-US" dirty="0"/>
              <a:t>遠端數據庫代稱</a:t>
            </a:r>
            <a:r>
              <a:rPr lang="en-US" altLang="zh-TW" dirty="0"/>
              <a:t>&gt; &lt;</a:t>
            </a:r>
            <a:r>
              <a:rPr lang="zh-TW" altLang="en-US" dirty="0"/>
              <a:t>分支</a:t>
            </a:r>
            <a:r>
              <a:rPr lang="en-US" altLang="zh-TW" dirty="0"/>
              <a:t>&gt;</a:t>
            </a:r>
            <a:r>
              <a:rPr lang="zh-TW" altLang="en-US" dirty="0"/>
              <a:t> ：上傳當前版本進度入遠端數據庫</a:t>
            </a:r>
            <a:endParaRPr lang="en-US" altLang="zh-TW" dirty="0"/>
          </a:p>
          <a:p>
            <a:r>
              <a:rPr lang="en-US" altLang="zh-TW" dirty="0"/>
              <a:t>git clone &lt;</a:t>
            </a:r>
            <a:r>
              <a:rPr lang="en-US" altLang="zh-TW" dirty="0" err="1"/>
              <a:t>url</a:t>
            </a:r>
            <a:r>
              <a:rPr lang="en-US" altLang="zh-TW" dirty="0"/>
              <a:t>&gt;</a:t>
            </a:r>
            <a:r>
              <a:rPr lang="zh-TW" altLang="en-US" dirty="0"/>
              <a:t> ：從遠端數據庫下載最新版本</a:t>
            </a:r>
            <a:endParaRPr lang="en-US" altLang="zh-TW" dirty="0"/>
          </a:p>
          <a:p>
            <a:r>
              <a:rPr lang="en-US" altLang="zh-TW" dirty="0"/>
              <a:t>git pull</a:t>
            </a:r>
            <a:r>
              <a:rPr lang="zh-TW" altLang="en-US" dirty="0"/>
              <a:t> </a:t>
            </a:r>
            <a:r>
              <a:rPr lang="en-US" altLang="zh-TW" dirty="0" smtClean="0"/>
              <a:t>&lt;</a:t>
            </a:r>
            <a:r>
              <a:rPr lang="zh-TW" altLang="en-US" dirty="0" smtClean="0"/>
              <a:t>遠端數據庫代稱</a:t>
            </a:r>
            <a:r>
              <a:rPr lang="en-US" altLang="zh-TW" dirty="0" smtClean="0"/>
              <a:t>&gt; &lt;</a:t>
            </a:r>
            <a:r>
              <a:rPr lang="zh-TW" altLang="en-US" dirty="0" smtClean="0"/>
              <a:t>分支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：</a:t>
            </a:r>
            <a:r>
              <a:rPr lang="zh-TW" altLang="en-US" dirty="0"/>
              <a:t>從遠端數據</a:t>
            </a:r>
            <a:r>
              <a:rPr lang="zh-TW" altLang="en-US" dirty="0" smtClean="0"/>
              <a:t>庫抓取最新</a:t>
            </a:r>
            <a:r>
              <a:rPr lang="zh-TW" altLang="en-US" dirty="0"/>
              <a:t>版本</a:t>
            </a:r>
          </a:p>
        </p:txBody>
      </p:sp>
    </p:spTree>
    <p:extLst>
      <p:ext uri="{BB962C8B-B14F-4D97-AF65-F5344CB8AC3E}">
        <p14:creationId xmlns="" xmlns:p14="http://schemas.microsoft.com/office/powerpoint/2010/main" val="20874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基本分支運用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5455" y="1880913"/>
            <a:ext cx="5658640" cy="3934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14FE292-AFB4-45D4-91B8-81EC0C25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16F4200B-9948-4BEE-9579-F4412B507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branch &lt;</a:t>
            </a:r>
            <a:r>
              <a:rPr lang="zh-TW" altLang="en-US" dirty="0"/>
              <a:t>名稱</a:t>
            </a:r>
            <a:r>
              <a:rPr lang="en-US" altLang="zh-TW" dirty="0"/>
              <a:t>&gt;</a:t>
            </a:r>
            <a:r>
              <a:rPr lang="zh-TW" altLang="en-US" dirty="0"/>
              <a:t> ： 建立分支</a:t>
            </a:r>
            <a:endParaRPr lang="en-US" altLang="zh-TW" dirty="0"/>
          </a:p>
          <a:p>
            <a:r>
              <a:rPr lang="en-US" altLang="zh-TW" dirty="0"/>
              <a:t>git branch -d &lt;</a:t>
            </a:r>
            <a:r>
              <a:rPr lang="zh-TW" altLang="en-US" dirty="0"/>
              <a:t>分支名</a:t>
            </a:r>
            <a:r>
              <a:rPr lang="en-US" altLang="zh-TW" dirty="0"/>
              <a:t>&gt;</a:t>
            </a:r>
            <a:r>
              <a:rPr lang="zh-TW" altLang="en-US" dirty="0"/>
              <a:t> ： 刪除分支</a:t>
            </a:r>
            <a:endParaRPr lang="en-US" altLang="zh-TW" dirty="0"/>
          </a:p>
          <a:p>
            <a:r>
              <a:rPr lang="en-US" altLang="zh-TW" dirty="0"/>
              <a:t>git checkout &lt;</a:t>
            </a:r>
            <a:r>
              <a:rPr lang="zh-TW" altLang="en-US" dirty="0"/>
              <a:t>分支名</a:t>
            </a:r>
            <a:r>
              <a:rPr lang="en-US" altLang="zh-TW" dirty="0"/>
              <a:t>&gt;</a:t>
            </a:r>
            <a:r>
              <a:rPr lang="zh-TW" altLang="en-US" dirty="0"/>
              <a:t> ： 切換分支</a:t>
            </a:r>
            <a:endParaRPr lang="en-US" altLang="zh-TW" dirty="0"/>
          </a:p>
          <a:p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smtClean="0"/>
              <a:t>merge</a:t>
            </a:r>
            <a:r>
              <a:rPr lang="zh-TW" altLang="en-US" dirty="0" smtClean="0"/>
              <a:t> </a:t>
            </a:r>
            <a:r>
              <a:rPr lang="en-US" altLang="zh-TW" dirty="0" smtClean="0"/>
              <a:t>&lt;</a:t>
            </a:r>
            <a:r>
              <a:rPr lang="zh-TW" altLang="en-US" dirty="0" smtClean="0"/>
              <a:t>分支名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：</a:t>
            </a:r>
            <a:r>
              <a:rPr lang="zh-TW" altLang="en-US" dirty="0"/>
              <a:t>分支</a:t>
            </a:r>
            <a:r>
              <a:rPr lang="zh-TW" altLang="en-US" dirty="0" smtClean="0"/>
              <a:t>合併</a:t>
            </a:r>
            <a:endParaRPr lang="en-US" altLang="zh-TW" dirty="0"/>
          </a:p>
        </p:txBody>
      </p:sp>
    </p:spTree>
    <p:extLst>
      <p:ext uri="{BB962C8B-B14F-4D97-AF65-F5344CB8AC3E}">
        <p14:creationId xmlns="" xmlns:p14="http://schemas.microsoft.com/office/powerpoint/2010/main" val="310878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TortoiseGit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特色：支持中文化的操作介面</a:t>
            </a:r>
            <a:endParaRPr lang="en-US" altLang="zh-TW" dirty="0" smtClean="0"/>
          </a:p>
          <a:p>
            <a:r>
              <a:rPr lang="zh-TW" altLang="en-US" dirty="0" smtClean="0"/>
              <a:t>載點</a:t>
            </a:r>
            <a:r>
              <a:rPr lang="zh-TW" altLang="en-US" dirty="0" smtClean="0"/>
              <a:t>：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 smtClean="0">
                <a:hlinkClick r:id="rId2"/>
              </a:rPr>
              <a:t>://tortoisegit.org/download/</a:t>
            </a:r>
            <a:endParaRPr lang="zh-TW" altLang="en-US" dirty="0"/>
          </a:p>
        </p:txBody>
      </p:sp>
      <p:pic>
        <p:nvPicPr>
          <p:cNvPr id="2051" name="Picture 3" descr="C:\Users\10703014\Desktop\1920px-TortoiseGit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3933056"/>
            <a:ext cx="3677806" cy="20419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652</TotalTime>
  <Words>222</Words>
  <Application>Microsoft Office PowerPoint</Application>
  <PresentationFormat>如螢幕大小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夏至</vt:lpstr>
      <vt:lpstr>Git 基本語法教學</vt:lpstr>
      <vt:lpstr>介紹</vt:lpstr>
      <vt:lpstr>安裝</vt:lpstr>
      <vt:lpstr>基本運行機制</vt:lpstr>
      <vt:lpstr>基本指令</vt:lpstr>
      <vt:lpstr>基本指令</vt:lpstr>
      <vt:lpstr>基本分支運用</vt:lpstr>
      <vt:lpstr>基本指令</vt:lpstr>
      <vt:lpstr>TortoiseGit</vt:lpstr>
      <vt:lpstr>投影片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傅冠樺</dc:creator>
  <cp:lastModifiedBy>10703014</cp:lastModifiedBy>
  <cp:revision>48</cp:revision>
  <dcterms:created xsi:type="dcterms:W3CDTF">2021-09-28T05:50:04Z</dcterms:created>
  <dcterms:modified xsi:type="dcterms:W3CDTF">2021-10-07T05:47:57Z</dcterms:modified>
</cp:coreProperties>
</file>