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BEAD13-0566-4C6C-97E7-55F17F24B09F}" type="datetimeFigureOut">
              <a:rPr lang="zh-TW" altLang="en-US" smtClean="0"/>
              <a:pPr/>
              <a:t>2021/10/3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/ma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</a:t>
            </a:r>
            <a:r>
              <a:rPr lang="zh-TW" altLang="en-US" dirty="0"/>
              <a:t> 基本語法教學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FCD4B-410C-4B86-9F6C-A03EF758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C87D1E-A73B-4FC3-A317-71A0E48D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什麼是</a:t>
            </a:r>
            <a:r>
              <a:rPr lang="en-US" altLang="zh-TW" dirty="0"/>
              <a:t>Git?</a:t>
            </a:r>
          </a:p>
          <a:p>
            <a:r>
              <a:rPr lang="en-US" altLang="zh-TW" b="0" i="0" dirty="0">
                <a:solidFill>
                  <a:srgbClr val="2C3340"/>
                </a:solidFill>
                <a:effectLst/>
                <a:latin typeface="Noto Sans TC"/>
              </a:rPr>
              <a:t>Git </a:t>
            </a:r>
            <a:r>
              <a:rPr lang="zh-TW" altLang="en-US" b="0" i="0" dirty="0">
                <a:solidFill>
                  <a:srgbClr val="2C3340"/>
                </a:solidFill>
                <a:effectLst/>
                <a:latin typeface="Noto Sans TC"/>
              </a:rPr>
              <a:t>是一套免費、開源、且有許多人使用的版本控制軟體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79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9F6EC-F07E-4920-98C2-EFE32806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B0C505-5B9C-40F5-84C1-A122EAE53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Git </a:t>
            </a:r>
            <a:r>
              <a:rPr lang="zh-TW" altLang="en-US" dirty="0"/>
              <a:t>官方網站：</a:t>
            </a:r>
            <a:endParaRPr lang="en-US" altLang="zh-TW" u="sng" dirty="0">
              <a:hlinkClick r:id="rId2"/>
            </a:endParaRPr>
          </a:p>
          <a:p>
            <a:r>
              <a:rPr lang="en-US" altLang="zh-TW" u="sng" dirty="0">
                <a:hlinkClick r:id="rId2"/>
              </a:rPr>
              <a:t>https://git-scm.com/download/mac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85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2F4A76-2122-411D-8B8E-BCE6F74D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584435-105D-4082-95E1-D60CE0901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git </a:t>
            </a:r>
            <a:r>
              <a:rPr lang="en-US" altLang="zh-TW" dirty="0" err="1"/>
              <a:t>init</a:t>
            </a:r>
            <a:r>
              <a:rPr lang="zh-TW" altLang="en-US" dirty="0"/>
              <a:t>：初始化。</a:t>
            </a:r>
          </a:p>
          <a:p>
            <a:r>
              <a:rPr lang="en-US" altLang="zh-TW" dirty="0"/>
              <a:t>git status</a:t>
            </a:r>
            <a:r>
              <a:rPr lang="zh-TW" altLang="en-US" dirty="0"/>
              <a:t>：確認追蹤狀態。</a:t>
            </a:r>
          </a:p>
          <a:p>
            <a:r>
              <a:rPr lang="en-US" altLang="zh-TW" dirty="0"/>
              <a:t>git add</a:t>
            </a:r>
            <a:r>
              <a:rPr lang="zh-TW" altLang="en-US" dirty="0"/>
              <a:t> ：添加追蹤項目</a:t>
            </a:r>
            <a:endParaRPr lang="en-US" altLang="zh-TW" dirty="0"/>
          </a:p>
          <a:p>
            <a:r>
              <a:rPr lang="en-US" altLang="zh-TW" dirty="0"/>
              <a:t>git rm –cached</a:t>
            </a:r>
            <a:r>
              <a:rPr lang="zh-TW" altLang="en-US" dirty="0"/>
              <a:t> ：移除追蹤項目</a:t>
            </a:r>
            <a:endParaRPr lang="en-US" altLang="zh-TW" dirty="0"/>
          </a:p>
          <a:p>
            <a:r>
              <a:rPr lang="en-US" altLang="zh-TW" dirty="0"/>
              <a:t>git commit</a:t>
            </a:r>
            <a:r>
              <a:rPr lang="zh-TW" altLang="en-US" dirty="0"/>
              <a:t>：新建版本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551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0018F-3061-4A3D-88DB-3FC67712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FBC05-6507-4588-AF80-D4DDAABD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remote</a:t>
            </a:r>
            <a:r>
              <a:rPr lang="zh-TW" altLang="en-US" dirty="0"/>
              <a:t> </a:t>
            </a:r>
            <a:r>
              <a:rPr lang="en-US" altLang="zh-TW" dirty="0"/>
              <a:t>-v </a:t>
            </a:r>
            <a:r>
              <a:rPr lang="zh-TW" altLang="en-US" dirty="0"/>
              <a:t>：列出現有遠端數據庫</a:t>
            </a:r>
            <a:endParaRPr lang="en-US" altLang="zh-TW" dirty="0"/>
          </a:p>
          <a:p>
            <a:r>
              <a:rPr lang="en-US" altLang="zh-TW" dirty="0"/>
              <a:t>git remote add &lt;</a:t>
            </a:r>
            <a:r>
              <a:rPr lang="zh-TW" altLang="en-US" dirty="0"/>
              <a:t>代稱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&lt;</a:t>
            </a:r>
            <a:r>
              <a:rPr lang="zh-TW" altLang="en-US" dirty="0"/>
              <a:t>網址</a:t>
            </a:r>
            <a:r>
              <a:rPr lang="en-US" altLang="zh-TW" dirty="0"/>
              <a:t>&gt; </a:t>
            </a:r>
            <a:r>
              <a:rPr lang="zh-TW" altLang="en-US" dirty="0"/>
              <a:t>：添加遠端數據庫</a:t>
            </a:r>
            <a:endParaRPr lang="en-US" altLang="zh-TW" dirty="0"/>
          </a:p>
          <a:p>
            <a:r>
              <a:rPr lang="en-US" altLang="zh-TW" dirty="0"/>
              <a:t>git push -u &lt;</a:t>
            </a:r>
            <a:r>
              <a:rPr lang="zh-TW" altLang="en-US" dirty="0"/>
              <a:t>遠端數據庫代稱</a:t>
            </a:r>
            <a:r>
              <a:rPr lang="en-US" altLang="zh-TW" dirty="0"/>
              <a:t>&gt; &lt;</a:t>
            </a:r>
            <a:r>
              <a:rPr lang="zh-TW" altLang="en-US" dirty="0"/>
              <a:t>分支</a:t>
            </a:r>
            <a:r>
              <a:rPr lang="en-US" altLang="zh-TW" dirty="0"/>
              <a:t>&gt;</a:t>
            </a:r>
            <a:r>
              <a:rPr lang="zh-TW" altLang="en-US" dirty="0"/>
              <a:t> ：上傳當前版本進度入遠端數據庫</a:t>
            </a:r>
            <a:endParaRPr lang="en-US" altLang="zh-TW" dirty="0"/>
          </a:p>
          <a:p>
            <a:r>
              <a:rPr lang="en-US" altLang="zh-TW" dirty="0"/>
              <a:t>git clone &lt;</a:t>
            </a:r>
            <a:r>
              <a:rPr lang="en-US" altLang="zh-TW" dirty="0" err="1"/>
              <a:t>url</a:t>
            </a:r>
            <a:r>
              <a:rPr lang="en-US" altLang="zh-TW" dirty="0"/>
              <a:t>&gt;</a:t>
            </a:r>
            <a:r>
              <a:rPr lang="zh-TW" altLang="en-US" dirty="0"/>
              <a:t> ：從遠端數據庫下載最新版本</a:t>
            </a:r>
            <a:endParaRPr lang="en-US" altLang="zh-TW" dirty="0"/>
          </a:p>
          <a:p>
            <a:r>
              <a:rPr lang="en-US" altLang="zh-TW" dirty="0"/>
              <a:t>git pull</a:t>
            </a:r>
            <a:r>
              <a:rPr lang="zh-TW" altLang="en-US" dirty="0"/>
              <a:t> ：從遠端數據庫更新最新版本</a:t>
            </a:r>
          </a:p>
        </p:txBody>
      </p:sp>
    </p:spTree>
    <p:extLst>
      <p:ext uri="{BB962C8B-B14F-4D97-AF65-F5344CB8AC3E}">
        <p14:creationId xmlns:p14="http://schemas.microsoft.com/office/powerpoint/2010/main" val="2087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E292-AFB4-45D4-91B8-81EC0C25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F4200B-9948-4BEE-9579-F4412B50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git checkout &lt;branch&gt;</a:t>
            </a:r>
          </a:p>
          <a:p>
            <a:r>
              <a:rPr lang="en-US" altLang="zh-TW" dirty="0"/>
              <a:t>git fetch</a:t>
            </a:r>
          </a:p>
          <a:p>
            <a:r>
              <a:rPr lang="en-US" altLang="zh-TW"/>
              <a:t>git push --tags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87818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323</TotalTime>
  <Words>161</Words>
  <Application>Microsoft Office PowerPoint</Application>
  <PresentationFormat>如螢幕大小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Noto Sans TC</vt:lpstr>
      <vt:lpstr>Arial</vt:lpstr>
      <vt:lpstr>Gill Sans MT</vt:lpstr>
      <vt:lpstr>Verdana</vt:lpstr>
      <vt:lpstr>Wingdings 2</vt:lpstr>
      <vt:lpstr>夏至</vt:lpstr>
      <vt:lpstr>Git 基本語法教學</vt:lpstr>
      <vt:lpstr>介紹</vt:lpstr>
      <vt:lpstr>安裝</vt:lpstr>
      <vt:lpstr>基本指令</vt:lpstr>
      <vt:lpstr>基本指令</vt:lpstr>
      <vt:lpstr>基本指令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傅冠樺</dc:creator>
  <cp:lastModifiedBy>daniel811434@gmail.com</cp:lastModifiedBy>
  <cp:revision>21</cp:revision>
  <dcterms:created xsi:type="dcterms:W3CDTF">2021-09-28T05:50:04Z</dcterms:created>
  <dcterms:modified xsi:type="dcterms:W3CDTF">2021-10-03T14:43:24Z</dcterms:modified>
</cp:coreProperties>
</file>