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ma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 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官方</a:t>
            </a:r>
            <a:r>
              <a:rPr lang="zh-TW" altLang="en-US" dirty="0" smtClean="0"/>
              <a:t>網站：</a:t>
            </a:r>
            <a:endParaRPr lang="en-US" altLang="zh-TW" dirty="0" smtClean="0"/>
          </a:p>
          <a:p>
            <a:r>
              <a:rPr lang="en-US" altLang="zh-TW" u="sng" dirty="0" smtClean="0">
                <a:hlinkClick r:id="rId2"/>
              </a:rPr>
              <a:t>https</a:t>
            </a:r>
            <a:r>
              <a:rPr lang="en-US" altLang="zh-TW" u="sng" dirty="0" smtClean="0">
                <a:hlinkClick r:id="rId2"/>
              </a:rPr>
              <a:t>://git-scm.com/download/mac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 smtClean="0"/>
              <a:t>Git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運行基本順序</a:t>
            </a:r>
            <a:br>
              <a:rPr lang="zh-TW" altLang="en-US" b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smtClean="0"/>
              <a:t>init</a:t>
            </a:r>
            <a:r>
              <a:rPr lang="zh-TW" altLang="en-US" dirty="0" smtClean="0"/>
              <a:t>：初始化。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status</a:t>
            </a:r>
            <a:r>
              <a:rPr lang="zh-TW" altLang="en-US" dirty="0" smtClean="0"/>
              <a:t>：確認狀態。</a:t>
            </a:r>
          </a:p>
          <a:p>
            <a:r>
              <a:rPr lang="zh-TW" altLang="en-US" dirty="0" smtClean="0"/>
              <a:t>將不要的檔案都放入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r>
              <a:rPr lang="en-US" altLang="zh-TW" dirty="0" smtClean="0"/>
              <a:t> </a:t>
            </a:r>
            <a:r>
              <a:rPr lang="zh-TW" altLang="en-US" dirty="0" smtClean="0"/>
              <a:t>版本控制後，讓其他夥伴也知道你把甚麼檔案放進去。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add.</a:t>
            </a:r>
            <a:r>
              <a:rPr lang="zh-TW" altLang="en-US" dirty="0" smtClean="0"/>
              <a:t>：將所有檔案都加入版本控制（加入資料夾）。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–am”</a:t>
            </a:r>
            <a:r>
              <a:rPr lang="zh-TW" altLang="en-US" dirty="0" smtClean="0"/>
              <a:t>版本名稱”：建立版本及版本名（命名資料夾名稱）。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–v</a:t>
            </a:r>
            <a:r>
              <a:rPr lang="zh-TW" altLang="en-US" dirty="0" smtClean="0"/>
              <a:t>：確認主幹及分支。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/>
              <a:t>常用語法</a:t>
            </a:r>
            <a:br>
              <a:rPr lang="zh-TW" altLang="en-US" b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init</a:t>
            </a:r>
            <a:r>
              <a:rPr lang="zh-TW" altLang="en-US" dirty="0" smtClean="0"/>
              <a:t>：初始化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status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目前版本狀態查詢。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+</a:t>
            </a:r>
            <a:r>
              <a:rPr lang="zh-TW" altLang="en-US" dirty="0" smtClean="0"/>
              <a:t>檔案，將檔案加入版本控制。例：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123</a:t>
            </a:r>
            <a:r>
              <a:rPr lang="zh-TW" altLang="en-US" dirty="0" smtClean="0"/>
              <a:t>，將檔案名稱</a:t>
            </a:r>
            <a:r>
              <a:rPr lang="en-US" altLang="zh-TW" dirty="0" smtClean="0"/>
              <a:t>123</a:t>
            </a:r>
            <a:r>
              <a:rPr lang="zh-TW" altLang="en-US" dirty="0" smtClean="0"/>
              <a:t>加入版本控制。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.</a:t>
            </a:r>
            <a:r>
              <a:rPr lang="zh-TW" altLang="en-US" dirty="0" smtClean="0"/>
              <a:t>：一次將目前所有檔案都加入版本控制。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rm</a:t>
            </a:r>
            <a:r>
              <a:rPr lang="en-US" altLang="zh-TW" dirty="0" smtClean="0"/>
              <a:t> --cached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rm</a:t>
            </a:r>
            <a:r>
              <a:rPr lang="en-US" altLang="zh-TW" dirty="0" smtClean="0"/>
              <a:t> --cached +</a:t>
            </a:r>
            <a:r>
              <a:rPr lang="zh-TW" altLang="en-US" dirty="0" smtClean="0"/>
              <a:t>檔案，將檔案移除版本控制。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</a:t>
            </a:r>
            <a:r>
              <a:rPr lang="zh-TW" altLang="en-US" dirty="0" smtClean="0"/>
              <a:t>：新建版本（就像新建一個資料夾），輸入 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 </a:t>
            </a:r>
            <a:r>
              <a:rPr lang="zh-TW" altLang="en-US" dirty="0" smtClean="0"/>
              <a:t>後就會進入到編輯器</a:t>
            </a:r>
            <a:r>
              <a:rPr lang="en-US" altLang="zh-TW" dirty="0" smtClean="0"/>
              <a:t>vim</a:t>
            </a:r>
            <a:r>
              <a:rPr lang="zh-TW" altLang="en-US" dirty="0" smtClean="0"/>
              <a:t>，在裡面可以新增 </a:t>
            </a:r>
            <a:r>
              <a:rPr lang="en-US" altLang="zh-TW" dirty="0" smtClean="0"/>
              <a:t>commit message </a:t>
            </a:r>
            <a:r>
              <a:rPr lang="zh-TW" altLang="en-US" dirty="0" smtClean="0"/>
              <a:t>（版本敘述，就像是資料夾名稱一樣），一樣是</a:t>
            </a:r>
            <a:r>
              <a:rPr lang="en-US" altLang="zh-TW" dirty="0" smtClean="0"/>
              <a:t>:q!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wq</a:t>
            </a:r>
            <a:r>
              <a:rPr lang="zh-TW" altLang="en-US" dirty="0" smtClean="0"/>
              <a:t>跳回。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–m “</a:t>
            </a:r>
            <a:r>
              <a:rPr lang="zh-TW" altLang="en-US" dirty="0" smtClean="0"/>
              <a:t>版本敘述”：不進入</a:t>
            </a:r>
            <a:r>
              <a:rPr lang="en-US" altLang="zh-TW" dirty="0" smtClean="0"/>
              <a:t>vim</a:t>
            </a:r>
            <a:r>
              <a:rPr lang="zh-TW" altLang="en-US" dirty="0" smtClean="0"/>
              <a:t>，直接在 </a:t>
            </a:r>
            <a:r>
              <a:rPr lang="en-US" altLang="zh-TW" dirty="0" smtClean="0"/>
              <a:t>terminal </a:t>
            </a:r>
            <a:r>
              <a:rPr lang="zh-TW" altLang="en-US" dirty="0" smtClean="0"/>
              <a:t>新增 </a:t>
            </a:r>
            <a:r>
              <a:rPr lang="en-US" altLang="zh-TW" dirty="0" smtClean="0"/>
              <a:t>commit message</a:t>
            </a:r>
            <a:r>
              <a:rPr lang="zh-TW" altLang="en-US" dirty="0" smtClean="0"/>
              <a:t>。例：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–m “ first </a:t>
            </a:r>
            <a:r>
              <a:rPr lang="en-US" altLang="zh-TW" dirty="0" err="1" smtClean="0"/>
              <a:t>virtion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–am “</a:t>
            </a:r>
            <a:r>
              <a:rPr lang="zh-TW" altLang="en-US" dirty="0" smtClean="0"/>
              <a:t>版本敘述”：將所有檔案加入版本控制並建立版本（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+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–m”</a:t>
            </a:r>
            <a:r>
              <a:rPr lang="zh-TW" altLang="en-US" dirty="0" smtClean="0"/>
              <a:t>版本敘述”）的綜合功能。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</a:t>
            </a:r>
            <a:r>
              <a:rPr lang="zh-TW" altLang="en-US" dirty="0" smtClean="0"/>
              <a:t>：查看版本歷史紀錄。每個版本上方會寫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後面接一串英數交雜，這個就是版本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</a:t>
            </a:r>
            <a:r>
              <a:rPr lang="en-US" altLang="zh-TW" dirty="0" smtClean="0"/>
              <a:t>)</a:t>
            </a:r>
            <a:r>
              <a:rPr lang="zh-TW" altLang="en-US" dirty="0" smtClean="0"/>
              <a:t>號。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 --</a:t>
            </a:r>
            <a:r>
              <a:rPr lang="en-US" altLang="zh-TW" dirty="0" err="1" smtClean="0"/>
              <a:t>oneline</a:t>
            </a:r>
            <a:r>
              <a:rPr lang="zh-TW" altLang="en-US" dirty="0" smtClean="0"/>
              <a:t>：查看簡單的版本歷史紀錄，此時的版本號會是簡易的前七碼。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checkout + </a:t>
            </a:r>
            <a:r>
              <a:rPr lang="zh-TW" altLang="en-US" dirty="0" smtClean="0"/>
              <a:t>完整的版本號。將版本更改到版本號的那個版本。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master</a:t>
            </a:r>
            <a:r>
              <a:rPr lang="zh-TW" altLang="en-US" dirty="0" smtClean="0"/>
              <a:t>：將版本更改到最新的版本。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r>
              <a:rPr lang="zh-TW" altLang="en-US" dirty="0" smtClean="0"/>
              <a:t>：不想要被版本控制的檔案。先用</a:t>
            </a:r>
            <a:r>
              <a:rPr lang="en-US" altLang="zh-TW" dirty="0" smtClean="0"/>
              <a:t>touch </a:t>
            </a:r>
            <a:r>
              <a:rPr lang="zh-TW" altLang="en-US" dirty="0" smtClean="0"/>
              <a:t>建立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檔，再將其他不想被版本控制的檔案加入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檔（透過 </a:t>
            </a:r>
            <a:r>
              <a:rPr lang="en-US" altLang="zh-TW" dirty="0" smtClean="0"/>
              <a:t>vim .</a:t>
            </a:r>
            <a:r>
              <a:rPr lang="en-US" altLang="zh-TW" dirty="0" err="1" smtClean="0"/>
              <a:t>gitignore</a:t>
            </a:r>
            <a:r>
              <a:rPr lang="zh-TW" altLang="en-US" dirty="0" smtClean="0"/>
              <a:t>，再輸入不想被版本控制的檔名，按 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wq</a:t>
            </a:r>
            <a:r>
              <a:rPr lang="zh-TW" altLang="en-US" dirty="0" smtClean="0"/>
              <a:t>離開），這樣即便之後一次用 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–am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檔也不被被版本控制。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diff</a:t>
            </a:r>
            <a:r>
              <a:rPr lang="zh-TW" altLang="en-US" dirty="0" smtClean="0"/>
              <a:t>：再更改後的檔案再次加入版本控制前，可用 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diff </a:t>
            </a:r>
            <a:r>
              <a:rPr lang="zh-TW" altLang="en-US" dirty="0" smtClean="0"/>
              <a:t>看出版本更改的東西在哪。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–v</a:t>
            </a:r>
            <a:r>
              <a:rPr lang="zh-TW" altLang="en-US" dirty="0" smtClean="0"/>
              <a:t>：確認主幹及分支。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+ </a:t>
            </a:r>
            <a:r>
              <a:rPr lang="zh-TW" altLang="en-US" dirty="0" smtClean="0"/>
              <a:t>分支名稱：新增分支並命名。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–d +</a:t>
            </a:r>
            <a:r>
              <a:rPr lang="zh-TW" altLang="en-US" dirty="0" smtClean="0"/>
              <a:t>分支名稱：刪除分支。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+ </a:t>
            </a:r>
            <a:r>
              <a:rPr lang="zh-TW" altLang="en-US" dirty="0" smtClean="0"/>
              <a:t>分支名稱：移動到該分支。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merge +</a:t>
            </a:r>
            <a:r>
              <a:rPr lang="zh-TW" altLang="en-US" dirty="0" smtClean="0"/>
              <a:t>分支名稱：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A</a:t>
            </a:r>
            <a:r>
              <a:rPr lang="zh-TW" altLang="en-US" dirty="0" smtClean="0"/>
              <a:t>，將 </a:t>
            </a:r>
            <a:r>
              <a:rPr lang="en-US" altLang="zh-TW" dirty="0" smtClean="0"/>
              <a:t>A </a:t>
            </a:r>
            <a:r>
              <a:rPr lang="zh-TW" altLang="en-US" dirty="0" smtClean="0"/>
              <a:t>分支合併進目前所在的分支。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+ </a:t>
            </a:r>
            <a:r>
              <a:rPr lang="zh-TW" altLang="en-US" dirty="0" smtClean="0"/>
              <a:t>遠端主機（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hub</a:t>
            </a:r>
            <a:r>
              <a:rPr lang="zh-TW" altLang="en-US" dirty="0" smtClean="0"/>
              <a:t>）名稱（通常叫做 </a:t>
            </a:r>
            <a:r>
              <a:rPr lang="en-US" altLang="zh-TW" dirty="0" smtClean="0"/>
              <a:t>origin</a:t>
            </a:r>
            <a:r>
              <a:rPr lang="zh-TW" altLang="en-US" dirty="0" smtClean="0"/>
              <a:t>） </a:t>
            </a:r>
            <a:r>
              <a:rPr lang="en-US" altLang="zh-TW" dirty="0" smtClean="0"/>
              <a:t>+ </a:t>
            </a:r>
            <a:r>
              <a:rPr lang="zh-TW" altLang="en-US" dirty="0" smtClean="0"/>
              <a:t>本地分支名稱：將本地已經 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的版本上傳更新到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hub</a:t>
            </a:r>
            <a:r>
              <a:rPr lang="zh-TW" altLang="en-US" dirty="0" smtClean="0"/>
              <a:t>。若之後有在本地新增 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，也是一樣用此語法。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pull +</a:t>
            </a:r>
            <a:r>
              <a:rPr lang="zh-TW" altLang="en-US" dirty="0" smtClean="0"/>
              <a:t>遠端主機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hub)</a:t>
            </a:r>
            <a:r>
              <a:rPr lang="zh-TW" altLang="en-US" dirty="0" smtClean="0"/>
              <a:t>名稱（通常叫做 </a:t>
            </a:r>
            <a:r>
              <a:rPr lang="en-US" altLang="zh-TW" dirty="0" smtClean="0"/>
              <a:t>origin</a:t>
            </a:r>
            <a:r>
              <a:rPr lang="zh-TW" altLang="en-US" dirty="0" smtClean="0"/>
              <a:t>） </a:t>
            </a:r>
            <a:r>
              <a:rPr lang="en-US" altLang="zh-TW" dirty="0" smtClean="0"/>
              <a:t>+ </a:t>
            </a:r>
            <a:r>
              <a:rPr lang="zh-TW" altLang="en-US" dirty="0" smtClean="0"/>
              <a:t>遠端分支名稱：將遠端的分支下載下來（通常發生在多人協作時，需要將別人修改過上傳到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的分支再次下載下來使用）。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+</a:t>
            </a:r>
            <a:r>
              <a:rPr lang="zh-TW" altLang="en-US" dirty="0" smtClean="0"/>
              <a:t>網址：將遠端的 </a:t>
            </a:r>
            <a:r>
              <a:rPr lang="en-US" altLang="zh-TW" dirty="0" smtClean="0"/>
              <a:t>repository </a:t>
            </a:r>
            <a:r>
              <a:rPr lang="zh-TW" altLang="en-US" dirty="0" smtClean="0"/>
              <a:t>下載下來。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--amend</a:t>
            </a:r>
            <a:r>
              <a:rPr lang="zh-TW" altLang="en-US" dirty="0" smtClean="0"/>
              <a:t>：更改已經 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commit message</a:t>
            </a:r>
            <a:r>
              <a:rPr lang="zh-TW" altLang="en-US" dirty="0" smtClean="0"/>
              <a:t>。會進入到編輯器裡，在裡面直接更改並儲存離開。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HEAD^</a:t>
            </a:r>
            <a:r>
              <a:rPr lang="zh-TW" altLang="en-US" dirty="0" smtClean="0"/>
              <a:t>：（已經 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）回到 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前的那個狀態（還保留此次修改的版本，只是尚未 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），通常發生在 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後但又發現有錯需要更正內容。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HEAD^ --hard</a:t>
            </a:r>
            <a:r>
              <a:rPr lang="zh-TW" altLang="en-US" dirty="0" smtClean="0"/>
              <a:t>：（已經 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）回到上一個版本的狀態（此次 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的內容完全消失）。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+</a:t>
            </a:r>
            <a:r>
              <a:rPr lang="zh-TW" altLang="en-US" dirty="0" smtClean="0"/>
              <a:t>版本號：（已經 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）回到該版本號的狀態（等同於放棄目前最新的狀態）。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--</a:t>
            </a:r>
            <a:r>
              <a:rPr lang="zh-TW" altLang="en-US" dirty="0" smtClean="0"/>
              <a:t>：（尚未 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）回到上一個版本的狀態（等同於放棄此次修改的東西）。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–m + </a:t>
            </a:r>
            <a:r>
              <a:rPr lang="zh-TW" altLang="en-US" dirty="0" smtClean="0"/>
              <a:t>新的 </a:t>
            </a:r>
            <a:r>
              <a:rPr lang="en-US" altLang="zh-TW" dirty="0" smtClean="0"/>
              <a:t>branch </a:t>
            </a:r>
            <a:r>
              <a:rPr lang="zh-TW" altLang="en-US" dirty="0" smtClean="0"/>
              <a:t>名稱：（必須在欲修改的那個 </a:t>
            </a:r>
            <a:r>
              <a:rPr lang="en-US" altLang="zh-TW" dirty="0" smtClean="0"/>
              <a:t>branch </a:t>
            </a:r>
            <a:r>
              <a:rPr lang="zh-TW" altLang="en-US" dirty="0" smtClean="0"/>
              <a:t>上）修改 </a:t>
            </a:r>
            <a:r>
              <a:rPr lang="en-US" altLang="zh-TW" dirty="0" smtClean="0"/>
              <a:t>branch </a:t>
            </a:r>
            <a:r>
              <a:rPr lang="zh-TW" altLang="en-US" dirty="0" smtClean="0"/>
              <a:t>名稱。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+ </a:t>
            </a:r>
            <a:r>
              <a:rPr lang="zh-TW" altLang="en-US" dirty="0" smtClean="0"/>
              <a:t>遠端的 </a:t>
            </a:r>
            <a:r>
              <a:rPr lang="en-US" altLang="zh-TW" dirty="0" smtClean="0"/>
              <a:t>branch </a:t>
            </a:r>
            <a:r>
              <a:rPr lang="zh-TW" altLang="en-US" dirty="0" smtClean="0"/>
              <a:t>名稱：將遠端的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下載下來。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</TotalTime>
  <Words>666</Words>
  <Application>Microsoft Office PowerPoint</Application>
  <PresentationFormat>如螢幕大小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夏至</vt:lpstr>
      <vt:lpstr>Git</vt:lpstr>
      <vt:lpstr>投影片 2</vt:lpstr>
      <vt:lpstr>Git 運行基本順序 </vt:lpstr>
      <vt:lpstr>常用語法 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傅冠樺</dc:creator>
  <cp:lastModifiedBy>10703014</cp:lastModifiedBy>
  <cp:revision>2</cp:revision>
  <dcterms:created xsi:type="dcterms:W3CDTF">2021-09-28T05:50:04Z</dcterms:created>
  <dcterms:modified xsi:type="dcterms:W3CDTF">2021-09-28T06:10:31Z</dcterms:modified>
</cp:coreProperties>
</file>