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2021/10/6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基本語法教學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FCD4B-410C-4B86-9F6C-A03EF758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87D1E-A73B-4FC3-A317-71A0E48D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Git?</a:t>
            </a:r>
          </a:p>
          <a:p>
            <a:r>
              <a:rPr lang="en-US" altLang="zh-TW" b="0" i="0" dirty="0">
                <a:solidFill>
                  <a:srgbClr val="2C3340"/>
                </a:solidFill>
                <a:effectLst/>
                <a:latin typeface="Noto Sans TC"/>
              </a:rPr>
              <a:t>Git 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是一套免費、開源、且有許多人使用的版本控制軟體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9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9F6EC-F07E-4920-98C2-EFE3280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0C505-5B9C-40F5-84C1-A122EAE5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Git </a:t>
            </a:r>
            <a:r>
              <a:rPr lang="zh-TW" altLang="en-US" dirty="0"/>
              <a:t>官方網站：</a:t>
            </a:r>
            <a:endParaRPr lang="en-US" altLang="zh-TW" u="sng" dirty="0">
              <a:hlinkClick r:id="rId2"/>
            </a:endParaRPr>
          </a:p>
          <a:p>
            <a:r>
              <a:rPr lang="en-US" altLang="zh-TW" u="sng" dirty="0">
                <a:hlinkClick r:id="rId2"/>
              </a:rPr>
              <a:t>https://git-scm.com/download/mac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8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F4A76-2122-411D-8B8E-BCE6F74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84435-105D-4082-95E1-D60CE090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：初始化。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：確認追蹤狀態。</a:t>
            </a:r>
          </a:p>
          <a:p>
            <a:r>
              <a:rPr lang="en-US" altLang="zh-TW" dirty="0"/>
              <a:t>git add</a:t>
            </a:r>
            <a:r>
              <a:rPr lang="zh-TW" altLang="en-US" dirty="0"/>
              <a:t>：添加追蹤項目</a:t>
            </a:r>
            <a:endParaRPr lang="en-US" altLang="zh-TW" dirty="0"/>
          </a:p>
          <a:p>
            <a:r>
              <a:rPr lang="en-US" altLang="zh-TW" dirty="0"/>
              <a:t>git rm –cached</a:t>
            </a:r>
            <a:r>
              <a:rPr lang="zh-TW" altLang="en-US" dirty="0"/>
              <a:t> ：移除追蹤項目</a:t>
            </a:r>
            <a:endParaRPr lang="en-US" altLang="zh-TW" dirty="0"/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-m “</a:t>
            </a:r>
            <a:r>
              <a:rPr lang="zh-TW" altLang="en-US" dirty="0"/>
              <a:t>說明</a:t>
            </a:r>
            <a:r>
              <a:rPr lang="en-US" altLang="zh-TW" dirty="0"/>
              <a:t>”</a:t>
            </a:r>
            <a:r>
              <a:rPr lang="zh-TW" altLang="en-US" dirty="0"/>
              <a:t>：提交版本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：瀏覽歷史紀錄</a:t>
            </a:r>
          </a:p>
        </p:txBody>
      </p:sp>
    </p:spTree>
    <p:extLst>
      <p:ext uri="{BB962C8B-B14F-4D97-AF65-F5344CB8AC3E}">
        <p14:creationId xmlns:p14="http://schemas.microsoft.com/office/powerpoint/2010/main" val="13555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018F-3061-4A3D-88DB-3FC67712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FBC05-6507-4588-AF80-D4DDAABD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remote</a:t>
            </a:r>
            <a:r>
              <a:rPr lang="zh-TW" altLang="en-US" dirty="0"/>
              <a:t> </a:t>
            </a:r>
            <a:r>
              <a:rPr lang="en-US" altLang="zh-TW" dirty="0"/>
              <a:t>-v </a:t>
            </a:r>
            <a:r>
              <a:rPr lang="zh-TW" altLang="en-US" dirty="0"/>
              <a:t>：列出現有遠端數據庫</a:t>
            </a:r>
            <a:endParaRPr lang="en-US" altLang="zh-TW" dirty="0"/>
          </a:p>
          <a:p>
            <a:r>
              <a:rPr lang="en-US" altLang="zh-TW" dirty="0"/>
              <a:t>git remote add &lt;</a:t>
            </a:r>
            <a:r>
              <a:rPr lang="zh-TW" altLang="en-US" dirty="0"/>
              <a:t>代稱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</a:t>
            </a:r>
            <a:r>
              <a:rPr lang="zh-TW" altLang="en-US" dirty="0"/>
              <a:t>：添加遠端數據庫</a:t>
            </a:r>
            <a:endParaRPr lang="en-US" altLang="zh-TW" dirty="0"/>
          </a:p>
          <a:p>
            <a:r>
              <a:rPr lang="en-US" altLang="zh-TW" dirty="0"/>
              <a:t>git push -u &lt;</a:t>
            </a:r>
            <a:r>
              <a:rPr lang="zh-TW" altLang="en-US" dirty="0"/>
              <a:t>遠端數據庫代稱</a:t>
            </a:r>
            <a:r>
              <a:rPr lang="en-US" altLang="zh-TW" dirty="0"/>
              <a:t>&gt; &lt;</a:t>
            </a:r>
            <a:r>
              <a:rPr lang="zh-TW" altLang="en-US" dirty="0"/>
              <a:t>分支</a:t>
            </a:r>
            <a:r>
              <a:rPr lang="en-US" altLang="zh-TW" dirty="0"/>
              <a:t>&gt;</a:t>
            </a:r>
            <a:r>
              <a:rPr lang="zh-TW" altLang="en-US" dirty="0"/>
              <a:t> ：上傳當前版本進度入遠端數據庫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en-US" altLang="zh-TW" dirty="0" err="1"/>
              <a:t>url</a:t>
            </a:r>
            <a:r>
              <a:rPr lang="en-US" altLang="zh-TW" dirty="0"/>
              <a:t>&gt;</a:t>
            </a:r>
            <a:r>
              <a:rPr lang="zh-TW" altLang="en-US" dirty="0"/>
              <a:t> ：從遠端數據庫下載最新版本</a:t>
            </a:r>
            <a:endParaRPr lang="en-US" altLang="zh-TW" dirty="0"/>
          </a:p>
          <a:p>
            <a:r>
              <a:rPr lang="en-US" altLang="zh-TW" dirty="0"/>
              <a:t>git pull</a:t>
            </a:r>
            <a:r>
              <a:rPr lang="zh-TW" altLang="en-US" dirty="0"/>
              <a:t> ：從遠端數據庫更新最新版本</a:t>
            </a:r>
          </a:p>
        </p:txBody>
      </p:sp>
    </p:spTree>
    <p:extLst>
      <p:ext uri="{BB962C8B-B14F-4D97-AF65-F5344CB8AC3E}">
        <p14:creationId xmlns:p14="http://schemas.microsoft.com/office/powerpoint/2010/main" val="2087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E292-AFB4-45D4-91B8-81EC0C2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4200B-9948-4BEE-9579-F4412B5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&lt;</a:t>
            </a:r>
            <a:r>
              <a:rPr lang="zh-TW" altLang="en-US" dirty="0"/>
              <a:t>名稱</a:t>
            </a:r>
            <a:r>
              <a:rPr lang="en-US" altLang="zh-TW" dirty="0"/>
              <a:t>&gt;</a:t>
            </a:r>
            <a:r>
              <a:rPr lang="zh-TW" altLang="en-US" dirty="0"/>
              <a:t> ： 建立分支</a:t>
            </a:r>
            <a:endParaRPr lang="en-US" altLang="zh-TW" dirty="0"/>
          </a:p>
          <a:p>
            <a:r>
              <a:rPr lang="en-US" altLang="zh-TW" dirty="0"/>
              <a:t>git branch -d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/>
              <a:t> ： 刪除分支</a:t>
            </a:r>
            <a:endParaRPr lang="en-US" altLang="zh-TW" dirty="0"/>
          </a:p>
          <a:p>
            <a:r>
              <a:rPr lang="en-US" altLang="zh-TW" dirty="0"/>
              <a:t>git checkout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 dirty="0"/>
              <a:t> ： 切換分支</a:t>
            </a:r>
            <a:endParaRPr lang="en-US" altLang="zh-TW" dirty="0"/>
          </a:p>
          <a:p>
            <a:r>
              <a:rPr lang="en-US" altLang="zh-TW" dirty="0"/>
              <a:t>git merge</a:t>
            </a:r>
            <a:r>
              <a:rPr lang="zh-TW" altLang="en-US" dirty="0"/>
              <a:t>：分支合併</a:t>
            </a:r>
            <a:endParaRPr lang="en-US" altLang="zh-TW" dirty="0"/>
          </a:p>
          <a:p>
            <a:r>
              <a:rPr lang="en-US" altLang="zh-TW" dirty="0"/>
              <a:t>git fetch</a:t>
            </a:r>
          </a:p>
          <a:p>
            <a:r>
              <a:rPr lang="en-US" altLang="zh-TW" dirty="0"/>
              <a:t>git push --tags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78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F3F7B-6019-4308-8FF9-BDF164E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版本異動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2ECFB-CE6A-4153-897F-02D9D6EE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git reset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及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git revert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兩種指令可以使用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會直接將這個分支的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HEAD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設定為你指定的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，而且如果是用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HARD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去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reset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，會將該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之後的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都會消失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revert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會將你指定的該次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做反向的處理，也就是會把這個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做過的異動，反過來做一次讓它這些異動消失</a:t>
            </a:r>
            <a:b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，這個不影響前後的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，且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revert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後的版本會需要處理衝突後並且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為一個新版，不會修改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commit history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92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523</TotalTime>
  <Words>308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Noto Sans TC</vt:lpstr>
      <vt:lpstr>Arial</vt:lpstr>
      <vt:lpstr>Gill Sans MT</vt:lpstr>
      <vt:lpstr>Lato</vt:lpstr>
      <vt:lpstr>Verdana</vt:lpstr>
      <vt:lpstr>Wingdings 2</vt:lpstr>
      <vt:lpstr>夏至</vt:lpstr>
      <vt:lpstr>Git 基本語法教學</vt:lpstr>
      <vt:lpstr>介紹</vt:lpstr>
      <vt:lpstr>安裝</vt:lpstr>
      <vt:lpstr>基本指令</vt:lpstr>
      <vt:lpstr>基本指令</vt:lpstr>
      <vt:lpstr>基本指令</vt:lpstr>
      <vt:lpstr>版本異動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傅冠樺</dc:creator>
  <cp:lastModifiedBy>daniel811434@gmail.com</cp:lastModifiedBy>
  <cp:revision>33</cp:revision>
  <dcterms:created xsi:type="dcterms:W3CDTF">2021-09-28T05:50:04Z</dcterms:created>
  <dcterms:modified xsi:type="dcterms:W3CDTF">2021-10-06T15:00:02Z</dcterms:modified>
</cp:coreProperties>
</file>