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04ED2-355C-4157-8F1E-56D8A817D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FB8C20-7E7A-4D00-9D5B-56ED6E022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1FC1F2-5180-4939-A92B-73C89FF6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4969-C4B0-4097-9A7F-EE4897FF6E0F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1D334E-3100-40CC-A189-3A03B18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76044-937B-4B5F-8127-15F698C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2CE-DFDC-4EAD-B08A-7684563CF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07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799E2-DF61-4601-8413-92E1CCDE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ED83FF-482D-4C69-99A5-5725DC488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3322C8-9BFD-4E61-A5C3-BAE3DBD7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4969-C4B0-4097-9A7F-EE4897FF6E0F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A91BF-651A-4026-A0CA-53809A86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E78DF9-50FB-448E-9C78-3C20138C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2CE-DFDC-4EAD-B08A-7684563CF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559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0C7FDB-F210-440D-899E-2859C9C39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30C245-72D5-4FC6-96E5-C1ED0F761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FA2B4D-F192-4A3D-B476-F4CA1266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4969-C4B0-4097-9A7F-EE4897FF6E0F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E16EAB-F5B3-4787-9197-FFD0E706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8B9F4E-329C-4E18-A5DB-0C1410E7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2CE-DFDC-4EAD-B08A-7684563CF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877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5F6C4-29D0-4752-868E-B7EB5D74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2DE1F-6713-44BA-B8C9-143706A8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D585C2-396B-4597-95E8-0E81153E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4969-C4B0-4097-9A7F-EE4897FF6E0F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E921E9-5F67-467C-90FA-3EC39648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D5108A-4501-49F8-A4C4-673E629D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2CE-DFDC-4EAD-B08A-7684563CF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454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21B59-08CB-4A91-8059-146545E1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361A3F-BBBB-45DF-8310-258E294E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341328-8401-400E-8877-D7D9F53D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4969-C4B0-4097-9A7F-EE4897FF6E0F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644805-2187-4954-BB12-6BCA1ED8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A97B06-4051-4116-B277-D271E2FC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2CE-DFDC-4EAD-B08A-7684563CF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674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BFDF9-730A-4769-B822-24C1B884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95179C-2F48-4964-BA27-D7BE504C7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CC09D6-10E6-438F-A6B7-80F5CD14E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AF07E3-6B24-4AF6-8A67-496FC0E4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4969-C4B0-4097-9A7F-EE4897FF6E0F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B61C67-76CE-456D-AD33-8ECEBF3E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CE2F0D-E12B-4257-AC1A-A763CACE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2CE-DFDC-4EAD-B08A-7684563CF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15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195C3-74BD-487F-B742-E74A0F2B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709684-CED3-4706-80CA-F08AAEBC1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86908A-EC65-4937-8C7C-954409578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B9DA42-ED33-4C9A-ABB1-7A634A9DB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42B257-6E10-4269-AACE-F75A04728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8DC96A-CE97-4815-9272-9961A51F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4969-C4B0-4097-9A7F-EE4897FF6E0F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4EB290-D7E8-4FD9-9376-93559ABF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4A19BE-88C9-480C-BCE7-24EEB221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2CE-DFDC-4EAD-B08A-7684563CF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4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D04F1-3135-4A5C-BF2E-BE15B606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C10E16-2F59-41EF-BD93-1EBE6B85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4969-C4B0-4097-9A7F-EE4897FF6E0F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2C2F1F-181A-41D7-BA09-45B6C1AD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32BF8E-A0F7-4625-AAEA-CA76EBF5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2CE-DFDC-4EAD-B08A-7684563CF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668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6537DA-6788-414D-AD0D-08637151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4969-C4B0-4097-9A7F-EE4897FF6E0F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C48B57-9D8E-46D8-8CD3-86B5F60E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B836A2-2908-46D2-841F-599C0F78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2CE-DFDC-4EAD-B08A-7684563CF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68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502D9-20E7-4377-9A9A-F497C521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CD8CB8-C43C-400C-B85B-DC71DD0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2150CE-4F81-4C0F-9446-5E65A54A5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FF0DE4-7AAD-4485-8634-0C1D233E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4969-C4B0-4097-9A7F-EE4897FF6E0F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9C3A53-A5EE-4F5D-90DD-C5FFBC24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FA6DE3-8A98-4940-92EA-EF7D07F8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2CE-DFDC-4EAD-B08A-7684563CF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32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44E3E-1342-46B6-B037-8E9D5AF1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F89077-7780-40FA-83FD-FB9ED504F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D16FC0-4B2B-4F00-B991-FB89B556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9D7756-66FC-4BA1-8D23-A85A3059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4969-C4B0-4097-9A7F-EE4897FF6E0F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CA2903-42DA-4DBF-BC6E-D6641CF0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D6CA46-7D69-457D-8B50-6A94F553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2CE-DFDC-4EAD-B08A-7684563CF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838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837DD3-2A55-4C29-839C-2EA98C62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AFE6AF-FFA3-4921-AFDC-DA3B7F99D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9545D4-80BE-4A12-ACA2-38AFE0EDB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C4969-C4B0-4097-9A7F-EE4897FF6E0F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0586D0-E492-42E6-8976-BF5B118F5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99EF8F-E2E4-4E8D-AB34-17D388F7C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B2CE-DFDC-4EAD-B08A-7684563CF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AB6A9-9244-4CAE-8166-5A18790E8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HOLA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B2BCEB-931B-45B7-91E2-276E954D1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9284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HOLA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usuario fadp</dc:creator>
  <cp:lastModifiedBy>usuario fadp</cp:lastModifiedBy>
  <cp:revision>1</cp:revision>
  <dcterms:created xsi:type="dcterms:W3CDTF">2020-02-18T21:56:48Z</dcterms:created>
  <dcterms:modified xsi:type="dcterms:W3CDTF">2020-02-18T21:57:00Z</dcterms:modified>
</cp:coreProperties>
</file>