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35"/>
  </p:notesMasterIdLst>
  <p:sldIdLst>
    <p:sldId id="308" r:id="rId2"/>
    <p:sldId id="263" r:id="rId3"/>
    <p:sldId id="257" r:id="rId4"/>
    <p:sldId id="259" r:id="rId5"/>
    <p:sldId id="260" r:id="rId6"/>
    <p:sldId id="264" r:id="rId7"/>
    <p:sldId id="278" r:id="rId8"/>
    <p:sldId id="280" r:id="rId9"/>
    <p:sldId id="281" r:id="rId10"/>
    <p:sldId id="282" r:id="rId11"/>
    <p:sldId id="285" r:id="rId12"/>
    <p:sldId id="279" r:id="rId13"/>
    <p:sldId id="283" r:id="rId14"/>
    <p:sldId id="284" r:id="rId15"/>
    <p:sldId id="265" r:id="rId16"/>
    <p:sldId id="266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58" r:id="rId29"/>
    <p:sldId id="295" r:id="rId30"/>
    <p:sldId id="277" r:id="rId31"/>
    <p:sldId id="272" r:id="rId32"/>
    <p:sldId id="294" r:id="rId33"/>
    <p:sldId id="274" r:id="rId34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31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46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61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774" algn="l" defTabSz="91431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929" algn="l" defTabSz="91431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083" algn="l" defTabSz="91431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239" algn="l" defTabSz="91431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F00"/>
    <a:srgbClr val="3E1F00"/>
    <a:srgbClr val="1B311F"/>
    <a:srgbClr val="422C16"/>
    <a:srgbClr val="0C788E"/>
    <a:srgbClr val="006666"/>
    <a:srgbClr val="0099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2" autoAdjust="0"/>
    <p:restoredTop sz="94434" autoAdjust="0"/>
  </p:normalViewPr>
  <p:slideViewPr>
    <p:cSldViewPr>
      <p:cViewPr varScale="1">
        <p:scale>
          <a:sx n="67" d="100"/>
          <a:sy n="67" d="100"/>
        </p:scale>
        <p:origin x="80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</c:f>
              <c:strCache>
                <c:ptCount val="1"/>
                <c:pt idx="0">
                  <c:v>Centro Logistico Colsutec Ricaurte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explosion val="2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</c:f>
              <c:strCache>
                <c:ptCount val="1"/>
                <c:pt idx="0">
                  <c:v>Archivo Excel 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0236402304505849E-2"/>
          <c:w val="0.66243846337315948"/>
          <c:h val="0.95976359769549413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explosion val="47"/>
          <c:dPt>
            <c:idx val="0"/>
            <c:bubble3D val="0"/>
            <c:explosion val="19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</c:f>
              <c:strCache>
                <c:ptCount val="1"/>
                <c:pt idx="0">
                  <c:v>carnet de formacion 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117364651778704E-2"/>
          <c:y val="4.3735407182052446E-2"/>
          <c:w val="0.48408942941725758"/>
          <c:h val="0.86254586314212089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Voz a voz</c:v>
                </c:pt>
                <c:pt idx="1">
                  <c:v>Mo dan a conocer las herramientas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591885389326332"/>
          <c:y val="0.35956496062992127"/>
          <c:w val="0.31131374903880338"/>
          <c:h val="0.5654260079776360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E60A1-705C-4FE4-8171-242FC5748375}" type="datetimeFigureOut">
              <a:rPr lang="es-CO" smtClean="0"/>
              <a:t>07/09/2016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0C668-1429-4B7B-AE58-FC7EB43037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86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9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4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9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3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9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0C668-1429-4B7B-AE58-FC7EB430379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90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45C4BBF2-62B3-4F4C-8671-478A0189307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54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44E84-2ABA-4D65-A080-DE0A641A711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33289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44E84-2ABA-4D65-A080-DE0A641A711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95554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44E84-2ABA-4D65-A080-DE0A641A711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07993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44E84-2ABA-4D65-A080-DE0A641A711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35251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44E84-2ABA-4D65-A080-DE0A641A711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42955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44E84-2ABA-4D65-A080-DE0A641A711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98901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6C5B4-E595-4644-AC17-C11DB688B06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53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5D6AD0-98FA-4C19-9D2A-F12B61EF70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07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E8253-5EBB-43E0-B49F-CF6E8429A2A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22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64A7F-FD92-452A-B42F-1448D9E6E7B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86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B7DBD-EC3E-45FC-B2D7-0C82B4CA39A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9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16AD3-0A79-4E14-B9CA-6CDDCF3BDCF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7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44E84-2ABA-4D65-A080-DE0A641A711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48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EDBE8-4963-477E-A90B-FDC3F26B7A4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39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894B9-B458-4774-B157-83F4169E988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26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FA48C-2F55-4792-A9E8-D8FBD9677F7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64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8244E84-2ABA-4D65-A080-DE0A641A711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99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Data%20Tools/ENCUESTAS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hyperlink" Target="Data%20Tools/MAPA%20PROCESOS.doc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Data%20Tools/Use%20Case%20Diagram1.jp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proyecto/DICCIONARIO%20DE%20DATOS.html" TargetMode="External"/><Relationship Id="rId2" Type="http://schemas.openxmlformats.org/officeDocument/2006/relationships/hyperlink" Target="Data%20Tools/DICCIONARIO%20DE%20DATO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Data%20Tools/ENTREVISTA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83633" y="332657"/>
            <a:ext cx="5917679" cy="2550877"/>
          </a:xfrm>
        </p:spPr>
        <p:txBody>
          <a:bodyPr/>
          <a:lstStyle/>
          <a:p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Desarrollo e Implementación  de un sistema  web para gestión del centro logístico de Colsutec Ricaurte.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s-CO" sz="1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90441" y="4777380"/>
            <a:ext cx="5917679" cy="1243908"/>
          </a:xfrm>
        </p:spPr>
        <p:txBody>
          <a:bodyPr>
            <a:normAutofit fontScale="85000" lnSpcReduction="20000"/>
          </a:bodyPr>
          <a:lstStyle/>
          <a:p>
            <a:r>
              <a:rPr lang="es-CO" cap="none" dirty="0" smtClean="0"/>
              <a:t>DANIELA MEDINA MOSQUERA</a:t>
            </a:r>
          </a:p>
          <a:p>
            <a:r>
              <a:rPr lang="es-CO" cap="none" dirty="0" smtClean="0"/>
              <a:t>MICHAEL STIVEN MARTÍNEZ CASTAÑEDA</a:t>
            </a:r>
          </a:p>
          <a:p>
            <a:r>
              <a:rPr lang="es-CO" cap="none" dirty="0" smtClean="0"/>
              <a:t>JHONATAN MAYORGA</a:t>
            </a:r>
          </a:p>
          <a:p>
            <a:r>
              <a:rPr lang="es-CO" cap="none" dirty="0" smtClean="0"/>
              <a:t>SHARICK  TATIANA QUEVEDO MUÑOZ</a:t>
            </a:r>
          </a:p>
          <a:p>
            <a:endParaRPr lang="es-CO" dirty="0"/>
          </a:p>
          <a:p>
            <a:endParaRPr lang="es-CO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 l="31624" t="27898" r="23562" b="38598"/>
          <a:stretch/>
        </p:blipFill>
        <p:spPr bwMode="auto">
          <a:xfrm>
            <a:off x="4727848" y="2708921"/>
            <a:ext cx="2614694" cy="1662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7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93745" y="2256352"/>
            <a:ext cx="5297734" cy="487892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CO" sz="19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es la solicitud, préstamo y entrega de una herramienta o artículos en el centro logístico?</a:t>
            </a:r>
          </a:p>
          <a:p>
            <a:pPr marL="0" indent="0" algn="just">
              <a:buNone/>
            </a:pPr>
            <a:endParaRPr lang="es-CO" sz="196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sz="196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sz="196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sz="196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sz="196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sz="196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4174" indent="0" algn="just">
              <a:buNone/>
            </a:pPr>
            <a:endParaRPr lang="es-CO" sz="196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sz="196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sz="196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sz="1965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s-CO" sz="1965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Interpretación:</a:t>
            </a:r>
            <a:r>
              <a:rPr lang="es-CO" sz="19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 grafica refleja que de las personas entrevistadas un 100% maneja el carnet de formación para un préstamo y devolución , por otro lado las reservas son voz a voz  y la  gestión  de préstamo es almacenada  en  un archivo Excel.</a:t>
            </a:r>
          </a:p>
          <a:p>
            <a:pPr marL="0" indent="0" algn="just">
              <a:buNone/>
            </a:pPr>
            <a:r>
              <a:rPr lang="es-CO" sz="1965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Análisis:</a:t>
            </a:r>
            <a:r>
              <a:rPr lang="es-CO" sz="19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 da a conocer que el Centro genera su gestión mediante un carnet y las gestiones almacenadas en  el archivo de Excel. Teniendo en cuenta esto es necesaria una implementación para estas gestiones.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1678679037"/>
              </p:ext>
            </p:extLst>
          </p:nvPr>
        </p:nvGraphicFramePr>
        <p:xfrm>
          <a:off x="3956707" y="2822519"/>
          <a:ext cx="4363061" cy="2358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586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03712" y="1858259"/>
            <a:ext cx="5297734" cy="481154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dan a conocer nuevas herramientas o artículos las áreas  logísticas  del Colsutec Ricaurte?</a:t>
            </a:r>
          </a:p>
          <a:p>
            <a:pPr marL="0" indent="0" algn="just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s-CO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Interpretación:</a:t>
            </a: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 grafica refleja que de las personas entrevistadas  un 80% da a conocer voz a voz  por el centro logístico el  otro 20%  restante no dan a conocer a la comunidad de formación las nuevas herramientas.</a:t>
            </a:r>
          </a:p>
          <a:p>
            <a:pPr marL="0" indent="0" algn="just">
              <a:buNone/>
            </a:pPr>
            <a:r>
              <a:rPr lang="es-CO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Análisis:</a:t>
            </a: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 determina que el Centro Logístico da a conocer las nuevas herramientas y los artículos voz a voz con líderes, o instructores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407517306"/>
              </p:ext>
            </p:extLst>
          </p:nvPr>
        </p:nvGraphicFramePr>
        <p:xfrm>
          <a:off x="4341676" y="2492896"/>
          <a:ext cx="3621806" cy="2032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965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26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ENCUESTA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93744" y="2256355"/>
            <a:ext cx="1882176" cy="1037877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>
                <a:hlinkClick r:id="rId2" action="ppaction://hlinkfile"/>
              </a:rPr>
              <a:t>.ENCUESTAS.</a:t>
            </a:r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5" y="2924944"/>
            <a:ext cx="3714629" cy="21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 ANALISIS</a:t>
            </a:r>
            <a:br>
              <a:rPr lang="es-C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C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CO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ENCUESTA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1920" y="2204864"/>
            <a:ext cx="8825659" cy="34163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¿considera que una plataforma facilitaría el préstamo de herramientas o implementos para su proceso de formación ?</a:t>
            </a:r>
          </a:p>
          <a:p>
            <a:pPr marL="0" indent="0" algn="just">
              <a:buNone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4174" indent="0" algn="just">
              <a:buNone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4174" indent="0" algn="just">
              <a:buNone/>
            </a:pPr>
            <a:r>
              <a:rPr lang="es-CO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Análisis:  </a:t>
            </a: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100% de los aprendices  encuestados, el 73% de aprendices respondió Si ( seria optimo una plataforma para el préstamo de las herramientas) y el 27% de aprendices  restantes respondió No. </a:t>
            </a:r>
          </a:p>
          <a:p>
            <a:pPr marL="0" indent="0" algn="just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2958104"/>
            <a:ext cx="3301956" cy="1909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54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¿le resultaría conveniente hacer reservas para el préstamo de herramientas para desarrollar adecuadamente su proceso de formación?</a:t>
            </a:r>
          </a:p>
          <a:p>
            <a:pPr marL="0" indent="0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s-CO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Análisis: </a:t>
            </a: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100% de los aprendices encuestados , el 63% de aprendices respondió Si ( le resultaría conveniente hacer reservas para desarrollar adecuadamente su proceso de formación) y el 37% de aprendices respondió No.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144" y="3024680"/>
            <a:ext cx="3436730" cy="206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2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10087" y="908720"/>
            <a:ext cx="5776096" cy="1426197"/>
          </a:xfrm>
        </p:spPr>
        <p:txBody>
          <a:bodyPr/>
          <a:lstStyle/>
          <a:p>
            <a:pPr algn="ctr"/>
            <a:r>
              <a:rPr lang="es-CO" sz="26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MAPA DE PROCESOS </a:t>
            </a:r>
            <a:r>
              <a:rPr lang="es-CO" sz="262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CO" sz="262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s-CO" sz="26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pic>
        <p:nvPicPr>
          <p:cNvPr id="5" name="Imagen 4" descr="Recorte de pantalla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93" y="2126935"/>
            <a:ext cx="6417885" cy="40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7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9696" y="692696"/>
            <a:ext cx="5776096" cy="1426197"/>
          </a:xfrm>
        </p:spPr>
        <p:txBody>
          <a:bodyPr>
            <a:normAutofit fontScale="90000"/>
          </a:bodyPr>
          <a:lstStyle/>
          <a:p>
            <a:pPr algn="ctr"/>
            <a:r>
              <a:rPr lang="es-CO" sz="26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HARDWARE, SOFTWARE CON EL QUE CUENTA EL CLIENTE. (INVENTARIO)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84404"/>
              </p:ext>
            </p:extLst>
          </p:nvPr>
        </p:nvGraphicFramePr>
        <p:xfrm>
          <a:off x="4006206" y="2117265"/>
          <a:ext cx="5121400" cy="4546801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560700"/>
                <a:gridCol w="2560700"/>
              </a:tblGrid>
              <a:tr h="375896">
                <a:tc>
                  <a:txBody>
                    <a:bodyPr/>
                    <a:lstStyle/>
                    <a:p>
                      <a:r>
                        <a:rPr lang="es-CO" sz="1700" dirty="0" smtClean="0"/>
                        <a:t>Equipo </a:t>
                      </a:r>
                      <a:endParaRPr lang="es-CO" sz="1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72" marR="85572" marT="42786" marB="42786"/>
                </a:tc>
                <a:tc>
                  <a:txBody>
                    <a:bodyPr/>
                    <a:lstStyle/>
                    <a:p>
                      <a:r>
                        <a:rPr lang="es-CO" sz="1700" dirty="0" smtClean="0"/>
                        <a:t>Característica</a:t>
                      </a:r>
                      <a:endParaRPr lang="es-CO" sz="1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72" marR="85572" marT="42786" marB="42786"/>
                </a:tc>
              </a:tr>
              <a:tr h="2595230">
                <a:tc>
                  <a:txBody>
                    <a:bodyPr/>
                    <a:lstStyle/>
                    <a:p>
                      <a:r>
                        <a:rPr lang="es-CO" sz="1700" dirty="0" smtClean="0"/>
                        <a:t>computador</a:t>
                      </a:r>
                      <a:endParaRPr lang="es-CO" sz="1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72" marR="85572" marT="42786" marB="42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CO" sz="1700" dirty="0" smtClean="0"/>
                        <a:t>Memoria RAM</a:t>
                      </a:r>
                      <a:r>
                        <a:rPr lang="es-CO" sz="1700" baseline="0" dirty="0" smtClean="0"/>
                        <a:t> </a:t>
                      </a:r>
                      <a:r>
                        <a:rPr lang="es-CO" sz="1700" dirty="0" smtClean="0"/>
                        <a:t>de 2 GB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CO" sz="1700" dirty="0" smtClean="0"/>
                        <a:t>Disco Duro 180 GB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CO" sz="1700" dirty="0" smtClean="0"/>
                        <a:t>Procesador (Intel Pentium u otro)4 a 2,8 MHz </a:t>
                      </a:r>
                    </a:p>
                    <a:p>
                      <a:endParaRPr lang="es-CO" sz="1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72" marR="85572" marT="42786" marB="42786"/>
                </a:tc>
              </a:tr>
              <a:tr h="926868">
                <a:tc>
                  <a:txBody>
                    <a:bodyPr/>
                    <a:lstStyle/>
                    <a:p>
                      <a:r>
                        <a:rPr lang="es-CO" sz="1700" dirty="0" smtClean="0"/>
                        <a:t>Sistema operativo</a:t>
                      </a:r>
                      <a:endParaRPr lang="es-CO" sz="1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72" marR="85572" marT="42786" marB="42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CO" sz="1700" dirty="0" smtClean="0"/>
                        <a:t>Windows</a:t>
                      </a:r>
                      <a:r>
                        <a:rPr lang="es-CO" sz="1700" baseline="0" dirty="0" smtClean="0"/>
                        <a:t> xp,7,8,8.1,10.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CO" sz="1700" baseline="0" dirty="0" smtClean="0"/>
                        <a:t>MAC IOS</a:t>
                      </a:r>
                      <a:endParaRPr lang="es-CO" sz="1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72" marR="85572" marT="42786" marB="42786"/>
                </a:tc>
              </a:tr>
              <a:tr h="648807">
                <a:tc>
                  <a:txBody>
                    <a:bodyPr/>
                    <a:lstStyle/>
                    <a:p>
                      <a:r>
                        <a:rPr lang="es-CO" sz="1700" dirty="0" smtClean="0"/>
                        <a:t>Acceso a internet</a:t>
                      </a:r>
                      <a:endParaRPr lang="es-CO" sz="1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72" marR="85572" marT="42786" marB="4278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CO" sz="1700" dirty="0" smtClean="0"/>
                        <a:t>WIFI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CO" sz="1700" dirty="0" smtClean="0"/>
                        <a:t>LAN</a:t>
                      </a:r>
                      <a:endParaRPr lang="es-CO" sz="1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72" marR="85572" marT="42786" marB="4278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78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INFORME DE REQUERIMIENTOS FUNCIONALES</a:t>
            </a:r>
            <a:endParaRPr lang="es-CO" dirty="0"/>
          </a:p>
        </p:txBody>
      </p:sp>
      <p:pic>
        <p:nvPicPr>
          <p:cNvPr id="7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480" y="2708920"/>
            <a:ext cx="9736041" cy="3168352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4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#2</a:t>
            </a:r>
            <a:endParaRPr lang="es-CO" dirty="0"/>
          </a:p>
        </p:txBody>
      </p:sp>
      <p:pic>
        <p:nvPicPr>
          <p:cNvPr id="6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616" y="2852936"/>
            <a:ext cx="8324787" cy="3248457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67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#3</a:t>
            </a:r>
            <a:endParaRPr lang="es-CO" dirty="0"/>
          </a:p>
        </p:txBody>
      </p:sp>
      <p:pic>
        <p:nvPicPr>
          <p:cNvPr id="7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656" y="2996952"/>
            <a:ext cx="6732318" cy="2610982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7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3207955" y="-1232182"/>
            <a:ext cx="4452424" cy="885746"/>
          </a:xfrm>
        </p:spPr>
        <p:txBody>
          <a:bodyPr/>
          <a:lstStyle/>
          <a:p>
            <a:r>
              <a:rPr lang="es-CO" altLang="es-CO" sz="2620" b="1" dirty="0">
                <a:latin typeface="Verdana" panose="020B0604030504040204" pitchFamily="34" charset="0"/>
              </a:rPr>
              <a:t>	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7952" y="943561"/>
            <a:ext cx="5776096" cy="5646847"/>
          </a:xfrm>
        </p:spPr>
        <p:txBody>
          <a:bodyPr>
            <a:normAutofit lnSpcReduction="10000"/>
          </a:bodyPr>
          <a:lstStyle/>
          <a:p>
            <a:pPr marL="64174" indent="0" algn="ctr">
              <a:buNone/>
              <a:defRPr/>
            </a:pPr>
            <a:r>
              <a:rPr lang="es-CO" sz="26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 GENERAL</a:t>
            </a:r>
          </a:p>
          <a:p>
            <a:pPr marL="64174" indent="0" algn="ctr">
              <a:buNone/>
              <a:defRPr/>
            </a:pPr>
            <a:endParaRPr lang="es-CO" sz="26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4174" indent="0" algn="just">
              <a:buNone/>
              <a:defRPr/>
            </a:pPr>
            <a:endParaRPr lang="es-CO" sz="1600" dirty="0" smtClean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64174" indent="0" algn="just">
              <a:buNone/>
              <a:defRPr/>
            </a:pPr>
            <a:r>
              <a:rPr lang="es-CO" sz="16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Diseñar </a:t>
            </a:r>
            <a:r>
              <a:rPr lang="es-CO" sz="16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 implementar un sistema web pertinente  para  la gestión de procesos logísticos (reservas, prestamos y devoluciones de herramientas) en el Colsutec Ricaurte.</a:t>
            </a:r>
          </a:p>
          <a:p>
            <a:pPr marL="64174" indent="0" algn="just">
              <a:buNone/>
              <a:defRPr/>
            </a:pPr>
            <a:endParaRPr lang="es-CO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74" indent="0" algn="just">
              <a:buNone/>
              <a:defRPr/>
            </a:pPr>
            <a:r>
              <a:rPr lang="es-CO" sz="16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OBJETIVOS ESPECIFICOS</a:t>
            </a:r>
          </a:p>
          <a:p>
            <a:pPr marL="64174" indent="0" algn="just">
              <a:buNone/>
              <a:defRPr/>
            </a:pPr>
            <a:endParaRPr lang="es-CO" sz="1600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85049" indent="-320874" algn="just">
              <a:buFont typeface="Wingdings" panose="05000000000000000000" pitchFamily="2" charset="2"/>
              <a:buChar char="ü"/>
              <a:defRPr/>
            </a:pPr>
            <a:r>
              <a:rPr lang="es-CO" sz="16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Generar  el diseño del sistema web con el fin de facilitar el proceso de reservas, préstamo y devoluciones de herramientas para el proceso de formación de los aprendices que están en formación allí  . </a:t>
            </a:r>
          </a:p>
          <a:p>
            <a:pPr marL="385049" indent="-320874" algn="just">
              <a:buFont typeface="Wingdings" panose="05000000000000000000" pitchFamily="2" charset="2"/>
              <a:buChar char="ü"/>
              <a:defRPr/>
            </a:pPr>
            <a:r>
              <a:rPr lang="es-CO" sz="16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Implementar metodologías de aplicación en el ámbito logístico del Colsutec Ricaurte.</a:t>
            </a:r>
          </a:p>
          <a:p>
            <a:pPr marL="385049" indent="-320874" algn="just">
              <a:buFont typeface="Wingdings" panose="05000000000000000000" pitchFamily="2" charset="2"/>
              <a:buChar char="ü"/>
              <a:defRPr/>
            </a:pPr>
            <a:r>
              <a:rPr lang="es-CO" sz="16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Analizar los aspectos principales en el centro logístico, identificando estrategias  y practicas logísticas para el desarrollo y diseño del sistema web.</a:t>
            </a:r>
          </a:p>
          <a:p>
            <a:pPr marL="64174" indent="0" algn="just">
              <a:buNone/>
              <a:defRPr/>
            </a:pPr>
            <a:endParaRPr lang="es-CO" sz="1497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85049" indent="-320874" algn="just">
              <a:buFont typeface="Wingdings" panose="05000000000000000000" pitchFamily="2" charset="2"/>
              <a:buChar char="ü"/>
              <a:defRPr/>
            </a:pPr>
            <a:endParaRPr lang="es-CO" sz="149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4174" indent="0" algn="just">
              <a:buNone/>
              <a:defRPr/>
            </a:pPr>
            <a:endParaRPr lang="es-CO" sz="149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  <a:defRPr/>
            </a:pPr>
            <a:endParaRPr lang="es-CO" sz="149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#4</a:t>
            </a:r>
            <a:endParaRPr lang="es-CO" dirty="0"/>
          </a:p>
        </p:txBody>
      </p:sp>
      <p:pic>
        <p:nvPicPr>
          <p:cNvPr id="7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76" y="2852936"/>
            <a:ext cx="8284536" cy="3212976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4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#5</a:t>
            </a:r>
            <a:endParaRPr lang="es-CO" dirty="0"/>
          </a:p>
        </p:txBody>
      </p:sp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536" y="2565536"/>
            <a:ext cx="8573368" cy="3826302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74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#6</a:t>
            </a:r>
            <a:endParaRPr lang="es-CO" dirty="0"/>
          </a:p>
        </p:txBody>
      </p:sp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464" y="2481584"/>
            <a:ext cx="8136903" cy="3903383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#7</a:t>
            </a:r>
            <a:endParaRPr lang="es-CO" dirty="0"/>
          </a:p>
        </p:txBody>
      </p:sp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312" y="2723284"/>
            <a:ext cx="9525200" cy="3533869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53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INFORME DE </a:t>
            </a:r>
            <a:r>
              <a:rPr lang="es-CO" dirty="0" smtClean="0"/>
              <a:t>REQUERIMIENTOS NO </a:t>
            </a:r>
            <a:r>
              <a:rPr lang="es-CO" dirty="0"/>
              <a:t>FUNCIONALES</a:t>
            </a:r>
          </a:p>
        </p:txBody>
      </p:sp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2708920"/>
            <a:ext cx="7986249" cy="3337965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#2</a:t>
            </a:r>
            <a:endParaRPr lang="es-CO" dirty="0"/>
          </a:p>
        </p:txBody>
      </p:sp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600" y="2564904"/>
            <a:ext cx="7880734" cy="3577872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9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#3</a:t>
            </a:r>
            <a:endParaRPr lang="es-CO" dirty="0"/>
          </a:p>
        </p:txBody>
      </p:sp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92" y="2708920"/>
            <a:ext cx="8191542" cy="3141560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1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#4</a:t>
            </a:r>
            <a:endParaRPr lang="es-CO" dirty="0"/>
          </a:p>
        </p:txBody>
      </p:sp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3" y="2429633"/>
            <a:ext cx="8424936" cy="3824942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0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15680" y="1074039"/>
            <a:ext cx="5776096" cy="802237"/>
          </a:xfrm>
        </p:spPr>
        <p:txBody>
          <a:bodyPr>
            <a:normAutofit/>
          </a:bodyPr>
          <a:lstStyle/>
          <a:p>
            <a:pPr algn="ctr"/>
            <a:r>
              <a:rPr lang="es-CO" altLang="es-CO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CASOS DE USO </a:t>
            </a:r>
            <a:endParaRPr lang="en-US" altLang="es-CO" dirty="0" smtClean="0">
              <a:solidFill>
                <a:schemeClr val="tx1"/>
              </a:solidFill>
            </a:endParaRPr>
          </a:p>
        </p:txBody>
      </p:sp>
      <p:pic>
        <p:nvPicPr>
          <p:cNvPr id="6" name="Marcador de conteni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6659" y="2849611"/>
            <a:ext cx="4970538" cy="3171677"/>
          </a:xfr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39623" y="764704"/>
            <a:ext cx="4452423" cy="885746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MODELO ENTIDAD RELACIONAL</a:t>
            </a:r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2034946"/>
            <a:ext cx="5555428" cy="465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CO" sz="2620" dirty="0">
                <a:latin typeface="Verdana" panose="020B0604030504040204" pitchFamily="34" charset="0"/>
              </a:rPr>
              <a:t>PLANTEAMIENTO DEL PROBLEMA </a:t>
            </a:r>
          </a:p>
        </p:txBody>
      </p:sp>
      <p:sp>
        <p:nvSpPr>
          <p:cNvPr id="4099" name="Marcador de contenido 1"/>
          <p:cNvSpPr>
            <a:spLocks noGrp="1"/>
          </p:cNvSpPr>
          <p:nvPr>
            <p:ph idx="1"/>
          </p:nvPr>
        </p:nvSpPr>
        <p:spPr>
          <a:xfrm>
            <a:off x="3198365" y="2418201"/>
            <a:ext cx="5776096" cy="3638286"/>
          </a:xfrm>
        </p:spPr>
        <p:txBody>
          <a:bodyPr/>
          <a:lstStyle/>
          <a:p>
            <a:pPr marL="320874" lvl="1" indent="0" algn="just">
              <a:buNone/>
            </a:pPr>
            <a:endParaRPr lang="es-CO" altLang="es-CO" sz="1684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marL="606624" lvl="1" algn="just">
              <a:buFont typeface="Wingdings" panose="05000000000000000000" pitchFamily="2" charset="2"/>
              <a:buChar char="ü"/>
            </a:pPr>
            <a:r>
              <a:rPr lang="es-CO" altLang="es-CO" sz="1684" dirty="0">
                <a:solidFill>
                  <a:schemeClr val="tx1"/>
                </a:solidFill>
                <a:latin typeface="Verdana" panose="020B0604030504040204" pitchFamily="34" charset="0"/>
              </a:rPr>
              <a:t>Actualmente, el centro cuenta con  reservas  manuales, sin sistemas de información automatizado de ningún tipo para reservas, prestamos y devoluciones.</a:t>
            </a:r>
          </a:p>
          <a:p>
            <a:pPr marL="320874" lvl="1" indent="0" algn="just">
              <a:buNone/>
            </a:pPr>
            <a:endParaRPr lang="es-CO" altLang="es-CO" sz="1684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marL="320874" lvl="1" indent="0" algn="just">
              <a:buNone/>
            </a:pPr>
            <a:endParaRPr lang="es-CO" altLang="es-CO" sz="1872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26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DICCIONARIO DE DATOS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hlinkClick r:id="rId2" action="ppaction://hlinkfile"/>
              </a:rPr>
              <a:t>Data Tools\DICCIONARIO DE DATOS.html</a:t>
            </a:r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pic>
        <p:nvPicPr>
          <p:cNvPr id="9" name="Picture 2" descr="http://www.todohostingweb.com/wp-content/uploads/2015/03/diccionario-seo-e1425485686887.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78" y="3568258"/>
            <a:ext cx="3565491" cy="222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0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47728" y="964483"/>
            <a:ext cx="4452424" cy="885746"/>
          </a:xfrm>
        </p:spPr>
        <p:txBody>
          <a:bodyPr>
            <a:normAutofit fontScale="90000"/>
          </a:bodyPr>
          <a:lstStyle/>
          <a:p>
            <a:pPr algn="ctr"/>
            <a:r>
              <a:rPr lang="es-CO" altLang="es-CO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DIAGRAMA DE CLASES  </a:t>
            </a:r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pic>
        <p:nvPicPr>
          <p:cNvPr id="6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5" y="2553436"/>
            <a:ext cx="6593320" cy="34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8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PROTOTIPO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52" y="2755135"/>
            <a:ext cx="5959787" cy="36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0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altLang="es-CO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DIAGRAMA DE DISTRIBUCIÓN </a:t>
            </a:r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2337417"/>
            <a:ext cx="3780216" cy="4242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93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3"/>
          <p:cNvSpPr>
            <a:spLocks noGrp="1"/>
          </p:cNvSpPr>
          <p:nvPr>
            <p:ph type="title"/>
          </p:nvPr>
        </p:nvSpPr>
        <p:spPr>
          <a:xfrm>
            <a:off x="5087888" y="1052736"/>
            <a:ext cx="5776096" cy="1426197"/>
          </a:xfrm>
        </p:spPr>
        <p:txBody>
          <a:bodyPr/>
          <a:lstStyle/>
          <a:p>
            <a:r>
              <a:rPr lang="es-CO" altLang="es-CO" sz="2620" dirty="0">
                <a:latin typeface="Verdana" panose="020B0604030504040204" pitchFamily="34" charset="0"/>
              </a:rPr>
              <a:t>ALCANCE</a:t>
            </a:r>
            <a:br>
              <a:rPr lang="es-CO" altLang="es-CO" sz="2620" dirty="0">
                <a:latin typeface="Verdana" panose="020B0604030504040204" pitchFamily="34" charset="0"/>
              </a:rPr>
            </a:br>
            <a:endParaRPr lang="es-CO" altLang="es-CO" sz="2620" dirty="0">
              <a:latin typeface="Verdana" panose="020B060403050404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sistema de información se limita a realizar la gestión de reservas, prestamos y devoluciones de las herramientas para desarrollar la formación en la sede Colsutec Ricaurte, donde se implementara un lector RS-232 para mejorar la calidad  del préstamo.</a:t>
            </a:r>
          </a:p>
          <a:p>
            <a:pPr marL="0" indent="0" algn="just">
              <a:buNone/>
              <a:defRPr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altLang="es-CO" sz="2620" dirty="0">
                <a:latin typeface="Verdana" panose="020B0604030504040204" pitchFamily="34" charset="0"/>
              </a:rPr>
              <a:t>JUSTIFICACION</a:t>
            </a:r>
          </a:p>
        </p:txBody>
      </p:sp>
      <p:sp>
        <p:nvSpPr>
          <p:cNvPr id="6147" name="Marcador de contenido 2"/>
          <p:cNvSpPr>
            <a:spLocks noGrp="1"/>
          </p:cNvSpPr>
          <p:nvPr>
            <p:ph idx="1"/>
          </p:nvPr>
        </p:nvSpPr>
        <p:spPr>
          <a:xfrm>
            <a:off x="3494860" y="2283429"/>
            <a:ext cx="5230347" cy="4405363"/>
          </a:xfrm>
        </p:spPr>
        <p:txBody>
          <a:bodyPr/>
          <a:lstStyle/>
          <a:p>
            <a:endParaRPr lang="es-CO" altLang="es-CO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CO" altLang="es-CO" dirty="0">
                <a:solidFill>
                  <a:schemeClr val="tx1"/>
                </a:solidFill>
                <a:latin typeface="Verdana" panose="020B0604030504040204" pitchFamily="34" charset="0"/>
              </a:rPr>
              <a:t>Se enfoca en la gestión de procesos logísticos (reservas prestamos y devoluciones de las herramientas)</a:t>
            </a: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altLang="es-CO" dirty="0">
                <a:solidFill>
                  <a:schemeClr val="tx1"/>
                </a:solidFill>
                <a:latin typeface="Verdana" panose="020B0604030504040204" pitchFamily="34" charset="0"/>
              </a:rPr>
              <a:t>en el </a:t>
            </a: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Colsutec Ricaurte  </a:t>
            </a:r>
            <a:r>
              <a:rPr lang="es-CO" altLang="es-CO" dirty="0">
                <a:solidFill>
                  <a:schemeClr val="tx1"/>
                </a:solidFill>
                <a:latin typeface="Verdana" panose="020B0604030504040204" pitchFamily="34" charset="0"/>
              </a:rPr>
              <a:t>promoviendo una mejor organización en aspecto de  inventario.</a:t>
            </a:r>
          </a:p>
          <a:p>
            <a:endParaRPr lang="es-CO" altLang="es-CO" dirty="0" smtClean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35760" y="1345716"/>
            <a:ext cx="4452424" cy="885746"/>
          </a:xfrm>
        </p:spPr>
        <p:txBody>
          <a:bodyPr>
            <a:normAutofit fontScale="90000"/>
          </a:bodyPr>
          <a:lstStyle/>
          <a:p>
            <a:pPr algn="ctr"/>
            <a:r>
              <a:rPr lang="es-CO" sz="26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TÉCNICAS DEL LEVANTAMIENTO DE INFORMACIÓN</a:t>
            </a:r>
            <a:br>
              <a:rPr lang="es-CO" sz="26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CO" sz="26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CO" sz="26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s-CO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OBSERVACION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ENTREVISTA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ENCUESTA</a:t>
            </a:r>
          </a:p>
          <a:p>
            <a:pPr marL="0" indent="0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6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26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ENTREVISTA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04848" y="2216040"/>
            <a:ext cx="1859104" cy="741256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>
                <a:hlinkClick r:id="rId2" action="ppaction://hlinkfile"/>
              </a:rPr>
              <a:t>.ENTREVISTA.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60" y="2617738"/>
            <a:ext cx="2822175" cy="274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4860" y="755673"/>
            <a:ext cx="4622751" cy="853886"/>
          </a:xfrm>
        </p:spPr>
        <p:txBody>
          <a:bodyPr/>
          <a:lstStyle/>
          <a:p>
            <a:pPr algn="ctr"/>
            <a:r>
              <a:rPr lang="es-CO" sz="26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 ANALISIS</a:t>
            </a:r>
            <a:br>
              <a:rPr lang="es-CO" sz="26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CO" sz="26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CO" sz="26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CO" sz="26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ENTREVISTA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91744" y="2364801"/>
            <a:ext cx="4565189" cy="41478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Se Conforma El Centro Logístico Del Colsutec Ricaurte? </a:t>
            </a:r>
          </a:p>
          <a:p>
            <a:pPr marL="0" indent="0">
              <a:buNone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s-CO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Análisis:</a:t>
            </a: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Centro Principal el Centro Logístico y Almacén Colsutec Ricaurte </a:t>
            </a:r>
          </a:p>
          <a:p>
            <a:pPr marL="0" indent="0">
              <a:buNone/>
            </a:pPr>
            <a:endParaRPr lang="es-CO" sz="131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1608267881"/>
              </p:ext>
            </p:extLst>
          </p:nvPr>
        </p:nvGraphicFramePr>
        <p:xfrm>
          <a:off x="4420905" y="3354937"/>
          <a:ext cx="3077138" cy="216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429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3752" y="2374610"/>
            <a:ext cx="4526852" cy="44833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</a:t>
            </a: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Cuál es el medio el cual  Conservan y actualizan Inventario?</a:t>
            </a:r>
          </a:p>
          <a:p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s-CO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Análisis:</a:t>
            </a:r>
            <a:r>
              <a:rPr lang="es-CO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 concluye  que el archivo Excel ha sido siempre la herramienta y que nunca ha existido una implementación de un sistema o un software para el  tipo de gestiones en el Área Logística del Colsutec Ricaurte .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DATA TOOLS EXPRESS</a:t>
            </a:r>
            <a:endParaRPr lang="es-ES"/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1649610197"/>
              </p:ext>
            </p:extLst>
          </p:nvPr>
        </p:nvGraphicFramePr>
        <p:xfrm>
          <a:off x="4583832" y="3284984"/>
          <a:ext cx="3024336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96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19532</TotalTime>
  <Words>823</Words>
  <Application>Microsoft Office PowerPoint</Application>
  <PresentationFormat>Panorámica</PresentationFormat>
  <Paragraphs>171</Paragraphs>
  <Slides>33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Calibri</vt:lpstr>
      <vt:lpstr>Century Gothic</vt:lpstr>
      <vt:lpstr>Verdana</vt:lpstr>
      <vt:lpstr>Wingdings</vt:lpstr>
      <vt:lpstr>Wingdings 3</vt:lpstr>
      <vt:lpstr>Sala de reuniones Ion</vt:lpstr>
      <vt:lpstr>Desarrollo e Implementación  de un sistema  web para gestión del centro logístico de Colsutec Ricaurte. </vt:lpstr>
      <vt:lpstr> OBJETIVOS</vt:lpstr>
      <vt:lpstr>PLANTEAMIENTO DEL PROBLEMA </vt:lpstr>
      <vt:lpstr>ALCANCE </vt:lpstr>
      <vt:lpstr>JUSTIFICACION</vt:lpstr>
      <vt:lpstr>TÉCNICAS DEL LEVANTAMIENTO DE INFORMACIÓN  </vt:lpstr>
      <vt:lpstr>ENTREVISTA</vt:lpstr>
      <vt:lpstr>RESULTADO ANALISIS  ENTREVISTA</vt:lpstr>
      <vt:lpstr>Presentación de PowerPoint</vt:lpstr>
      <vt:lpstr>Presentación de PowerPoint</vt:lpstr>
      <vt:lpstr>Presentación de PowerPoint</vt:lpstr>
      <vt:lpstr>ENCUESTA</vt:lpstr>
      <vt:lpstr>RESULTADO ANALISIS  ENCUESTA</vt:lpstr>
      <vt:lpstr>Presentación de PowerPoint</vt:lpstr>
      <vt:lpstr>MAPA DE PROCESOS  </vt:lpstr>
      <vt:lpstr>HARDWARE, SOFTWARE CON EL QUE CUENTA EL CLIENTE. (INVENTARIO) </vt:lpstr>
      <vt:lpstr>INFORME DE REQUERIMIENTOS FUNCIONALES</vt:lpstr>
      <vt:lpstr>#2</vt:lpstr>
      <vt:lpstr>#3</vt:lpstr>
      <vt:lpstr>#4</vt:lpstr>
      <vt:lpstr>#5</vt:lpstr>
      <vt:lpstr>#6</vt:lpstr>
      <vt:lpstr>#7</vt:lpstr>
      <vt:lpstr>INFORME DE REQUERIMIENTOS NO FUNCIONALES</vt:lpstr>
      <vt:lpstr>#2</vt:lpstr>
      <vt:lpstr>#3</vt:lpstr>
      <vt:lpstr>#4</vt:lpstr>
      <vt:lpstr>CASOS DE USO </vt:lpstr>
      <vt:lpstr>MODELO ENTIDAD RELACIONAL</vt:lpstr>
      <vt:lpstr>DICCIONARIO DE DATOS </vt:lpstr>
      <vt:lpstr>DIAGRAMA DE CLASES  </vt:lpstr>
      <vt:lpstr>PROTOTIPO </vt:lpstr>
      <vt:lpstr>DIAGRAMA DE DISTRIBUCIÓN 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Tatiana</cp:lastModifiedBy>
  <cp:revision>874</cp:revision>
  <dcterms:created xsi:type="dcterms:W3CDTF">2010-05-23T14:28:12Z</dcterms:created>
  <dcterms:modified xsi:type="dcterms:W3CDTF">2016-09-07T23:57:00Z</dcterms:modified>
</cp:coreProperties>
</file>