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3" r:id="rId4"/>
    <p:sldId id="266" r:id="rId5"/>
    <p:sldId id="267" r:id="rId6"/>
    <p:sldId id="257" r:id="rId7"/>
    <p:sldId id="262" r:id="rId8"/>
    <p:sldId id="258" r:id="rId9"/>
    <p:sldId id="259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o que é marketing place" id="{FC7C9DAF-8003-493B-8177-498B7643C477}">
          <p14:sldIdLst>
            <p14:sldId id="264"/>
            <p14:sldId id="263"/>
            <p14:sldId id="266"/>
            <p14:sldId id="267"/>
          </p14:sldIdLst>
        </p14:section>
        <p14:section name="imagens do site e explicação dos elementos incluidos" id="{A1499D35-D26B-4C5E-8EB0-51068A5F6DA7}">
          <p14:sldIdLst>
            <p14:sldId id="257"/>
            <p14:sldId id="262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  <p14:section name="fontes" id="{1ADA4287-0F91-4B64-AF48-52AF09269971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 vendedores;</a:t>
            </a:r>
          </a:p>
          <a:p>
            <a:r>
              <a:rPr lang="pt-BR" dirty="0"/>
              <a:t>Exclusão de produtos pelo login de administrador;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A4000D4-FD38-6AA3-1DE2-E5DF9EB19546}"/>
              </a:ext>
            </a:extLst>
          </p:cNvPr>
          <p:cNvSpPr/>
          <p:nvPr/>
        </p:nvSpPr>
        <p:spPr>
          <a:xfrm>
            <a:off x="3839980" y="535899"/>
            <a:ext cx="4512039" cy="289310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800" y="1042488"/>
            <a:ext cx="1887415" cy="18874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D96FA0-FD55-6632-BC72-5737E8A7E814}"/>
              </a:ext>
            </a:extLst>
          </p:cNvPr>
          <p:cNvSpPr txBox="1"/>
          <p:nvPr/>
        </p:nvSpPr>
        <p:spPr>
          <a:xfrm>
            <a:off x="494676" y="3935589"/>
            <a:ext cx="1146747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Aqui temos o que meu site futuramente irá fazer: compras com um carrinho de compras armazenando os produtos colocados nele, e futuramente com o banco de dados ligado no HTML do meu site ele irá ser funcional.</a:t>
            </a:r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570D-C7F9-616F-270B-99D7FB9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BF76-A0EC-E083-D4DC-054026A8C0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https://pagar.me/blog/marketplace/?utm_source=google&amp;utm_medium=cpc&amp;utm_campaign=dsa&amp;origin=search&amp;media=google&amp;type=pago&amp;campaign=11366699401&amp;ad_group=118179479464&amp;ad=651857057688&amp;theme=&amp;gad_source=1&amp;gclid=EAIaIQobChMIiNarjPPfhAMVLWFIAB04Qw4lEAAYASAAEgKBIvD_BwE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26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693A-0B60-9E15-DAF2-A8076E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Market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BC9D-0267-BEDF-2499-D584CFF5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84499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Lato" panose="020F0502020204030204" pitchFamily="34" charset="0"/>
              </a:rPr>
              <a:t>[...] “O </a:t>
            </a:r>
            <a:r>
              <a:rPr lang="pt-BR" sz="2400" b="1" i="0" dirty="0">
                <a:effectLst/>
                <a:latin typeface="Lato" panose="020F0502020204030204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4" pitchFamily="34" charset="0"/>
              </a:rPr>
              <a:t> é um modelo de negócio que revolucionou o varejo online, conectando diferentes lojistas a clientes.”</a:t>
            </a:r>
          </a:p>
          <a:p>
            <a:pPr marL="0" indent="0">
              <a:buNone/>
            </a:pPr>
            <a:r>
              <a:rPr lang="pt-BR" sz="2400" dirty="0">
                <a:latin typeface="Lato" panose="020F0502020204030204" pitchFamily="34" charset="0"/>
              </a:rPr>
              <a:t>    [...]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“Além disso, essa modalidade de vendas é uma das preferidas dos consumidores. De acordo com a pesquisa da empresa francesa Mirakl, 86% dos brasileiros identificam os marketplaces como a forma mais satisfatória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realizar compras online.”</a:t>
            </a:r>
            <a:endParaRPr lang="pt-BR" sz="2000" b="0" i="0" dirty="0">
              <a:effectLst/>
              <a:latin typeface="Lato" panose="020F0502020204030203" pitchFamily="34" charset="0"/>
            </a:endParaRP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[...] “Mas não é apenas isso. Esse modelo de comércio online também apresenta vantagens para o consumidor: com os marketplaces, os usuários podem encontrar diversos produtos, marcas e lojas em um único lugar, tendo uma experiência de compra facilitada.”</a:t>
            </a:r>
            <a:endParaRPr lang="pt-BR" sz="36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51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0ABC-115F-005C-ADAE-8BF08D0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Marketing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8B1D-DCE8-B76C-B6D9-65333777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9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2800" dirty="0"/>
              <a:t>[...]</a:t>
            </a:r>
            <a:r>
              <a:rPr lang="pt-BR" sz="3600" dirty="0"/>
              <a:t> “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Existem três partes envolvidas no funcionamento de um marketplace: os donos ou administradores do marketplace, os lojistas e os consumidores.”</a:t>
            </a:r>
            <a:endParaRPr lang="pt-BR" sz="1600" dirty="0"/>
          </a:p>
          <a:p>
            <a:r>
              <a:rPr lang="pt-BR" dirty="0"/>
              <a:t>Exemplos de sites de marketing place são Mercado Livre, Amazon, OLX, I Food, e muitos outros.</a:t>
            </a:r>
          </a:p>
        </p:txBody>
      </p:sp>
    </p:spTree>
    <p:extLst>
      <p:ext uri="{BB962C8B-B14F-4D97-AF65-F5344CB8AC3E}">
        <p14:creationId xmlns:p14="http://schemas.microsoft.com/office/powerpoint/2010/main" val="10940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1983-195B-A0B5-D5B3-D3EC579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1" y="379193"/>
            <a:ext cx="11653912" cy="1325563"/>
          </a:xfrm>
        </p:spPr>
        <p:txBody>
          <a:bodyPr/>
          <a:lstStyle/>
          <a:p>
            <a:r>
              <a:rPr lang="pt-BR" dirty="0"/>
              <a:t>Qual a diferença entre Market Place e E-</a:t>
            </a:r>
            <a:r>
              <a:rPr lang="pt-BR" dirty="0" err="1"/>
              <a:t>Comerce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5E92E-3240-1938-BB8C-02926A1A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dirty="0"/>
              <a:t>[...] </a:t>
            </a:r>
            <a:r>
              <a:rPr lang="pt-BR" b="0" i="0" dirty="0">
                <a:effectLst/>
                <a:latin typeface="Lato" panose="020F0502020204030203" pitchFamily="34" charset="0"/>
              </a:rPr>
              <a:t>O </a:t>
            </a:r>
            <a:r>
              <a:rPr lang="pt-BR" b="1" i="0" dirty="0">
                <a:effectLst/>
                <a:latin typeface="Lato" panose="020F0502020204030203" pitchFamily="34" charset="0"/>
              </a:rPr>
              <a:t>e-commerce</a:t>
            </a:r>
            <a:r>
              <a:rPr lang="pt-BR" b="0" i="0" dirty="0">
                <a:effectLst/>
                <a:latin typeface="Lato" panose="020F0502020204030203" pitchFamily="34" charset="0"/>
              </a:rPr>
              <a:t> é um modelo de negócio que consiste na compra e venda de produtos ou serviços por meio de canais digitais. Ou seja, o marketplace é um dos canais de venda do e-commerce, mas não é o único.</a:t>
            </a:r>
          </a:p>
          <a:p>
            <a:r>
              <a:rPr lang="pt-BR" sz="1800" b="0" i="0" dirty="0">
                <a:solidFill>
                  <a:srgbClr val="4545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>
                <a:effectLst/>
                <a:latin typeface="Lato" panose="020F0502020204030203" pitchFamily="34" charset="0"/>
              </a:rPr>
              <a:t>Muitas pessoas entendem o e-commerce também como sinônimo de </a:t>
            </a:r>
            <a:r>
              <a:rPr lang="pt-BR" b="1" i="0" dirty="0">
                <a:effectLst/>
                <a:latin typeface="Lato" panose="020F0502020204030203" pitchFamily="34" charset="0"/>
              </a:rPr>
              <a:t>loja virtual</a:t>
            </a:r>
            <a:r>
              <a:rPr lang="pt-BR" b="0" i="0" dirty="0">
                <a:effectLst/>
                <a:latin typeface="Lato" panose="020F0502020204030203" pitchFamily="34" charset="0"/>
              </a:rPr>
              <a:t>, que é mais um dos canais.</a:t>
            </a:r>
          </a:p>
          <a:p>
            <a:endParaRPr lang="pt-BR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FDCE2-51F2-87E5-01C3-E129092E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603"/>
            <a:ext cx="10515600" cy="4979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pt-BR" sz="2800" b="0" i="0" dirty="0">
              <a:effectLst/>
              <a:latin typeface="Lato" panose="020F0502020204030203" pitchFamily="34" charset="0"/>
            </a:endParaRP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Diferentemente do </a:t>
            </a:r>
            <a:r>
              <a:rPr lang="pt-BR" sz="2800" b="1" i="0" dirty="0">
                <a:effectLst/>
                <a:latin typeface="Lato" panose="020F0502020204030203" pitchFamily="34" charset="0"/>
              </a:rPr>
              <a:t>marketplace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, que reúne diferentes lojas em um só ambiente. Ao vender em um marketplace, o empreendedor pode expor seus produtos na vitrine de um site que já têm relevância no mercado.</a:t>
            </a: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Porém, como há várias empresas do mesmo nicho compartilhando o mesmo espaço virtual, pode haver uma forte competição de preços dentro da própria plataforma. [...]</a:t>
            </a: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Os dois modelos podem ser utilizados de forma complementar, ampliando sua presença online e impulsionando as vendas do seu negócio.”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6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funciona por conta da falta de um banco de dados por enquanto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4530983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96C6A8-6B1D-CBB9-3E2D-662357BE0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10497" r="1232" b="69893"/>
          <a:stretch/>
        </p:blipFill>
        <p:spPr>
          <a:xfrm>
            <a:off x="300112" y="719528"/>
            <a:ext cx="11591778" cy="1344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E45953-36D7-6907-15EF-2FCBB977435F}"/>
              </a:ext>
            </a:extLst>
          </p:cNvPr>
          <p:cNvSpPr txBox="1"/>
          <p:nvPr/>
        </p:nvSpPr>
        <p:spPr>
          <a:xfrm>
            <a:off x="300111" y="5731312"/>
            <a:ext cx="932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*Banco de dados: é o lugar que fica armazenado os dados do site/página.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E1A73A-0238-CABC-17CE-776265F9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" t="29061" r="1270" b="33981"/>
          <a:stretch/>
        </p:blipFill>
        <p:spPr>
          <a:xfrm>
            <a:off x="302301" y="179964"/>
            <a:ext cx="11587398" cy="2533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E2084D-2033-A5F9-AA04-F124C30C96D3}"/>
              </a:ext>
            </a:extLst>
          </p:cNvPr>
          <p:cNvSpPr txBox="1"/>
          <p:nvPr/>
        </p:nvSpPr>
        <p:spPr>
          <a:xfrm>
            <a:off x="302301" y="2890391"/>
            <a:ext cx="11587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Esse será o futuro carrossel do meu site, nele eu pretendo colocar os produtos em destaque ou em promoção.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B0567-B484-1A5F-67B4-64EC2313E918}"/>
              </a:ext>
            </a:extLst>
          </p:cNvPr>
          <p:cNvSpPr txBox="1"/>
          <p:nvPr/>
        </p:nvSpPr>
        <p:spPr>
          <a:xfrm>
            <a:off x="302301" y="4287187"/>
            <a:ext cx="101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*Carrossel: é um quadro com imagens que ficam mudando com o tempo/clique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funcionalidade até porque eu ainda não tenho ideias de produtos para colocar aqui.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5231834"/>
            <a:ext cx="892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conjunto/única página da internet formam um site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7ED8F-9A55-5C96-107F-20B8D350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" t="10692" r="1271" b="5115"/>
          <a:stretch/>
        </p:blipFill>
        <p:spPr>
          <a:xfrm>
            <a:off x="3137246" y="192955"/>
            <a:ext cx="6245749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footer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*footer: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687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do Office</vt:lpstr>
      <vt:lpstr>      Pré-Projeto </vt:lpstr>
      <vt:lpstr>Market Place</vt:lpstr>
      <vt:lpstr>O que é Marketing Place</vt:lpstr>
      <vt:lpstr>Qual a diferença entre Market Place e E-Comerce?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 </dc:title>
  <dc:creator>tatu</dc:creator>
  <cp:lastModifiedBy>tatu</cp:lastModifiedBy>
  <cp:revision>6</cp:revision>
  <dcterms:created xsi:type="dcterms:W3CDTF">2024-02-29T13:56:35Z</dcterms:created>
  <dcterms:modified xsi:type="dcterms:W3CDTF">2024-03-07T13:18:38Z</dcterms:modified>
</cp:coreProperties>
</file>