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4" r:id="rId3"/>
    <p:sldId id="263" r:id="rId4"/>
    <p:sldId id="257" r:id="rId5"/>
    <p:sldId id="262" r:id="rId6"/>
    <p:sldId id="258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B89F654F-0300-490C-931C-A7A271C28B52}">
          <p14:sldIdLst>
            <p14:sldId id="256"/>
          </p14:sldIdLst>
        </p14:section>
        <p14:section name="o que é marketing place" id="{FC7C9DAF-8003-493B-8177-498B7643C477}">
          <p14:sldIdLst>
            <p14:sldId id="264"/>
            <p14:sldId id="263"/>
          </p14:sldIdLst>
        </p14:section>
        <p14:section name="Seção sem Título" id="{0457B88D-CF46-49DB-8E50-45E09E170E9F}">
          <p14:sldIdLst/>
        </p14:section>
        <p14:section name="imagens do site e explicação dos elementos incluidos" id="{A1499D35-D26B-4C5E-8EB0-51068A5F6DA7}">
          <p14:sldIdLst>
            <p14:sldId id="257"/>
            <p14:sldId id="262"/>
            <p14:sldId id="258"/>
            <p14:sldId id="259"/>
          </p14:sldIdLst>
        </p14:section>
        <p14:section name="ideias" id="{4F08936B-AAC8-4821-9471-D745647A7CC4}">
          <p14:sldIdLst>
            <p14:sldId id="260"/>
          </p14:sldIdLst>
        </p14:section>
        <p14:section name="modelo do resultado" id="{E0B086D6-48EF-4828-AE1B-084B415055C7}">
          <p14:sldIdLst>
            <p14:sldId id="261"/>
          </p14:sldIdLst>
        </p14:section>
        <p14:section name="fontes" id="{1ADA4287-0F91-4B64-AF48-52AF09269971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10905-BB9D-458C-A5EC-F811D1D706CC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D52D4-4444-4A3E-9E7F-FF08B51072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374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51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69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22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33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18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57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39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59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78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92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24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17409-2594-40AD-8915-2C1F586D6F07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988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64E39-27D3-52CB-1B3E-3A18228CA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3240" y="2304737"/>
            <a:ext cx="5245519" cy="224852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br>
              <a:rPr lang="pt-BR" spc="300" dirty="0"/>
            </a:br>
            <a:br>
              <a:rPr lang="pt-BR" spc="300" dirty="0"/>
            </a:br>
            <a:br>
              <a:rPr lang="pt-BR" spc="300" dirty="0"/>
            </a:br>
            <a:br>
              <a:rPr lang="pt-BR" spc="300" dirty="0"/>
            </a:br>
            <a:br>
              <a:rPr lang="pt-BR" spc="300" dirty="0"/>
            </a:br>
            <a:br>
              <a:rPr lang="pt-BR" spc="300" dirty="0"/>
            </a:br>
            <a:r>
              <a:rPr lang="pt-BR" spc="300" dirty="0"/>
              <a:t>Pré-Projeto</a:t>
            </a:r>
            <a:br>
              <a:rPr lang="pt-BR" spc="300" dirty="0"/>
            </a:br>
            <a:endParaRPr lang="pt-BR" spc="3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0A20B1-C2EB-0A7C-4F57-3384C2EAC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4070" y="5902003"/>
            <a:ext cx="4147930" cy="955997"/>
          </a:xfrm>
        </p:spPr>
        <p:txBody>
          <a:bodyPr>
            <a:normAutofit/>
          </a:bodyPr>
          <a:lstStyle/>
          <a:p>
            <a:r>
              <a:rPr lang="pt-BR" sz="1800" dirty="0"/>
              <a:t>Daniel Kentaro Correia Osaki </a:t>
            </a:r>
          </a:p>
          <a:p>
            <a:r>
              <a:rPr lang="pt-BR" sz="1800" dirty="0"/>
              <a:t>N°6 3°DS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6128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F570D-C7F9-616F-270B-99D7FB98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F8BF76-A0EC-E083-D4DC-054026A8C0C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https://pagar.me/blog/marketplace/?utm_source=google&amp;utm_medium=cpc&amp;utm_campaign=dsa&amp;origin=search&amp;media=google&amp;type=pago&amp;campaign=11366699401&amp;ad_group=118179479464&amp;ad=651857057688&amp;theme=&amp;gad_source=1&amp;gclid=EAIaIQobChMIiNarjPPfhAMVLWFIAB04Qw4lEAAYASAAEgKBIvD_BwE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9262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6693A-0B60-9E15-DAF2-A8076EDA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Maket</a:t>
            </a:r>
            <a:r>
              <a:rPr lang="pt-BR" dirty="0"/>
              <a:t> place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79BC9D-0267-BEDF-2499-D584CFF57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236" cy="484499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sz="1800" b="0" i="0" dirty="0">
                <a:effectLst/>
                <a:latin typeface="Lato" panose="020F0502020204030204" pitchFamily="34" charset="0"/>
              </a:rPr>
              <a:t>[...] “O </a:t>
            </a:r>
            <a:r>
              <a:rPr lang="pt-BR" sz="1800" b="1" i="0" dirty="0">
                <a:effectLst/>
                <a:latin typeface="Lato" panose="020F0502020204030204" pitchFamily="34" charset="0"/>
              </a:rPr>
              <a:t>marketplace</a:t>
            </a:r>
            <a:r>
              <a:rPr lang="pt-BR" sz="1800" b="0" i="0" dirty="0">
                <a:effectLst/>
                <a:latin typeface="Lato" panose="020F0502020204030204" pitchFamily="34" charset="0"/>
              </a:rPr>
              <a:t> é um modelo de negócio que revolucionou o varejo online, conectando diferentes lojistas a clientes.”</a:t>
            </a:r>
          </a:p>
          <a:p>
            <a:pPr marL="0" indent="0">
              <a:buNone/>
            </a:pPr>
            <a:r>
              <a:rPr lang="pt-BR" sz="1800" dirty="0">
                <a:latin typeface="Lato" panose="020F0502020204030204" pitchFamily="34" charset="0"/>
              </a:rPr>
              <a:t>    [...]</a:t>
            </a:r>
          </a:p>
          <a:p>
            <a:r>
              <a:rPr lang="pt-BR" sz="1600" b="0" i="0" dirty="0">
                <a:effectLst/>
                <a:latin typeface="Lato" panose="020F0502020204030203" pitchFamily="34" charset="0"/>
              </a:rPr>
              <a:t>“Além disso, essa modalidade de vendas é uma das preferidas dos consumidores. De acordo com a pesquisa da empresa francesa Mirakl, 86% dos brasileiros identificam os marketplaces como a forma mais satisfatória de </a:t>
            </a:r>
            <a:r>
              <a:rPr lang="pt-BR" sz="1600" b="1" i="0" dirty="0">
                <a:effectLst/>
                <a:latin typeface="Lato" panose="020F0502020204030203" pitchFamily="34" charset="0"/>
              </a:rPr>
              <a:t>realizar compras online.”</a:t>
            </a:r>
            <a:endParaRPr lang="pt-BR" sz="1600" b="0" i="0" dirty="0">
              <a:effectLst/>
              <a:latin typeface="Lato" panose="020F0502020204030203" pitchFamily="34" charset="0"/>
            </a:endParaRPr>
          </a:p>
          <a:p>
            <a:r>
              <a:rPr lang="pt-BR" sz="2000" b="0" i="0" dirty="0">
                <a:effectLst/>
                <a:latin typeface="Lato" panose="020F0502020204030203" pitchFamily="34" charset="0"/>
              </a:rPr>
              <a:t>[...] “Mas não é apenas isso. Esse modelo de comércio online também apresenta vantagens para o consumidor: com os marketplaces, os usuários podem encontrar diversos produtos, marcas e lojas em um único lugar, tendo uma experiência de compra facilitada.”</a:t>
            </a:r>
            <a:endParaRPr lang="pt-BR" sz="32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6517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50ABC-115F-005C-ADAE-8BF08D03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marketing place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F68B1D-DCE8-B76C-B6D9-65333777613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pt-BR" sz="2800" dirty="0"/>
              <a:t>[...]</a:t>
            </a:r>
            <a:r>
              <a:rPr lang="pt-BR" sz="3600" dirty="0"/>
              <a:t> “</a:t>
            </a:r>
            <a:r>
              <a:rPr lang="pt-BR" sz="2800" b="0" i="0" dirty="0">
                <a:effectLst/>
                <a:latin typeface="Lato" panose="020F0502020204030203" pitchFamily="34" charset="0"/>
              </a:rPr>
              <a:t>Existem três partes envolvidas no funcionamento de um marketplace: os donos ou administradores do marketplace, os lojistas e os consumidores.”</a:t>
            </a:r>
            <a:endParaRPr lang="pt-BR" sz="1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407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2D88A7D8-1820-2AEA-2D7F-A3C991C0FE3A}"/>
              </a:ext>
            </a:extLst>
          </p:cNvPr>
          <p:cNvSpPr txBox="1"/>
          <p:nvPr/>
        </p:nvSpPr>
        <p:spPr>
          <a:xfrm>
            <a:off x="300111" y="2468880"/>
            <a:ext cx="11591778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sz="3200" dirty="0"/>
          </a:p>
          <a:p>
            <a:r>
              <a:rPr lang="pt-BR" sz="3200" dirty="0"/>
              <a:t>Esse é o header do meu site, ainda não funciona por conta da falta de um banco de dados por enquanto</a:t>
            </a:r>
          </a:p>
          <a:p>
            <a:endParaRPr lang="pt-BR" sz="3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5803A7-E3EB-17D1-09C7-C875C45873AF}"/>
              </a:ext>
            </a:extLst>
          </p:cNvPr>
          <p:cNvSpPr txBox="1"/>
          <p:nvPr/>
        </p:nvSpPr>
        <p:spPr>
          <a:xfrm>
            <a:off x="300111" y="4530983"/>
            <a:ext cx="11591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*Header: é basicamente o cabeçalho de um site, e nele ficam coisas que aparecem logo no começo de um site como por exemplo, o carrinho de compras, login, criar conta, e nem sempre uma logo.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E96C6A8-6B1D-CBB9-3E2D-662357BE0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1" t="10497" r="1232" b="69893"/>
          <a:stretch/>
        </p:blipFill>
        <p:spPr>
          <a:xfrm>
            <a:off x="300112" y="719528"/>
            <a:ext cx="11591778" cy="13442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1E45953-36D7-6907-15EF-2FCBB977435F}"/>
              </a:ext>
            </a:extLst>
          </p:cNvPr>
          <p:cNvSpPr txBox="1"/>
          <p:nvPr/>
        </p:nvSpPr>
        <p:spPr>
          <a:xfrm>
            <a:off x="300111" y="5731312"/>
            <a:ext cx="9323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*Banco de dados: é o lugar que fica armazenado os dados do site/página.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11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DE1A73A-0238-CABC-17CE-776265F9B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9" t="29061" r="1270" b="33981"/>
          <a:stretch/>
        </p:blipFill>
        <p:spPr>
          <a:xfrm>
            <a:off x="302301" y="179964"/>
            <a:ext cx="11587398" cy="253333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9E2084D-2033-A5F9-AA04-F124C30C96D3}"/>
              </a:ext>
            </a:extLst>
          </p:cNvPr>
          <p:cNvSpPr txBox="1"/>
          <p:nvPr/>
        </p:nvSpPr>
        <p:spPr>
          <a:xfrm>
            <a:off x="302301" y="2890391"/>
            <a:ext cx="115873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dirty="0"/>
              <a:t>Esse será o futuro carrossel do meu site, nele eu pretendo colocar os produtos em destaque ou em promoção.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38B0567-B484-1A5F-67B4-64EC2313E918}"/>
              </a:ext>
            </a:extLst>
          </p:cNvPr>
          <p:cNvSpPr txBox="1"/>
          <p:nvPr/>
        </p:nvSpPr>
        <p:spPr>
          <a:xfrm>
            <a:off x="302301" y="4287187"/>
            <a:ext cx="1010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*Carrossel: é um quadro com imagens que ficam mudando com o tempo/clique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052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5F540D-91DD-8EE5-1CDF-1434478F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09" y="3710353"/>
            <a:ext cx="11310425" cy="1157069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Isso será o corpo do meu site, como no slide anterior, ainda não possui muita funcionalidade até porque eu ainda não tenho ideias de produtos para colocar aqui.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8C889F5-FDFD-F3F8-5246-E2BA11454222}"/>
              </a:ext>
            </a:extLst>
          </p:cNvPr>
          <p:cNvSpPr txBox="1"/>
          <p:nvPr/>
        </p:nvSpPr>
        <p:spPr>
          <a:xfrm>
            <a:off x="604909" y="5231834"/>
            <a:ext cx="8923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*site: um conjunto/única página da internet formam um site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057ED8F-9A55-5C96-107F-20B8D3505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1" t="10692" r="1271" b="5115"/>
          <a:stretch/>
        </p:blipFill>
        <p:spPr>
          <a:xfrm>
            <a:off x="3137246" y="192955"/>
            <a:ext cx="6245749" cy="31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0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C8C6C5-3A95-7E69-E9D9-D913B4BC6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3" y="2654654"/>
            <a:ext cx="11507371" cy="197361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Aqui temos o meu </a:t>
            </a:r>
            <a:r>
              <a:rPr lang="pt-BR" dirty="0" err="1"/>
              <a:t>footer</a:t>
            </a:r>
            <a:r>
              <a:rPr lang="pt-BR" dirty="0"/>
              <a:t> que no futuro terá um número de suporte, informações como e-mail de contato, etc.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C976DC-C63C-5D4E-8A10-673FF02D2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3" t="74884" r="1923" b="5414"/>
          <a:stretch/>
        </p:blipFill>
        <p:spPr>
          <a:xfrm>
            <a:off x="342314" y="879231"/>
            <a:ext cx="11507372" cy="13504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987DEBB-D85A-352B-34DF-D36529A97109}"/>
              </a:ext>
            </a:extLst>
          </p:cNvPr>
          <p:cNvSpPr txBox="1"/>
          <p:nvPr/>
        </p:nvSpPr>
        <p:spPr>
          <a:xfrm>
            <a:off x="869266" y="5978769"/>
            <a:ext cx="10453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*</a:t>
            </a:r>
            <a:r>
              <a:rPr lang="pt-BR" sz="2400" dirty="0" err="1"/>
              <a:t>footer</a:t>
            </a:r>
            <a:r>
              <a:rPr lang="pt-BR" sz="2400" dirty="0"/>
              <a:t>: é o rodapé onde que possui informações sobre o site, contato, </a:t>
            </a:r>
            <a:r>
              <a:rPr lang="pt-BR" sz="2400" dirty="0" err="1"/>
              <a:t>etc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197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A1FAD-0EA1-4A6A-F5D8-FA79821B5A7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pt-BR" dirty="0"/>
              <a:t>Ideias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BC9500-CD8A-9E51-33ED-09A4B8DDF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37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pt-BR" dirty="0"/>
              <a:t>Implementar um carrinho de compras;</a:t>
            </a:r>
          </a:p>
          <a:p>
            <a:r>
              <a:rPr lang="pt-BR" dirty="0"/>
              <a:t>Possibilidade de fazer login como cliente, vendedor e administrador;</a:t>
            </a:r>
          </a:p>
          <a:p>
            <a:r>
              <a:rPr lang="pt-BR" dirty="0"/>
              <a:t>Postagem de produtos por administrador e vendedores;</a:t>
            </a:r>
          </a:p>
          <a:p>
            <a:r>
              <a:rPr lang="pt-BR" dirty="0"/>
              <a:t>Exclusão de produtos por parte do administrador,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60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A4000D4-FD38-6AA3-1DE2-E5DF9EB19546}"/>
              </a:ext>
            </a:extLst>
          </p:cNvPr>
          <p:cNvSpPr/>
          <p:nvPr/>
        </p:nvSpPr>
        <p:spPr>
          <a:xfrm>
            <a:off x="3839980" y="535899"/>
            <a:ext cx="4512039" cy="2893101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 descr="Carrinho de compras">
            <a:extLst>
              <a:ext uri="{FF2B5EF4-FFF2-40B4-BE49-F238E27FC236}">
                <a16:creationId xmlns:a16="http://schemas.microsoft.com/office/drawing/2014/main" id="{7DB37296-D426-364A-9B00-4F09FBFB0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9800" y="1042488"/>
            <a:ext cx="1887415" cy="188741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BD96FA0-FD55-6632-BC72-5737E8A7E814}"/>
              </a:ext>
            </a:extLst>
          </p:cNvPr>
          <p:cNvSpPr txBox="1"/>
          <p:nvPr/>
        </p:nvSpPr>
        <p:spPr>
          <a:xfrm>
            <a:off x="494676" y="3935589"/>
            <a:ext cx="1146747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Aqui temos o que meu site futuramente irá fazer: compras com um carrinho de compras.</a:t>
            </a:r>
          </a:p>
        </p:txBody>
      </p:sp>
    </p:spTree>
    <p:extLst>
      <p:ext uri="{BB962C8B-B14F-4D97-AF65-F5344CB8AC3E}">
        <p14:creationId xmlns:p14="http://schemas.microsoft.com/office/powerpoint/2010/main" val="1982266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</TotalTime>
  <Words>485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Tema do Office</vt:lpstr>
      <vt:lpstr>      Pré-Projeto </vt:lpstr>
      <vt:lpstr>Maket place</vt:lpstr>
      <vt:lpstr>O que é marketing place</vt:lpstr>
      <vt:lpstr>Apresentação do PowerPoint</vt:lpstr>
      <vt:lpstr>Apresentação do PowerPoint</vt:lpstr>
      <vt:lpstr>Apresentação do PowerPoint</vt:lpstr>
      <vt:lpstr>Apresentação do PowerPoint</vt:lpstr>
      <vt:lpstr>Ideias do projeto</vt:lpstr>
      <vt:lpstr>Apresentação do PowerPoint</vt:lpstr>
      <vt:lpstr>fontes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Pré-Projeto </dc:title>
  <dc:creator>tatu</dc:creator>
  <cp:lastModifiedBy>tatu</cp:lastModifiedBy>
  <cp:revision>3</cp:revision>
  <dcterms:created xsi:type="dcterms:W3CDTF">2024-02-29T13:56:35Z</dcterms:created>
  <dcterms:modified xsi:type="dcterms:W3CDTF">2024-03-06T15:24:45Z</dcterms:modified>
</cp:coreProperties>
</file>