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89F654F-0300-490C-931C-A7A271C28B52}">
          <p14:sldIdLst>
            <p14:sldId id="256"/>
          </p14:sldIdLst>
        </p14:section>
        <p14:section name="imagens do site e explicação dos elementos incluidos" id="{A1499D35-D26B-4C5E-8EB0-51068A5F6DA7}">
          <p14:sldIdLst>
            <p14:sldId id="257"/>
            <p14:sldId id="258"/>
            <p14:sldId id="259"/>
          </p14:sldIdLst>
        </p14:section>
        <p14:section name="ideias" id="{4F08936B-AAC8-4821-9471-D745647A7CC4}">
          <p14:sldIdLst>
            <p14:sldId id="260"/>
          </p14:sldIdLst>
        </p14:section>
        <p14:section name="modelo do resultado" id="{E0B086D6-48EF-4828-AE1B-084B415055C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0905-BB9D-458C-A5EC-F811D1D706CC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52D4-4444-4A3E-9E7F-FF08B51072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7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5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7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9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7409-2594-40AD-8915-2C1F586D6F07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CE66-1F3F-40BD-958B-836172B97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8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4E39-27D3-52CB-1B3E-3A18228C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240" y="2304737"/>
            <a:ext cx="5245519" cy="22485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br>
              <a:rPr lang="pt-BR" spc="300" dirty="0"/>
            </a:br>
            <a:r>
              <a:rPr lang="pt-BR" spc="300" dirty="0"/>
              <a:t>Pré-Projeto</a:t>
            </a:r>
            <a:br>
              <a:rPr lang="pt-BR" spc="300" dirty="0"/>
            </a:br>
            <a:endParaRPr lang="pt-BR" spc="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A20B1-C2EB-0A7C-4F57-3384C2EA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070" y="5902003"/>
            <a:ext cx="4147930" cy="955997"/>
          </a:xfrm>
        </p:spPr>
        <p:txBody>
          <a:bodyPr>
            <a:normAutofit/>
          </a:bodyPr>
          <a:lstStyle/>
          <a:p>
            <a:r>
              <a:rPr lang="pt-BR" sz="1800" dirty="0"/>
              <a:t>Daniel Kentaro Correia Osaki </a:t>
            </a:r>
          </a:p>
          <a:p>
            <a:r>
              <a:rPr lang="pt-BR" sz="1800" dirty="0"/>
              <a:t>N°6 3°DS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28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669726-F25E-AB14-E78E-B61940EE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8" t="10853" r="1115" b="59799"/>
          <a:stretch/>
        </p:blipFill>
        <p:spPr>
          <a:xfrm>
            <a:off x="300111" y="365761"/>
            <a:ext cx="11591778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88A7D8-1820-2AEA-2D7F-A3C991C0FE3A}"/>
              </a:ext>
            </a:extLst>
          </p:cNvPr>
          <p:cNvSpPr txBox="1"/>
          <p:nvPr/>
        </p:nvSpPr>
        <p:spPr>
          <a:xfrm>
            <a:off x="300111" y="2468880"/>
            <a:ext cx="1159177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3200" dirty="0"/>
          </a:p>
          <a:p>
            <a:r>
              <a:rPr lang="pt-BR" sz="3200" dirty="0"/>
              <a:t>Esse é o header do meu site, ainda não tem uma logo e nem o carrinho de compras por enquanto </a:t>
            </a:r>
          </a:p>
          <a:p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5803A7-E3EB-17D1-09C7-C875C45873AF}"/>
              </a:ext>
            </a:extLst>
          </p:cNvPr>
          <p:cNvSpPr txBox="1"/>
          <p:nvPr/>
        </p:nvSpPr>
        <p:spPr>
          <a:xfrm>
            <a:off x="300111" y="5291910"/>
            <a:ext cx="1159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*Header: é basicamente o cabeçalho de um site, e nele ficam coisas que aparecem logo no começo de um site como por exemplo, o carrinho de compras, login, criar conta, e nem sempre uma logo.</a:t>
            </a:r>
          </a:p>
        </p:txBody>
      </p:sp>
    </p:spTree>
    <p:extLst>
      <p:ext uri="{BB962C8B-B14F-4D97-AF65-F5344CB8AC3E}">
        <p14:creationId xmlns:p14="http://schemas.microsoft.com/office/powerpoint/2010/main" val="279811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F540D-91DD-8EE5-1CDF-1434478F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09" y="3710353"/>
            <a:ext cx="11310425" cy="115706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dirty="0"/>
              <a:t>Isso será o corpo do meu site, como no slide anterior, ainda não possui muita coisa, no futuro eu pretendo implementar um carrossel e os 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A4C2E9-E740-5C6B-2D65-4A5F11B37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40671" r="3539" b="16642"/>
          <a:stretch/>
        </p:blipFill>
        <p:spPr>
          <a:xfrm>
            <a:off x="604910" y="502919"/>
            <a:ext cx="11310425" cy="29260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E7B0E51-FAC9-F131-6386-7E073B500868}"/>
              </a:ext>
            </a:extLst>
          </p:cNvPr>
          <p:cNvSpPr txBox="1"/>
          <p:nvPr/>
        </p:nvSpPr>
        <p:spPr>
          <a:xfrm>
            <a:off x="604909" y="5064362"/>
            <a:ext cx="11310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*carrossel: é algo que exibe imagens e que muda com o clique ou depois de um tempo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C889F5-FDFD-F3F8-5246-E2BA11454222}"/>
              </a:ext>
            </a:extLst>
          </p:cNvPr>
          <p:cNvSpPr txBox="1"/>
          <p:nvPr/>
        </p:nvSpPr>
        <p:spPr>
          <a:xfrm>
            <a:off x="604909" y="6302326"/>
            <a:ext cx="1025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*site: um conjunto ou uma única página da internet formam um site</a:t>
            </a:r>
          </a:p>
        </p:txBody>
      </p:sp>
    </p:spTree>
    <p:extLst>
      <p:ext uri="{BB962C8B-B14F-4D97-AF65-F5344CB8AC3E}">
        <p14:creationId xmlns:p14="http://schemas.microsoft.com/office/powerpoint/2010/main" val="153350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8C6C5-3A95-7E69-E9D9-D913B4BC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3" y="2654654"/>
            <a:ext cx="11507371" cy="197361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 temos o meu </a:t>
            </a:r>
            <a:r>
              <a:rPr lang="pt-BR" dirty="0" err="1"/>
              <a:t>footer</a:t>
            </a:r>
            <a:r>
              <a:rPr lang="pt-BR" dirty="0"/>
              <a:t> que no futuro terá um número de suporte, informações como e-mail de contato, etc.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976DC-C63C-5D4E-8A10-673FF02D2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74884" r="1923" b="5414"/>
          <a:stretch/>
        </p:blipFill>
        <p:spPr>
          <a:xfrm>
            <a:off x="342314" y="879231"/>
            <a:ext cx="11507372" cy="13504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87DEBB-D85A-352B-34DF-D36529A97109}"/>
              </a:ext>
            </a:extLst>
          </p:cNvPr>
          <p:cNvSpPr txBox="1"/>
          <p:nvPr/>
        </p:nvSpPr>
        <p:spPr>
          <a:xfrm>
            <a:off x="869266" y="5978769"/>
            <a:ext cx="1045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*</a:t>
            </a:r>
            <a:r>
              <a:rPr lang="pt-BR" sz="2400" dirty="0" err="1"/>
              <a:t>footer</a:t>
            </a:r>
            <a:r>
              <a:rPr lang="pt-BR" sz="2400" dirty="0"/>
              <a:t>: é o rodapé onde que possui informações sobre o site, contato, </a:t>
            </a:r>
            <a:r>
              <a:rPr lang="pt-BR" sz="2400" dirty="0" err="1"/>
              <a:t>etc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19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1FAD-0EA1-4A6A-F5D8-FA79821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Ideias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C9500-CD8A-9E51-33ED-09A4B8DD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37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Implementar um carrinho de compras;</a:t>
            </a:r>
          </a:p>
          <a:p>
            <a:r>
              <a:rPr lang="pt-BR" dirty="0"/>
              <a:t>Possibilidade de fazer login como cliente, vendedor e administrador;</a:t>
            </a:r>
          </a:p>
          <a:p>
            <a:r>
              <a:rPr lang="pt-BR" dirty="0"/>
              <a:t>Postagem de produtos por administrador e vendedores;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0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Carrinho de compras">
            <a:extLst>
              <a:ext uri="{FF2B5EF4-FFF2-40B4-BE49-F238E27FC236}">
                <a16:creationId xmlns:a16="http://schemas.microsoft.com/office/drawing/2014/main" id="{7DB37296-D426-364A-9B00-4F09FBFB0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292" y="2485292"/>
            <a:ext cx="1887415" cy="188741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B66C015-F653-2FC1-D794-54E4A950D474}"/>
              </a:ext>
            </a:extLst>
          </p:cNvPr>
          <p:cNvSpPr txBox="1"/>
          <p:nvPr/>
        </p:nvSpPr>
        <p:spPr>
          <a:xfrm>
            <a:off x="951161" y="5022166"/>
            <a:ext cx="1028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No final o modelo de resultado será um carrinho de compras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266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222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      Pré-Projeto </vt:lpstr>
      <vt:lpstr>Apresentação do PowerPoint</vt:lpstr>
      <vt:lpstr>Apresentação do PowerPoint</vt:lpstr>
      <vt:lpstr>Apresentação do PowerPoint</vt:lpstr>
      <vt:lpstr>Ideias do projeto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 </dc:title>
  <dc:creator>tatu</dc:creator>
  <cp:lastModifiedBy>tatu</cp:lastModifiedBy>
  <cp:revision>2</cp:revision>
  <dcterms:created xsi:type="dcterms:W3CDTF">2024-02-29T13:56:35Z</dcterms:created>
  <dcterms:modified xsi:type="dcterms:W3CDTF">2024-02-29T14:34:39Z</dcterms:modified>
</cp:coreProperties>
</file>