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5" r:id="rId5"/>
    <p:sldId id="264"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62032-C2C4-4EFD-A3CB-4C672F531722}" type="doc">
      <dgm:prSet loTypeId="urn:microsoft.com/office/officeart/2005/8/layout/list1" loCatId="list" qsTypeId="urn:microsoft.com/office/officeart/2005/8/quickstyle/3d3" qsCatId="3D" csTypeId="urn:microsoft.com/office/officeart/2005/8/colors/accent1_2" csCatId="accent1"/>
      <dgm:spPr/>
      <dgm:t>
        <a:bodyPr/>
        <a:lstStyle/>
        <a:p>
          <a:endParaRPr lang="en-US"/>
        </a:p>
      </dgm:t>
    </dgm:pt>
    <dgm:pt modelId="{AEC3999D-91A3-4E6F-83E5-1B373657328B}">
      <dgm:prSet/>
      <dgm:spPr/>
      <dgm:t>
        <a:bodyPr/>
        <a:lstStyle/>
        <a:p>
          <a:r>
            <a:rPr lang="en-US" b="1"/>
            <a:t>DANIEL ESEME</a:t>
          </a:r>
          <a:endParaRPr lang="en-US"/>
        </a:p>
      </dgm:t>
    </dgm:pt>
    <dgm:pt modelId="{FAF757C4-575A-4E0D-B778-BF3AEF3CC5D6}" type="parTrans" cxnId="{E74DF162-F2DE-40F7-9253-384E5660482F}">
      <dgm:prSet/>
      <dgm:spPr/>
      <dgm:t>
        <a:bodyPr/>
        <a:lstStyle/>
        <a:p>
          <a:endParaRPr lang="en-US"/>
        </a:p>
      </dgm:t>
    </dgm:pt>
    <dgm:pt modelId="{D24CEE18-449B-4A6A-9C09-75BAE4E38E5E}" type="sibTrans" cxnId="{E74DF162-F2DE-40F7-9253-384E5660482F}">
      <dgm:prSet/>
      <dgm:spPr/>
      <dgm:t>
        <a:bodyPr/>
        <a:lstStyle/>
        <a:p>
          <a:endParaRPr lang="en-US"/>
        </a:p>
      </dgm:t>
    </dgm:pt>
    <dgm:pt modelId="{15F5F3CA-D34C-468F-ADFF-5B70343A7E8A}">
      <dgm:prSet/>
      <dgm:spPr/>
      <dgm:t>
        <a:bodyPr/>
        <a:lstStyle/>
        <a:p>
          <a:r>
            <a:rPr lang="en-US" b="1"/>
            <a:t>SN/ 100841468</a:t>
          </a:r>
          <a:endParaRPr lang="en-US"/>
        </a:p>
      </dgm:t>
    </dgm:pt>
    <dgm:pt modelId="{D2F7EF8E-DC9B-4CAA-AA0C-21664781193B}" type="parTrans" cxnId="{57EC81D9-CC8F-4AC3-920E-E05F1B35E2A6}">
      <dgm:prSet/>
      <dgm:spPr/>
      <dgm:t>
        <a:bodyPr/>
        <a:lstStyle/>
        <a:p>
          <a:endParaRPr lang="en-US"/>
        </a:p>
      </dgm:t>
    </dgm:pt>
    <dgm:pt modelId="{42E344DD-B294-456E-B608-6EE7BD2935BA}" type="sibTrans" cxnId="{57EC81D9-CC8F-4AC3-920E-E05F1B35E2A6}">
      <dgm:prSet/>
      <dgm:spPr/>
      <dgm:t>
        <a:bodyPr/>
        <a:lstStyle/>
        <a:p>
          <a:endParaRPr lang="en-US"/>
        </a:p>
      </dgm:t>
    </dgm:pt>
    <dgm:pt modelId="{D799F7A5-C5C3-4871-B206-F1D86BA14B3B}">
      <dgm:prSet/>
      <dgm:spPr/>
      <dgm:t>
        <a:bodyPr/>
        <a:lstStyle/>
        <a:p>
          <a:r>
            <a:rPr lang="en-CA" b="1"/>
            <a:t>INTRODUCTION TO DATA ANALYSIS (DATA 1202)</a:t>
          </a:r>
          <a:endParaRPr lang="en-US"/>
        </a:p>
      </dgm:t>
    </dgm:pt>
    <dgm:pt modelId="{A6F23997-1889-43C2-8CEE-664E6C65C1D2}" type="parTrans" cxnId="{3BC9DB2D-4EF7-48B9-B16D-977DE4B0E37D}">
      <dgm:prSet/>
      <dgm:spPr/>
      <dgm:t>
        <a:bodyPr/>
        <a:lstStyle/>
        <a:p>
          <a:endParaRPr lang="en-US"/>
        </a:p>
      </dgm:t>
    </dgm:pt>
    <dgm:pt modelId="{60D36430-0B1E-4694-97E1-D145CB5E6A56}" type="sibTrans" cxnId="{3BC9DB2D-4EF7-48B9-B16D-977DE4B0E37D}">
      <dgm:prSet/>
      <dgm:spPr/>
      <dgm:t>
        <a:bodyPr/>
        <a:lstStyle/>
        <a:p>
          <a:endParaRPr lang="en-US"/>
        </a:p>
      </dgm:t>
    </dgm:pt>
    <dgm:pt modelId="{84820A72-F3F5-41C2-B956-26B40DBC7212}">
      <dgm:prSet/>
      <dgm:spPr/>
      <dgm:t>
        <a:bodyPr/>
        <a:lstStyle/>
        <a:p>
          <a:r>
            <a:rPr lang="en-CA" b="1"/>
            <a:t>FINAL PROJECT</a:t>
          </a:r>
          <a:endParaRPr lang="en-US"/>
        </a:p>
      </dgm:t>
    </dgm:pt>
    <dgm:pt modelId="{92E8C526-FBB7-4B86-A865-8D98258AF175}" type="parTrans" cxnId="{753A2ACE-F8EF-4DD6-ABAA-1402C0DD3CB9}">
      <dgm:prSet/>
      <dgm:spPr/>
      <dgm:t>
        <a:bodyPr/>
        <a:lstStyle/>
        <a:p>
          <a:endParaRPr lang="en-US"/>
        </a:p>
      </dgm:t>
    </dgm:pt>
    <dgm:pt modelId="{9F195E04-D275-4041-9323-ABB13AD72BF7}" type="sibTrans" cxnId="{753A2ACE-F8EF-4DD6-ABAA-1402C0DD3CB9}">
      <dgm:prSet/>
      <dgm:spPr/>
      <dgm:t>
        <a:bodyPr/>
        <a:lstStyle/>
        <a:p>
          <a:endParaRPr lang="en-US"/>
        </a:p>
      </dgm:t>
    </dgm:pt>
    <dgm:pt modelId="{794FE1B3-AAC6-43F4-82A8-6E6E7EB2AFA3}">
      <dgm:prSet/>
      <dgm:spPr/>
      <dgm:t>
        <a:bodyPr/>
        <a:lstStyle/>
        <a:p>
          <a:r>
            <a:rPr lang="en-CA" b="1"/>
            <a:t>PROF: SAM PLATI</a:t>
          </a:r>
          <a:endParaRPr lang="en-US"/>
        </a:p>
      </dgm:t>
    </dgm:pt>
    <dgm:pt modelId="{F98C10E8-2B5F-4E3E-9748-9F298F9DDAA7}" type="parTrans" cxnId="{A4FD486D-A095-4C6E-A507-5F06D74C6B18}">
      <dgm:prSet/>
      <dgm:spPr/>
      <dgm:t>
        <a:bodyPr/>
        <a:lstStyle/>
        <a:p>
          <a:endParaRPr lang="en-US"/>
        </a:p>
      </dgm:t>
    </dgm:pt>
    <dgm:pt modelId="{F2EFB86D-5A30-4797-85FC-93007A89994F}" type="sibTrans" cxnId="{A4FD486D-A095-4C6E-A507-5F06D74C6B18}">
      <dgm:prSet/>
      <dgm:spPr/>
      <dgm:t>
        <a:bodyPr/>
        <a:lstStyle/>
        <a:p>
          <a:endParaRPr lang="en-US"/>
        </a:p>
      </dgm:t>
    </dgm:pt>
    <dgm:pt modelId="{F4893DFB-5E51-47C0-AA37-E1582E929AE8}" type="pres">
      <dgm:prSet presAssocID="{A5362032-C2C4-4EFD-A3CB-4C672F531722}" presName="linear" presStyleCnt="0">
        <dgm:presLayoutVars>
          <dgm:dir/>
          <dgm:animLvl val="lvl"/>
          <dgm:resizeHandles val="exact"/>
        </dgm:presLayoutVars>
      </dgm:prSet>
      <dgm:spPr/>
    </dgm:pt>
    <dgm:pt modelId="{3EBEC9A3-22A2-4D4E-8B88-F79FA3A06A5B}" type="pres">
      <dgm:prSet presAssocID="{AEC3999D-91A3-4E6F-83E5-1B373657328B}" presName="parentLin" presStyleCnt="0"/>
      <dgm:spPr/>
    </dgm:pt>
    <dgm:pt modelId="{EC832E25-D2EF-4D88-94D2-0EBF0C3FE545}" type="pres">
      <dgm:prSet presAssocID="{AEC3999D-91A3-4E6F-83E5-1B373657328B}" presName="parentLeftMargin" presStyleLbl="node1" presStyleIdx="0" presStyleCnt="5"/>
      <dgm:spPr/>
    </dgm:pt>
    <dgm:pt modelId="{3DF888F5-C46F-4EEA-AB1B-9946040CF82B}" type="pres">
      <dgm:prSet presAssocID="{AEC3999D-91A3-4E6F-83E5-1B373657328B}" presName="parentText" presStyleLbl="node1" presStyleIdx="0" presStyleCnt="5">
        <dgm:presLayoutVars>
          <dgm:chMax val="0"/>
          <dgm:bulletEnabled val="1"/>
        </dgm:presLayoutVars>
      </dgm:prSet>
      <dgm:spPr/>
    </dgm:pt>
    <dgm:pt modelId="{8940337F-2E6E-4227-B737-38680E3C21F4}" type="pres">
      <dgm:prSet presAssocID="{AEC3999D-91A3-4E6F-83E5-1B373657328B}" presName="negativeSpace" presStyleCnt="0"/>
      <dgm:spPr/>
    </dgm:pt>
    <dgm:pt modelId="{CEEF5B19-8505-408D-8492-16F7A2BCE3DC}" type="pres">
      <dgm:prSet presAssocID="{AEC3999D-91A3-4E6F-83E5-1B373657328B}" presName="childText" presStyleLbl="conFgAcc1" presStyleIdx="0" presStyleCnt="5">
        <dgm:presLayoutVars>
          <dgm:bulletEnabled val="1"/>
        </dgm:presLayoutVars>
      </dgm:prSet>
      <dgm:spPr/>
    </dgm:pt>
    <dgm:pt modelId="{BBB3ED29-E589-49F1-86F7-EB4076254C9C}" type="pres">
      <dgm:prSet presAssocID="{D24CEE18-449B-4A6A-9C09-75BAE4E38E5E}" presName="spaceBetweenRectangles" presStyleCnt="0"/>
      <dgm:spPr/>
    </dgm:pt>
    <dgm:pt modelId="{D23C2062-EC80-4140-A21C-79D6E5FE4B67}" type="pres">
      <dgm:prSet presAssocID="{15F5F3CA-D34C-468F-ADFF-5B70343A7E8A}" presName="parentLin" presStyleCnt="0"/>
      <dgm:spPr/>
    </dgm:pt>
    <dgm:pt modelId="{B0834FAD-333C-4686-A611-36C1C61D8252}" type="pres">
      <dgm:prSet presAssocID="{15F5F3CA-D34C-468F-ADFF-5B70343A7E8A}" presName="parentLeftMargin" presStyleLbl="node1" presStyleIdx="0" presStyleCnt="5"/>
      <dgm:spPr/>
    </dgm:pt>
    <dgm:pt modelId="{F0E95481-A5A0-4769-94F4-3F7CCCDA0DF5}" type="pres">
      <dgm:prSet presAssocID="{15F5F3CA-D34C-468F-ADFF-5B70343A7E8A}" presName="parentText" presStyleLbl="node1" presStyleIdx="1" presStyleCnt="5">
        <dgm:presLayoutVars>
          <dgm:chMax val="0"/>
          <dgm:bulletEnabled val="1"/>
        </dgm:presLayoutVars>
      </dgm:prSet>
      <dgm:spPr/>
    </dgm:pt>
    <dgm:pt modelId="{D25B19AF-0D4A-441F-AE1F-7682F6572B2E}" type="pres">
      <dgm:prSet presAssocID="{15F5F3CA-D34C-468F-ADFF-5B70343A7E8A}" presName="negativeSpace" presStyleCnt="0"/>
      <dgm:spPr/>
    </dgm:pt>
    <dgm:pt modelId="{FFC57E7F-4E1C-4529-976D-36F8C8C150F7}" type="pres">
      <dgm:prSet presAssocID="{15F5F3CA-D34C-468F-ADFF-5B70343A7E8A}" presName="childText" presStyleLbl="conFgAcc1" presStyleIdx="1" presStyleCnt="5">
        <dgm:presLayoutVars>
          <dgm:bulletEnabled val="1"/>
        </dgm:presLayoutVars>
      </dgm:prSet>
      <dgm:spPr/>
    </dgm:pt>
    <dgm:pt modelId="{9857FA5E-A75F-4CA5-AC54-4574BF42F338}" type="pres">
      <dgm:prSet presAssocID="{42E344DD-B294-456E-B608-6EE7BD2935BA}" presName="spaceBetweenRectangles" presStyleCnt="0"/>
      <dgm:spPr/>
    </dgm:pt>
    <dgm:pt modelId="{37567BB9-7C93-4FE5-86D7-AAEB5A7ADD20}" type="pres">
      <dgm:prSet presAssocID="{D799F7A5-C5C3-4871-B206-F1D86BA14B3B}" presName="parentLin" presStyleCnt="0"/>
      <dgm:spPr/>
    </dgm:pt>
    <dgm:pt modelId="{9C03CA01-8441-4289-8057-6C9234A89B77}" type="pres">
      <dgm:prSet presAssocID="{D799F7A5-C5C3-4871-B206-F1D86BA14B3B}" presName="parentLeftMargin" presStyleLbl="node1" presStyleIdx="1" presStyleCnt="5"/>
      <dgm:spPr/>
    </dgm:pt>
    <dgm:pt modelId="{87F8D974-0136-446C-B4DC-20C0F0C12E19}" type="pres">
      <dgm:prSet presAssocID="{D799F7A5-C5C3-4871-B206-F1D86BA14B3B}" presName="parentText" presStyleLbl="node1" presStyleIdx="2" presStyleCnt="5">
        <dgm:presLayoutVars>
          <dgm:chMax val="0"/>
          <dgm:bulletEnabled val="1"/>
        </dgm:presLayoutVars>
      </dgm:prSet>
      <dgm:spPr/>
    </dgm:pt>
    <dgm:pt modelId="{406C3949-9A89-4EB9-9A24-CFB0EEDBE147}" type="pres">
      <dgm:prSet presAssocID="{D799F7A5-C5C3-4871-B206-F1D86BA14B3B}" presName="negativeSpace" presStyleCnt="0"/>
      <dgm:spPr/>
    </dgm:pt>
    <dgm:pt modelId="{2751CD97-9819-4AB0-8EA6-6FB116DF31F6}" type="pres">
      <dgm:prSet presAssocID="{D799F7A5-C5C3-4871-B206-F1D86BA14B3B}" presName="childText" presStyleLbl="conFgAcc1" presStyleIdx="2" presStyleCnt="5">
        <dgm:presLayoutVars>
          <dgm:bulletEnabled val="1"/>
        </dgm:presLayoutVars>
      </dgm:prSet>
      <dgm:spPr/>
    </dgm:pt>
    <dgm:pt modelId="{6ED962A6-F6D9-4931-BD50-9727D1B24490}" type="pres">
      <dgm:prSet presAssocID="{60D36430-0B1E-4694-97E1-D145CB5E6A56}" presName="spaceBetweenRectangles" presStyleCnt="0"/>
      <dgm:spPr/>
    </dgm:pt>
    <dgm:pt modelId="{E38D5584-490B-45B0-B930-1E491C83D6F6}" type="pres">
      <dgm:prSet presAssocID="{84820A72-F3F5-41C2-B956-26B40DBC7212}" presName="parentLin" presStyleCnt="0"/>
      <dgm:spPr/>
    </dgm:pt>
    <dgm:pt modelId="{05DA460F-A8E1-4881-A1CC-00F67A1C4DA8}" type="pres">
      <dgm:prSet presAssocID="{84820A72-F3F5-41C2-B956-26B40DBC7212}" presName="parentLeftMargin" presStyleLbl="node1" presStyleIdx="2" presStyleCnt="5"/>
      <dgm:spPr/>
    </dgm:pt>
    <dgm:pt modelId="{77C5158B-AB4F-42EB-BB23-FC146A239817}" type="pres">
      <dgm:prSet presAssocID="{84820A72-F3F5-41C2-B956-26B40DBC7212}" presName="parentText" presStyleLbl="node1" presStyleIdx="3" presStyleCnt="5">
        <dgm:presLayoutVars>
          <dgm:chMax val="0"/>
          <dgm:bulletEnabled val="1"/>
        </dgm:presLayoutVars>
      </dgm:prSet>
      <dgm:spPr/>
    </dgm:pt>
    <dgm:pt modelId="{9816BECE-C1C5-4BD2-A568-6692ADEB5994}" type="pres">
      <dgm:prSet presAssocID="{84820A72-F3F5-41C2-B956-26B40DBC7212}" presName="negativeSpace" presStyleCnt="0"/>
      <dgm:spPr/>
    </dgm:pt>
    <dgm:pt modelId="{3673AB0E-1881-4499-9F21-3E231BCA16DB}" type="pres">
      <dgm:prSet presAssocID="{84820A72-F3F5-41C2-B956-26B40DBC7212}" presName="childText" presStyleLbl="conFgAcc1" presStyleIdx="3" presStyleCnt="5">
        <dgm:presLayoutVars>
          <dgm:bulletEnabled val="1"/>
        </dgm:presLayoutVars>
      </dgm:prSet>
      <dgm:spPr/>
    </dgm:pt>
    <dgm:pt modelId="{A5855D27-8851-4049-8552-501FED05BA15}" type="pres">
      <dgm:prSet presAssocID="{9F195E04-D275-4041-9323-ABB13AD72BF7}" presName="spaceBetweenRectangles" presStyleCnt="0"/>
      <dgm:spPr/>
    </dgm:pt>
    <dgm:pt modelId="{95DF9114-8D38-4561-9D7B-B2EB08C2626D}" type="pres">
      <dgm:prSet presAssocID="{794FE1B3-AAC6-43F4-82A8-6E6E7EB2AFA3}" presName="parentLin" presStyleCnt="0"/>
      <dgm:spPr/>
    </dgm:pt>
    <dgm:pt modelId="{C82D4DCE-76BB-4F69-8759-8EA256509291}" type="pres">
      <dgm:prSet presAssocID="{794FE1B3-AAC6-43F4-82A8-6E6E7EB2AFA3}" presName="parentLeftMargin" presStyleLbl="node1" presStyleIdx="3" presStyleCnt="5"/>
      <dgm:spPr/>
    </dgm:pt>
    <dgm:pt modelId="{E153FE1E-96F6-41D5-A89D-EF4607F89AFE}" type="pres">
      <dgm:prSet presAssocID="{794FE1B3-AAC6-43F4-82A8-6E6E7EB2AFA3}" presName="parentText" presStyleLbl="node1" presStyleIdx="4" presStyleCnt="5">
        <dgm:presLayoutVars>
          <dgm:chMax val="0"/>
          <dgm:bulletEnabled val="1"/>
        </dgm:presLayoutVars>
      </dgm:prSet>
      <dgm:spPr/>
    </dgm:pt>
    <dgm:pt modelId="{48BFF73E-CB04-4635-96D0-4729A1F33EE8}" type="pres">
      <dgm:prSet presAssocID="{794FE1B3-AAC6-43F4-82A8-6E6E7EB2AFA3}" presName="negativeSpace" presStyleCnt="0"/>
      <dgm:spPr/>
    </dgm:pt>
    <dgm:pt modelId="{2E055588-A770-46E3-AF0D-E8343E9FA06A}" type="pres">
      <dgm:prSet presAssocID="{794FE1B3-AAC6-43F4-82A8-6E6E7EB2AFA3}" presName="childText" presStyleLbl="conFgAcc1" presStyleIdx="4" presStyleCnt="5">
        <dgm:presLayoutVars>
          <dgm:bulletEnabled val="1"/>
        </dgm:presLayoutVars>
      </dgm:prSet>
      <dgm:spPr/>
    </dgm:pt>
  </dgm:ptLst>
  <dgm:cxnLst>
    <dgm:cxn modelId="{08E4A714-D973-4648-9A97-74F254EE8EF6}" type="presOf" srcId="{D799F7A5-C5C3-4871-B206-F1D86BA14B3B}" destId="{9C03CA01-8441-4289-8057-6C9234A89B77}" srcOrd="0" destOrd="0" presId="urn:microsoft.com/office/officeart/2005/8/layout/list1"/>
    <dgm:cxn modelId="{7CA60B15-BAAE-4C77-9229-B0D5D83BA146}" type="presOf" srcId="{794FE1B3-AAC6-43F4-82A8-6E6E7EB2AFA3}" destId="{E153FE1E-96F6-41D5-A89D-EF4607F89AFE}" srcOrd="1" destOrd="0" presId="urn:microsoft.com/office/officeart/2005/8/layout/list1"/>
    <dgm:cxn modelId="{CEF56A2C-1740-41C7-989D-11A59C2D233C}" type="presOf" srcId="{A5362032-C2C4-4EFD-A3CB-4C672F531722}" destId="{F4893DFB-5E51-47C0-AA37-E1582E929AE8}" srcOrd="0" destOrd="0" presId="urn:microsoft.com/office/officeart/2005/8/layout/list1"/>
    <dgm:cxn modelId="{3BC9DB2D-4EF7-48B9-B16D-977DE4B0E37D}" srcId="{A5362032-C2C4-4EFD-A3CB-4C672F531722}" destId="{D799F7A5-C5C3-4871-B206-F1D86BA14B3B}" srcOrd="2" destOrd="0" parTransId="{A6F23997-1889-43C2-8CEE-664E6C65C1D2}" sibTransId="{60D36430-0B1E-4694-97E1-D145CB5E6A56}"/>
    <dgm:cxn modelId="{E74DF162-F2DE-40F7-9253-384E5660482F}" srcId="{A5362032-C2C4-4EFD-A3CB-4C672F531722}" destId="{AEC3999D-91A3-4E6F-83E5-1B373657328B}" srcOrd="0" destOrd="0" parTransId="{FAF757C4-575A-4E0D-B778-BF3AEF3CC5D6}" sibTransId="{D24CEE18-449B-4A6A-9C09-75BAE4E38E5E}"/>
    <dgm:cxn modelId="{6E958763-DB92-4257-9668-BBA391505C72}" type="presOf" srcId="{15F5F3CA-D34C-468F-ADFF-5B70343A7E8A}" destId="{F0E95481-A5A0-4769-94F4-3F7CCCDA0DF5}" srcOrd="1" destOrd="0" presId="urn:microsoft.com/office/officeart/2005/8/layout/list1"/>
    <dgm:cxn modelId="{A4FD486D-A095-4C6E-A507-5F06D74C6B18}" srcId="{A5362032-C2C4-4EFD-A3CB-4C672F531722}" destId="{794FE1B3-AAC6-43F4-82A8-6E6E7EB2AFA3}" srcOrd="4" destOrd="0" parTransId="{F98C10E8-2B5F-4E3E-9748-9F298F9DDAA7}" sibTransId="{F2EFB86D-5A30-4797-85FC-93007A89994F}"/>
    <dgm:cxn modelId="{6A923075-269F-4CF7-BC1E-D3ACA236F3FD}" type="presOf" srcId="{794FE1B3-AAC6-43F4-82A8-6E6E7EB2AFA3}" destId="{C82D4DCE-76BB-4F69-8759-8EA256509291}" srcOrd="0" destOrd="0" presId="urn:microsoft.com/office/officeart/2005/8/layout/list1"/>
    <dgm:cxn modelId="{EC42C455-D697-4825-8952-4363AEA03CEA}" type="presOf" srcId="{15F5F3CA-D34C-468F-ADFF-5B70343A7E8A}" destId="{B0834FAD-333C-4686-A611-36C1C61D8252}" srcOrd="0" destOrd="0" presId="urn:microsoft.com/office/officeart/2005/8/layout/list1"/>
    <dgm:cxn modelId="{E6F34658-83BA-470C-8354-0537B3F96727}" type="presOf" srcId="{84820A72-F3F5-41C2-B956-26B40DBC7212}" destId="{05DA460F-A8E1-4881-A1CC-00F67A1C4DA8}" srcOrd="0" destOrd="0" presId="urn:microsoft.com/office/officeart/2005/8/layout/list1"/>
    <dgm:cxn modelId="{75F36D9B-5319-42E0-851D-0474B30FAA4D}" type="presOf" srcId="{AEC3999D-91A3-4E6F-83E5-1B373657328B}" destId="{3DF888F5-C46F-4EEA-AB1B-9946040CF82B}" srcOrd="1" destOrd="0" presId="urn:microsoft.com/office/officeart/2005/8/layout/list1"/>
    <dgm:cxn modelId="{EC64D3BF-2A7E-4967-81B5-2A2F3C84DDA4}" type="presOf" srcId="{AEC3999D-91A3-4E6F-83E5-1B373657328B}" destId="{EC832E25-D2EF-4D88-94D2-0EBF0C3FE545}" srcOrd="0" destOrd="0" presId="urn:microsoft.com/office/officeart/2005/8/layout/list1"/>
    <dgm:cxn modelId="{753A2ACE-F8EF-4DD6-ABAA-1402C0DD3CB9}" srcId="{A5362032-C2C4-4EFD-A3CB-4C672F531722}" destId="{84820A72-F3F5-41C2-B956-26B40DBC7212}" srcOrd="3" destOrd="0" parTransId="{92E8C526-FBB7-4B86-A865-8D98258AF175}" sibTransId="{9F195E04-D275-4041-9323-ABB13AD72BF7}"/>
    <dgm:cxn modelId="{57EC81D9-CC8F-4AC3-920E-E05F1B35E2A6}" srcId="{A5362032-C2C4-4EFD-A3CB-4C672F531722}" destId="{15F5F3CA-D34C-468F-ADFF-5B70343A7E8A}" srcOrd="1" destOrd="0" parTransId="{D2F7EF8E-DC9B-4CAA-AA0C-21664781193B}" sibTransId="{42E344DD-B294-456E-B608-6EE7BD2935BA}"/>
    <dgm:cxn modelId="{4BA7C8DE-3AD5-4E52-8774-BB6D7473EB4D}" type="presOf" srcId="{84820A72-F3F5-41C2-B956-26B40DBC7212}" destId="{77C5158B-AB4F-42EB-BB23-FC146A239817}" srcOrd="1" destOrd="0" presId="urn:microsoft.com/office/officeart/2005/8/layout/list1"/>
    <dgm:cxn modelId="{93E305FD-C3D3-4E49-80B4-19DEDAA9BDA9}" type="presOf" srcId="{D799F7A5-C5C3-4871-B206-F1D86BA14B3B}" destId="{87F8D974-0136-446C-B4DC-20C0F0C12E19}" srcOrd="1" destOrd="0" presId="urn:microsoft.com/office/officeart/2005/8/layout/list1"/>
    <dgm:cxn modelId="{9BE07B63-74EA-4DC5-B26E-409C2543E944}" type="presParOf" srcId="{F4893DFB-5E51-47C0-AA37-E1582E929AE8}" destId="{3EBEC9A3-22A2-4D4E-8B88-F79FA3A06A5B}" srcOrd="0" destOrd="0" presId="urn:microsoft.com/office/officeart/2005/8/layout/list1"/>
    <dgm:cxn modelId="{6A66D887-B71F-4709-9CAD-5AE34109062B}" type="presParOf" srcId="{3EBEC9A3-22A2-4D4E-8B88-F79FA3A06A5B}" destId="{EC832E25-D2EF-4D88-94D2-0EBF0C3FE545}" srcOrd="0" destOrd="0" presId="urn:microsoft.com/office/officeart/2005/8/layout/list1"/>
    <dgm:cxn modelId="{0506B257-6924-4C69-8ED1-A4B2757D871D}" type="presParOf" srcId="{3EBEC9A3-22A2-4D4E-8B88-F79FA3A06A5B}" destId="{3DF888F5-C46F-4EEA-AB1B-9946040CF82B}" srcOrd="1" destOrd="0" presId="urn:microsoft.com/office/officeart/2005/8/layout/list1"/>
    <dgm:cxn modelId="{D0B23352-85B4-4703-B5B7-B1D7F842A44D}" type="presParOf" srcId="{F4893DFB-5E51-47C0-AA37-E1582E929AE8}" destId="{8940337F-2E6E-4227-B737-38680E3C21F4}" srcOrd="1" destOrd="0" presId="urn:microsoft.com/office/officeart/2005/8/layout/list1"/>
    <dgm:cxn modelId="{F8D2B4AA-B5EA-44F0-BB1E-A9FA4FFC3C76}" type="presParOf" srcId="{F4893DFB-5E51-47C0-AA37-E1582E929AE8}" destId="{CEEF5B19-8505-408D-8492-16F7A2BCE3DC}" srcOrd="2" destOrd="0" presId="urn:microsoft.com/office/officeart/2005/8/layout/list1"/>
    <dgm:cxn modelId="{E5573D99-D9EE-4931-B621-F64754557CF0}" type="presParOf" srcId="{F4893DFB-5E51-47C0-AA37-E1582E929AE8}" destId="{BBB3ED29-E589-49F1-86F7-EB4076254C9C}" srcOrd="3" destOrd="0" presId="urn:microsoft.com/office/officeart/2005/8/layout/list1"/>
    <dgm:cxn modelId="{5BC0D863-CD4D-4286-901D-90045B1212A6}" type="presParOf" srcId="{F4893DFB-5E51-47C0-AA37-E1582E929AE8}" destId="{D23C2062-EC80-4140-A21C-79D6E5FE4B67}" srcOrd="4" destOrd="0" presId="urn:microsoft.com/office/officeart/2005/8/layout/list1"/>
    <dgm:cxn modelId="{032777F3-60AA-4DE3-A0EE-052000D3CA6E}" type="presParOf" srcId="{D23C2062-EC80-4140-A21C-79D6E5FE4B67}" destId="{B0834FAD-333C-4686-A611-36C1C61D8252}" srcOrd="0" destOrd="0" presId="urn:microsoft.com/office/officeart/2005/8/layout/list1"/>
    <dgm:cxn modelId="{21A56E00-7B68-40AF-B969-ED129E676B20}" type="presParOf" srcId="{D23C2062-EC80-4140-A21C-79D6E5FE4B67}" destId="{F0E95481-A5A0-4769-94F4-3F7CCCDA0DF5}" srcOrd="1" destOrd="0" presId="urn:microsoft.com/office/officeart/2005/8/layout/list1"/>
    <dgm:cxn modelId="{449E8293-2B01-4C5A-A559-F540182E19DD}" type="presParOf" srcId="{F4893DFB-5E51-47C0-AA37-E1582E929AE8}" destId="{D25B19AF-0D4A-441F-AE1F-7682F6572B2E}" srcOrd="5" destOrd="0" presId="urn:microsoft.com/office/officeart/2005/8/layout/list1"/>
    <dgm:cxn modelId="{77E19F07-A466-4F8D-B6ED-D3792425E04A}" type="presParOf" srcId="{F4893DFB-5E51-47C0-AA37-E1582E929AE8}" destId="{FFC57E7F-4E1C-4529-976D-36F8C8C150F7}" srcOrd="6" destOrd="0" presId="urn:microsoft.com/office/officeart/2005/8/layout/list1"/>
    <dgm:cxn modelId="{A5210647-B3D7-4205-BD16-3B730B4FF400}" type="presParOf" srcId="{F4893DFB-5E51-47C0-AA37-E1582E929AE8}" destId="{9857FA5E-A75F-4CA5-AC54-4574BF42F338}" srcOrd="7" destOrd="0" presId="urn:microsoft.com/office/officeart/2005/8/layout/list1"/>
    <dgm:cxn modelId="{0400E237-2F3F-4103-841F-0456279E0ABE}" type="presParOf" srcId="{F4893DFB-5E51-47C0-AA37-E1582E929AE8}" destId="{37567BB9-7C93-4FE5-86D7-AAEB5A7ADD20}" srcOrd="8" destOrd="0" presId="urn:microsoft.com/office/officeart/2005/8/layout/list1"/>
    <dgm:cxn modelId="{22FC7807-602C-49A4-939A-273042471EB5}" type="presParOf" srcId="{37567BB9-7C93-4FE5-86D7-AAEB5A7ADD20}" destId="{9C03CA01-8441-4289-8057-6C9234A89B77}" srcOrd="0" destOrd="0" presId="urn:microsoft.com/office/officeart/2005/8/layout/list1"/>
    <dgm:cxn modelId="{BA7AADFC-5EA2-40F6-A1A4-8173EBC423E6}" type="presParOf" srcId="{37567BB9-7C93-4FE5-86D7-AAEB5A7ADD20}" destId="{87F8D974-0136-446C-B4DC-20C0F0C12E19}" srcOrd="1" destOrd="0" presId="urn:microsoft.com/office/officeart/2005/8/layout/list1"/>
    <dgm:cxn modelId="{7CEDFDDD-25C9-4CE2-8EEB-0CFFC858E63E}" type="presParOf" srcId="{F4893DFB-5E51-47C0-AA37-E1582E929AE8}" destId="{406C3949-9A89-4EB9-9A24-CFB0EEDBE147}" srcOrd="9" destOrd="0" presId="urn:microsoft.com/office/officeart/2005/8/layout/list1"/>
    <dgm:cxn modelId="{3AE69BD8-58BD-4B3D-B037-9A0EEEAACCF3}" type="presParOf" srcId="{F4893DFB-5E51-47C0-AA37-E1582E929AE8}" destId="{2751CD97-9819-4AB0-8EA6-6FB116DF31F6}" srcOrd="10" destOrd="0" presId="urn:microsoft.com/office/officeart/2005/8/layout/list1"/>
    <dgm:cxn modelId="{100B34EB-BEB8-44C2-BDA3-7B63F7679854}" type="presParOf" srcId="{F4893DFB-5E51-47C0-AA37-E1582E929AE8}" destId="{6ED962A6-F6D9-4931-BD50-9727D1B24490}" srcOrd="11" destOrd="0" presId="urn:microsoft.com/office/officeart/2005/8/layout/list1"/>
    <dgm:cxn modelId="{93482FFC-22BF-4BE0-97E7-AB6656837279}" type="presParOf" srcId="{F4893DFB-5E51-47C0-AA37-E1582E929AE8}" destId="{E38D5584-490B-45B0-B930-1E491C83D6F6}" srcOrd="12" destOrd="0" presId="urn:microsoft.com/office/officeart/2005/8/layout/list1"/>
    <dgm:cxn modelId="{6B99E351-9B94-4DB6-B2F3-056FC13124C6}" type="presParOf" srcId="{E38D5584-490B-45B0-B930-1E491C83D6F6}" destId="{05DA460F-A8E1-4881-A1CC-00F67A1C4DA8}" srcOrd="0" destOrd="0" presId="urn:microsoft.com/office/officeart/2005/8/layout/list1"/>
    <dgm:cxn modelId="{0B6294F3-A243-48C7-81BD-5E2552AA9BAC}" type="presParOf" srcId="{E38D5584-490B-45B0-B930-1E491C83D6F6}" destId="{77C5158B-AB4F-42EB-BB23-FC146A239817}" srcOrd="1" destOrd="0" presId="urn:microsoft.com/office/officeart/2005/8/layout/list1"/>
    <dgm:cxn modelId="{EC024947-225C-4624-864F-3D315FF80393}" type="presParOf" srcId="{F4893DFB-5E51-47C0-AA37-E1582E929AE8}" destId="{9816BECE-C1C5-4BD2-A568-6692ADEB5994}" srcOrd="13" destOrd="0" presId="urn:microsoft.com/office/officeart/2005/8/layout/list1"/>
    <dgm:cxn modelId="{447927F5-43C2-465D-8096-32D838D68E98}" type="presParOf" srcId="{F4893DFB-5E51-47C0-AA37-E1582E929AE8}" destId="{3673AB0E-1881-4499-9F21-3E231BCA16DB}" srcOrd="14" destOrd="0" presId="urn:microsoft.com/office/officeart/2005/8/layout/list1"/>
    <dgm:cxn modelId="{331F8771-2B1F-4A97-81BA-440F4C75F462}" type="presParOf" srcId="{F4893DFB-5E51-47C0-AA37-E1582E929AE8}" destId="{A5855D27-8851-4049-8552-501FED05BA15}" srcOrd="15" destOrd="0" presId="urn:microsoft.com/office/officeart/2005/8/layout/list1"/>
    <dgm:cxn modelId="{8B3E62A2-A550-4910-8EF5-1815D056B4A1}" type="presParOf" srcId="{F4893DFB-5E51-47C0-AA37-E1582E929AE8}" destId="{95DF9114-8D38-4561-9D7B-B2EB08C2626D}" srcOrd="16" destOrd="0" presId="urn:microsoft.com/office/officeart/2005/8/layout/list1"/>
    <dgm:cxn modelId="{0AA5ECAD-22C8-42EE-8512-F0E453AA806A}" type="presParOf" srcId="{95DF9114-8D38-4561-9D7B-B2EB08C2626D}" destId="{C82D4DCE-76BB-4F69-8759-8EA256509291}" srcOrd="0" destOrd="0" presId="urn:microsoft.com/office/officeart/2005/8/layout/list1"/>
    <dgm:cxn modelId="{F18B2080-A91E-4EB2-A9BE-EAA2A452BE4E}" type="presParOf" srcId="{95DF9114-8D38-4561-9D7B-B2EB08C2626D}" destId="{E153FE1E-96F6-41D5-A89D-EF4607F89AFE}" srcOrd="1" destOrd="0" presId="urn:microsoft.com/office/officeart/2005/8/layout/list1"/>
    <dgm:cxn modelId="{C48DDCC3-352C-4C59-B3F5-56D94AC44142}" type="presParOf" srcId="{F4893DFB-5E51-47C0-AA37-E1582E929AE8}" destId="{48BFF73E-CB04-4635-96D0-4729A1F33EE8}" srcOrd="17" destOrd="0" presId="urn:microsoft.com/office/officeart/2005/8/layout/list1"/>
    <dgm:cxn modelId="{D6D87161-9CB5-4C49-B332-8D782B9FCDBD}" type="presParOf" srcId="{F4893DFB-5E51-47C0-AA37-E1582E929AE8}" destId="{2E055588-A770-46E3-AF0D-E8343E9FA06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6DF80-D8DF-49F5-91FA-8446A49E3DA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FA06C59-A100-45B8-9D6E-096ECF4ED190}">
      <dgm:prSet/>
      <dgm:spPr/>
      <dgm:t>
        <a:bodyPr/>
        <a:lstStyle/>
        <a:p>
          <a:pPr>
            <a:lnSpc>
              <a:spcPct val="100000"/>
            </a:lnSpc>
          </a:pPr>
          <a:r>
            <a:rPr lang="en-CA" dirty="0"/>
            <a:t>The size (</a:t>
          </a:r>
          <a:r>
            <a:rPr lang="en-CA" b="1" dirty="0"/>
            <a:t>count)</a:t>
          </a:r>
          <a:r>
            <a:rPr lang="en-CA" dirty="0"/>
            <a:t> of our data is pretty good at 569.0, anything below sample size of 30 would have been a call for concern. Giving us a good sample size to build a model.</a:t>
          </a:r>
          <a:endParaRPr lang="en-US" dirty="0"/>
        </a:p>
      </dgm:t>
    </dgm:pt>
    <dgm:pt modelId="{FEE9D764-E414-4772-B16E-67D21E1E0CF8}" type="parTrans" cxnId="{DABC5AEA-7F25-478D-8C04-939772399171}">
      <dgm:prSet/>
      <dgm:spPr/>
      <dgm:t>
        <a:bodyPr/>
        <a:lstStyle/>
        <a:p>
          <a:endParaRPr lang="en-US"/>
        </a:p>
      </dgm:t>
    </dgm:pt>
    <dgm:pt modelId="{64E67625-6984-45A2-A707-0845936EC17F}" type="sibTrans" cxnId="{DABC5AEA-7F25-478D-8C04-939772399171}">
      <dgm:prSet/>
      <dgm:spPr/>
      <dgm:t>
        <a:bodyPr/>
        <a:lstStyle/>
        <a:p>
          <a:endParaRPr lang="en-US"/>
        </a:p>
      </dgm:t>
    </dgm:pt>
    <dgm:pt modelId="{E7186748-7351-4CA4-BF9D-413EEAE22ED8}">
      <dgm:prSet/>
      <dgm:spPr/>
      <dgm:t>
        <a:bodyPr/>
        <a:lstStyle/>
        <a:p>
          <a:pPr>
            <a:lnSpc>
              <a:spcPct val="100000"/>
            </a:lnSpc>
          </a:pPr>
          <a:r>
            <a:rPr lang="en-CA" dirty="0"/>
            <a:t>Secondly, looking at the spread (</a:t>
          </a:r>
          <a:r>
            <a:rPr lang="en-CA" b="1" dirty="0"/>
            <a:t>standard deviations</a:t>
          </a:r>
          <a:r>
            <a:rPr lang="en-CA" dirty="0"/>
            <a:t>) are well and visibly all over the place for each independent variable.</a:t>
          </a:r>
          <a:endParaRPr lang="en-US" dirty="0"/>
        </a:p>
      </dgm:t>
    </dgm:pt>
    <dgm:pt modelId="{442574FC-9A0E-43FE-B6DD-52A3B8B7C0C7}" type="parTrans" cxnId="{C4CD2A3C-1DBC-4AB5-AFF9-59B0E6FB492E}">
      <dgm:prSet/>
      <dgm:spPr/>
      <dgm:t>
        <a:bodyPr/>
        <a:lstStyle/>
        <a:p>
          <a:endParaRPr lang="en-US"/>
        </a:p>
      </dgm:t>
    </dgm:pt>
    <dgm:pt modelId="{EFFE3573-B409-4B39-AFAE-17CD98DA8116}" type="sibTrans" cxnId="{C4CD2A3C-1DBC-4AB5-AFF9-59B0E6FB492E}">
      <dgm:prSet/>
      <dgm:spPr/>
      <dgm:t>
        <a:bodyPr/>
        <a:lstStyle/>
        <a:p>
          <a:endParaRPr lang="en-US"/>
        </a:p>
      </dgm:t>
    </dgm:pt>
    <dgm:pt modelId="{B64901C7-988D-4F4E-9F4D-058F2F2137C6}">
      <dgm:prSet/>
      <dgm:spPr/>
      <dgm:t>
        <a:bodyPr/>
        <a:lstStyle/>
        <a:p>
          <a:pPr>
            <a:lnSpc>
              <a:spcPct val="100000"/>
            </a:lnSpc>
          </a:pPr>
          <a:r>
            <a:rPr lang="en-CA" dirty="0"/>
            <a:t>With regards to our quartiles (</a:t>
          </a:r>
          <a:r>
            <a:rPr lang="en-CA" b="1" dirty="0"/>
            <a:t>25%, 50%, 75%</a:t>
          </a:r>
          <a:r>
            <a:rPr lang="en-CA" dirty="0"/>
            <a:t>), there is not much of a similarity, rather the difference is clear, an increase is noticed at each percentile. Hence value count is not close </a:t>
          </a:r>
          <a:endParaRPr lang="en-US" dirty="0"/>
        </a:p>
      </dgm:t>
    </dgm:pt>
    <dgm:pt modelId="{2F6BBCA0-DCC5-4F88-93CB-785EE2331B0E}" type="parTrans" cxnId="{57B70FF4-BA79-4BCA-9419-C39E9063B01B}">
      <dgm:prSet/>
      <dgm:spPr/>
      <dgm:t>
        <a:bodyPr/>
        <a:lstStyle/>
        <a:p>
          <a:endParaRPr lang="en-US"/>
        </a:p>
      </dgm:t>
    </dgm:pt>
    <dgm:pt modelId="{52CEB29F-CD3B-4CE9-BCC7-1A43C6F3A164}" type="sibTrans" cxnId="{57B70FF4-BA79-4BCA-9419-C39E9063B01B}">
      <dgm:prSet/>
      <dgm:spPr/>
      <dgm:t>
        <a:bodyPr/>
        <a:lstStyle/>
        <a:p>
          <a:endParaRPr lang="en-US"/>
        </a:p>
      </dgm:t>
    </dgm:pt>
    <dgm:pt modelId="{5710660F-76A0-4A53-AE40-CDF6668A1BE2}">
      <dgm:prSet/>
      <dgm:spPr/>
      <dgm:t>
        <a:bodyPr/>
        <a:lstStyle/>
        <a:p>
          <a:pPr>
            <a:lnSpc>
              <a:spcPct val="100000"/>
            </a:lnSpc>
          </a:pPr>
          <a:r>
            <a:rPr lang="en-CA" dirty="0"/>
            <a:t>The range (</a:t>
          </a:r>
          <a:r>
            <a:rPr lang="en-CA" b="1" dirty="0"/>
            <a:t>minimum and maximum  or min &amp; max</a:t>
          </a:r>
          <a:r>
            <a:rPr lang="en-CA" dirty="0"/>
            <a:t>) for some of the variables is huge, spread, showing a significant difference.</a:t>
          </a:r>
          <a:endParaRPr lang="en-US" dirty="0"/>
        </a:p>
      </dgm:t>
    </dgm:pt>
    <dgm:pt modelId="{8838310F-B9CF-4822-8963-07873EA601C6}" type="parTrans" cxnId="{4CC6019B-51A8-4371-91FF-E8EAC9D01726}">
      <dgm:prSet/>
      <dgm:spPr/>
      <dgm:t>
        <a:bodyPr/>
        <a:lstStyle/>
        <a:p>
          <a:endParaRPr lang="en-US"/>
        </a:p>
      </dgm:t>
    </dgm:pt>
    <dgm:pt modelId="{5DC457B6-7F2E-4F9B-9AD1-D2BD2F442ED5}" type="sibTrans" cxnId="{4CC6019B-51A8-4371-91FF-E8EAC9D01726}">
      <dgm:prSet/>
      <dgm:spPr/>
      <dgm:t>
        <a:bodyPr/>
        <a:lstStyle/>
        <a:p>
          <a:endParaRPr lang="en-US"/>
        </a:p>
      </dgm:t>
    </dgm:pt>
    <dgm:pt modelId="{487DB75D-A172-4B10-ABF9-6B678CAA5E02}" type="pres">
      <dgm:prSet presAssocID="{2196DF80-D8DF-49F5-91FA-8446A49E3DAC}" presName="vert0" presStyleCnt="0">
        <dgm:presLayoutVars>
          <dgm:dir/>
          <dgm:animOne val="branch"/>
          <dgm:animLvl val="lvl"/>
        </dgm:presLayoutVars>
      </dgm:prSet>
      <dgm:spPr/>
    </dgm:pt>
    <dgm:pt modelId="{6114E0E1-688B-4618-BC3E-A8D659E8F8A2}" type="pres">
      <dgm:prSet presAssocID="{BFA06C59-A100-45B8-9D6E-096ECF4ED190}" presName="thickLine" presStyleLbl="alignNode1" presStyleIdx="0" presStyleCnt="4"/>
      <dgm:spPr/>
    </dgm:pt>
    <dgm:pt modelId="{88EF6542-33AD-4F96-8836-2FC548ACBB8B}" type="pres">
      <dgm:prSet presAssocID="{BFA06C59-A100-45B8-9D6E-096ECF4ED190}" presName="horz1" presStyleCnt="0"/>
      <dgm:spPr/>
    </dgm:pt>
    <dgm:pt modelId="{0CE5320B-9219-41F0-AAF0-76AF38413193}" type="pres">
      <dgm:prSet presAssocID="{BFA06C59-A100-45B8-9D6E-096ECF4ED190}" presName="tx1" presStyleLbl="revTx" presStyleIdx="0" presStyleCnt="4"/>
      <dgm:spPr/>
    </dgm:pt>
    <dgm:pt modelId="{081140EE-59A8-4B87-8263-05A44FE1C0CB}" type="pres">
      <dgm:prSet presAssocID="{BFA06C59-A100-45B8-9D6E-096ECF4ED190}" presName="vert1" presStyleCnt="0"/>
      <dgm:spPr/>
    </dgm:pt>
    <dgm:pt modelId="{120F691A-6030-48E6-B8CB-26023734F164}" type="pres">
      <dgm:prSet presAssocID="{E7186748-7351-4CA4-BF9D-413EEAE22ED8}" presName="thickLine" presStyleLbl="alignNode1" presStyleIdx="1" presStyleCnt="4"/>
      <dgm:spPr/>
    </dgm:pt>
    <dgm:pt modelId="{5728DB67-20F9-4DC8-8016-7CBD52ED1FB4}" type="pres">
      <dgm:prSet presAssocID="{E7186748-7351-4CA4-BF9D-413EEAE22ED8}" presName="horz1" presStyleCnt="0"/>
      <dgm:spPr/>
    </dgm:pt>
    <dgm:pt modelId="{E988653E-12B0-4908-8535-DDDBD7D28526}" type="pres">
      <dgm:prSet presAssocID="{E7186748-7351-4CA4-BF9D-413EEAE22ED8}" presName="tx1" presStyleLbl="revTx" presStyleIdx="1" presStyleCnt="4"/>
      <dgm:spPr/>
    </dgm:pt>
    <dgm:pt modelId="{1BB30E61-2C59-46EC-A1F3-08931B720AE2}" type="pres">
      <dgm:prSet presAssocID="{E7186748-7351-4CA4-BF9D-413EEAE22ED8}" presName="vert1" presStyleCnt="0"/>
      <dgm:spPr/>
    </dgm:pt>
    <dgm:pt modelId="{F03070FA-359D-4F76-93D6-B9819A9CACD9}" type="pres">
      <dgm:prSet presAssocID="{B64901C7-988D-4F4E-9F4D-058F2F2137C6}" presName="thickLine" presStyleLbl="alignNode1" presStyleIdx="2" presStyleCnt="4"/>
      <dgm:spPr/>
    </dgm:pt>
    <dgm:pt modelId="{AF82EE99-74B0-41C3-AD64-A0F436565EF5}" type="pres">
      <dgm:prSet presAssocID="{B64901C7-988D-4F4E-9F4D-058F2F2137C6}" presName="horz1" presStyleCnt="0"/>
      <dgm:spPr/>
    </dgm:pt>
    <dgm:pt modelId="{2315B904-1C7C-4A11-9DA1-74B451C4F169}" type="pres">
      <dgm:prSet presAssocID="{B64901C7-988D-4F4E-9F4D-058F2F2137C6}" presName="tx1" presStyleLbl="revTx" presStyleIdx="2" presStyleCnt="4"/>
      <dgm:spPr/>
    </dgm:pt>
    <dgm:pt modelId="{39A34BDB-462E-4DE1-848D-5C2DBF742024}" type="pres">
      <dgm:prSet presAssocID="{B64901C7-988D-4F4E-9F4D-058F2F2137C6}" presName="vert1" presStyleCnt="0"/>
      <dgm:spPr/>
    </dgm:pt>
    <dgm:pt modelId="{978F58BC-1474-428E-8656-28F6BF77254A}" type="pres">
      <dgm:prSet presAssocID="{5710660F-76A0-4A53-AE40-CDF6668A1BE2}" presName="thickLine" presStyleLbl="alignNode1" presStyleIdx="3" presStyleCnt="4"/>
      <dgm:spPr/>
    </dgm:pt>
    <dgm:pt modelId="{597A7C80-AD77-40AD-8031-E7A3462B2BDE}" type="pres">
      <dgm:prSet presAssocID="{5710660F-76A0-4A53-AE40-CDF6668A1BE2}" presName="horz1" presStyleCnt="0"/>
      <dgm:spPr/>
    </dgm:pt>
    <dgm:pt modelId="{2C00DAED-F2DD-414F-B876-F92DC3A8B95E}" type="pres">
      <dgm:prSet presAssocID="{5710660F-76A0-4A53-AE40-CDF6668A1BE2}" presName="tx1" presStyleLbl="revTx" presStyleIdx="3" presStyleCnt="4"/>
      <dgm:spPr/>
    </dgm:pt>
    <dgm:pt modelId="{0CFB1218-B59E-4053-B234-25B99BB33C19}" type="pres">
      <dgm:prSet presAssocID="{5710660F-76A0-4A53-AE40-CDF6668A1BE2}" presName="vert1" presStyleCnt="0"/>
      <dgm:spPr/>
    </dgm:pt>
  </dgm:ptLst>
  <dgm:cxnLst>
    <dgm:cxn modelId="{C4CD2A3C-1DBC-4AB5-AFF9-59B0E6FB492E}" srcId="{2196DF80-D8DF-49F5-91FA-8446A49E3DAC}" destId="{E7186748-7351-4CA4-BF9D-413EEAE22ED8}" srcOrd="1" destOrd="0" parTransId="{442574FC-9A0E-43FE-B6DD-52A3B8B7C0C7}" sibTransId="{EFFE3573-B409-4B39-AFAE-17CD98DA8116}"/>
    <dgm:cxn modelId="{A5164D4D-121F-47BC-908D-EED72FF4231C}" type="presOf" srcId="{5710660F-76A0-4A53-AE40-CDF6668A1BE2}" destId="{2C00DAED-F2DD-414F-B876-F92DC3A8B95E}" srcOrd="0" destOrd="0" presId="urn:microsoft.com/office/officeart/2008/layout/LinedList"/>
    <dgm:cxn modelId="{25FBED6E-6E97-4772-A9FA-E2A58A28B324}" type="presOf" srcId="{2196DF80-D8DF-49F5-91FA-8446A49E3DAC}" destId="{487DB75D-A172-4B10-ABF9-6B678CAA5E02}" srcOrd="0" destOrd="0" presId="urn:microsoft.com/office/officeart/2008/layout/LinedList"/>
    <dgm:cxn modelId="{18E6696F-3DB9-4373-A5B3-B9349B23DA1B}" type="presOf" srcId="{BFA06C59-A100-45B8-9D6E-096ECF4ED190}" destId="{0CE5320B-9219-41F0-AAF0-76AF38413193}" srcOrd="0" destOrd="0" presId="urn:microsoft.com/office/officeart/2008/layout/LinedList"/>
    <dgm:cxn modelId="{0CE3EA57-3E3B-445B-998A-F6A8F6EF91AD}" type="presOf" srcId="{E7186748-7351-4CA4-BF9D-413EEAE22ED8}" destId="{E988653E-12B0-4908-8535-DDDBD7D28526}" srcOrd="0" destOrd="0" presId="urn:microsoft.com/office/officeart/2008/layout/LinedList"/>
    <dgm:cxn modelId="{4CC6019B-51A8-4371-91FF-E8EAC9D01726}" srcId="{2196DF80-D8DF-49F5-91FA-8446A49E3DAC}" destId="{5710660F-76A0-4A53-AE40-CDF6668A1BE2}" srcOrd="3" destOrd="0" parTransId="{8838310F-B9CF-4822-8963-07873EA601C6}" sibTransId="{5DC457B6-7F2E-4F9B-9AD1-D2BD2F442ED5}"/>
    <dgm:cxn modelId="{D7F9DEE3-47DC-4F05-96B6-951DC750D0BC}" type="presOf" srcId="{B64901C7-988D-4F4E-9F4D-058F2F2137C6}" destId="{2315B904-1C7C-4A11-9DA1-74B451C4F169}" srcOrd="0" destOrd="0" presId="urn:microsoft.com/office/officeart/2008/layout/LinedList"/>
    <dgm:cxn modelId="{DABC5AEA-7F25-478D-8C04-939772399171}" srcId="{2196DF80-D8DF-49F5-91FA-8446A49E3DAC}" destId="{BFA06C59-A100-45B8-9D6E-096ECF4ED190}" srcOrd="0" destOrd="0" parTransId="{FEE9D764-E414-4772-B16E-67D21E1E0CF8}" sibTransId="{64E67625-6984-45A2-A707-0845936EC17F}"/>
    <dgm:cxn modelId="{57B70FF4-BA79-4BCA-9419-C39E9063B01B}" srcId="{2196DF80-D8DF-49F5-91FA-8446A49E3DAC}" destId="{B64901C7-988D-4F4E-9F4D-058F2F2137C6}" srcOrd="2" destOrd="0" parTransId="{2F6BBCA0-DCC5-4F88-93CB-785EE2331B0E}" sibTransId="{52CEB29F-CD3B-4CE9-BCC7-1A43C6F3A164}"/>
    <dgm:cxn modelId="{2032F516-B8D2-4115-A024-1893A1C14E49}" type="presParOf" srcId="{487DB75D-A172-4B10-ABF9-6B678CAA5E02}" destId="{6114E0E1-688B-4618-BC3E-A8D659E8F8A2}" srcOrd="0" destOrd="0" presId="urn:microsoft.com/office/officeart/2008/layout/LinedList"/>
    <dgm:cxn modelId="{EED78CCA-ACF5-4054-886D-823DAB1FA2B2}" type="presParOf" srcId="{487DB75D-A172-4B10-ABF9-6B678CAA5E02}" destId="{88EF6542-33AD-4F96-8836-2FC548ACBB8B}" srcOrd="1" destOrd="0" presId="urn:microsoft.com/office/officeart/2008/layout/LinedList"/>
    <dgm:cxn modelId="{83A28C24-FD1E-4DEE-8BB5-EA1ADB3F0CB3}" type="presParOf" srcId="{88EF6542-33AD-4F96-8836-2FC548ACBB8B}" destId="{0CE5320B-9219-41F0-AAF0-76AF38413193}" srcOrd="0" destOrd="0" presId="urn:microsoft.com/office/officeart/2008/layout/LinedList"/>
    <dgm:cxn modelId="{0C2A8AAD-D9A1-4B17-AB22-284E582481F4}" type="presParOf" srcId="{88EF6542-33AD-4F96-8836-2FC548ACBB8B}" destId="{081140EE-59A8-4B87-8263-05A44FE1C0CB}" srcOrd="1" destOrd="0" presId="urn:microsoft.com/office/officeart/2008/layout/LinedList"/>
    <dgm:cxn modelId="{9455CC54-6EDA-4527-815B-43797A3362BA}" type="presParOf" srcId="{487DB75D-A172-4B10-ABF9-6B678CAA5E02}" destId="{120F691A-6030-48E6-B8CB-26023734F164}" srcOrd="2" destOrd="0" presId="urn:microsoft.com/office/officeart/2008/layout/LinedList"/>
    <dgm:cxn modelId="{A3FBBA3D-59B7-4F9F-88C1-3FC89248D958}" type="presParOf" srcId="{487DB75D-A172-4B10-ABF9-6B678CAA5E02}" destId="{5728DB67-20F9-4DC8-8016-7CBD52ED1FB4}" srcOrd="3" destOrd="0" presId="urn:microsoft.com/office/officeart/2008/layout/LinedList"/>
    <dgm:cxn modelId="{59B0313F-23AD-4BAE-BBF9-53C266B42407}" type="presParOf" srcId="{5728DB67-20F9-4DC8-8016-7CBD52ED1FB4}" destId="{E988653E-12B0-4908-8535-DDDBD7D28526}" srcOrd="0" destOrd="0" presId="urn:microsoft.com/office/officeart/2008/layout/LinedList"/>
    <dgm:cxn modelId="{C161AFC5-6B9B-420A-9B99-0CAA472C0836}" type="presParOf" srcId="{5728DB67-20F9-4DC8-8016-7CBD52ED1FB4}" destId="{1BB30E61-2C59-46EC-A1F3-08931B720AE2}" srcOrd="1" destOrd="0" presId="urn:microsoft.com/office/officeart/2008/layout/LinedList"/>
    <dgm:cxn modelId="{B3D279EE-E8D2-421F-9BE2-6BF65830D54C}" type="presParOf" srcId="{487DB75D-A172-4B10-ABF9-6B678CAA5E02}" destId="{F03070FA-359D-4F76-93D6-B9819A9CACD9}" srcOrd="4" destOrd="0" presId="urn:microsoft.com/office/officeart/2008/layout/LinedList"/>
    <dgm:cxn modelId="{C6CBCA63-9270-4065-B47B-10AE4AE207A7}" type="presParOf" srcId="{487DB75D-A172-4B10-ABF9-6B678CAA5E02}" destId="{AF82EE99-74B0-41C3-AD64-A0F436565EF5}" srcOrd="5" destOrd="0" presId="urn:microsoft.com/office/officeart/2008/layout/LinedList"/>
    <dgm:cxn modelId="{FFE4017B-07BD-49EB-947C-4CDC46F9DDBC}" type="presParOf" srcId="{AF82EE99-74B0-41C3-AD64-A0F436565EF5}" destId="{2315B904-1C7C-4A11-9DA1-74B451C4F169}" srcOrd="0" destOrd="0" presId="urn:microsoft.com/office/officeart/2008/layout/LinedList"/>
    <dgm:cxn modelId="{07E53F58-F7AD-4893-AAD6-42F320BE74E4}" type="presParOf" srcId="{AF82EE99-74B0-41C3-AD64-A0F436565EF5}" destId="{39A34BDB-462E-4DE1-848D-5C2DBF742024}" srcOrd="1" destOrd="0" presId="urn:microsoft.com/office/officeart/2008/layout/LinedList"/>
    <dgm:cxn modelId="{1EFAEB60-1B1B-41B9-89FD-385B4CF21751}" type="presParOf" srcId="{487DB75D-A172-4B10-ABF9-6B678CAA5E02}" destId="{978F58BC-1474-428E-8656-28F6BF77254A}" srcOrd="6" destOrd="0" presId="urn:microsoft.com/office/officeart/2008/layout/LinedList"/>
    <dgm:cxn modelId="{B5118431-09D8-4E02-A0B1-50F07B6DEB16}" type="presParOf" srcId="{487DB75D-A172-4B10-ABF9-6B678CAA5E02}" destId="{597A7C80-AD77-40AD-8031-E7A3462B2BDE}" srcOrd="7" destOrd="0" presId="urn:microsoft.com/office/officeart/2008/layout/LinedList"/>
    <dgm:cxn modelId="{B3A69649-5CF8-4E7D-AFB7-A127C74A183D}" type="presParOf" srcId="{597A7C80-AD77-40AD-8031-E7A3462B2BDE}" destId="{2C00DAED-F2DD-414F-B876-F92DC3A8B95E}" srcOrd="0" destOrd="0" presId="urn:microsoft.com/office/officeart/2008/layout/LinedList"/>
    <dgm:cxn modelId="{DC1910FE-7939-4B5A-936F-1E13B3F23AC8}" type="presParOf" srcId="{597A7C80-AD77-40AD-8031-E7A3462B2BDE}" destId="{0CFB1218-B59E-4053-B234-25B99BB33C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96DF80-D8DF-49F5-91FA-8446A49E3DA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FA06C59-A100-45B8-9D6E-096ECF4ED190}">
      <dgm:prSet/>
      <dgm:spPr/>
      <dgm:t>
        <a:bodyPr/>
        <a:lstStyle/>
        <a:p>
          <a:pPr>
            <a:lnSpc>
              <a:spcPct val="100000"/>
            </a:lnSpc>
          </a:pPr>
          <a:r>
            <a:rPr lang="en-CA" dirty="0"/>
            <a:t>Huge outliers as the spread is large</a:t>
          </a:r>
          <a:endParaRPr lang="en-US" dirty="0"/>
        </a:p>
      </dgm:t>
    </dgm:pt>
    <dgm:pt modelId="{FEE9D764-E414-4772-B16E-67D21E1E0CF8}" type="parTrans" cxnId="{DABC5AEA-7F25-478D-8C04-939772399171}">
      <dgm:prSet/>
      <dgm:spPr/>
      <dgm:t>
        <a:bodyPr/>
        <a:lstStyle/>
        <a:p>
          <a:endParaRPr lang="en-US"/>
        </a:p>
      </dgm:t>
    </dgm:pt>
    <dgm:pt modelId="{64E67625-6984-45A2-A707-0845936EC17F}" type="sibTrans" cxnId="{DABC5AEA-7F25-478D-8C04-939772399171}">
      <dgm:prSet/>
      <dgm:spPr/>
      <dgm:t>
        <a:bodyPr/>
        <a:lstStyle/>
        <a:p>
          <a:endParaRPr lang="en-US"/>
        </a:p>
      </dgm:t>
    </dgm:pt>
    <dgm:pt modelId="{E7186748-7351-4CA4-BF9D-413EEAE22ED8}">
      <dgm:prSet/>
      <dgm:spPr/>
      <dgm:t>
        <a:bodyPr/>
        <a:lstStyle/>
        <a:p>
          <a:pPr>
            <a:lnSpc>
              <a:spcPct val="100000"/>
            </a:lnSpc>
          </a:pPr>
          <a:r>
            <a:rPr lang="en-US" dirty="0"/>
            <a:t>Looking at our central point (</a:t>
          </a:r>
          <a:r>
            <a:rPr lang="en-US" b="1" dirty="0"/>
            <a:t>mean</a:t>
          </a:r>
          <a:r>
            <a:rPr lang="en-US" dirty="0"/>
            <a:t>)</a:t>
          </a:r>
        </a:p>
        <a:p>
          <a:pPr>
            <a:lnSpc>
              <a:spcPct val="100000"/>
            </a:lnSpc>
          </a:pPr>
          <a:r>
            <a:rPr lang="en-US" dirty="0"/>
            <a:t>On average each independent variable when compared to the other gives up some points hence not really predicting well, looking at it from (</a:t>
          </a:r>
          <a:r>
            <a:rPr lang="en-US" dirty="0" err="1"/>
            <a:t>radius_mean</a:t>
          </a:r>
          <a:r>
            <a:rPr lang="en-US" dirty="0"/>
            <a:t> to </a:t>
          </a:r>
          <a:r>
            <a:rPr lang="en-US" dirty="0" err="1"/>
            <a:t>area_mean</a:t>
          </a:r>
          <a:r>
            <a:rPr lang="en-US" dirty="0"/>
            <a:t>). Each mean is larger than the previous.</a:t>
          </a:r>
        </a:p>
        <a:p>
          <a:pPr>
            <a:lnSpc>
              <a:spcPct val="100000"/>
            </a:lnSpc>
          </a:pPr>
          <a:r>
            <a:rPr lang="en-US" dirty="0"/>
            <a:t>The averages are rightly skewed from the max</a:t>
          </a:r>
        </a:p>
      </dgm:t>
    </dgm:pt>
    <dgm:pt modelId="{442574FC-9A0E-43FE-B6DD-52A3B8B7C0C7}" type="parTrans" cxnId="{C4CD2A3C-1DBC-4AB5-AFF9-59B0E6FB492E}">
      <dgm:prSet/>
      <dgm:spPr/>
      <dgm:t>
        <a:bodyPr/>
        <a:lstStyle/>
        <a:p>
          <a:endParaRPr lang="en-US"/>
        </a:p>
      </dgm:t>
    </dgm:pt>
    <dgm:pt modelId="{EFFE3573-B409-4B39-AFAE-17CD98DA8116}" type="sibTrans" cxnId="{C4CD2A3C-1DBC-4AB5-AFF9-59B0E6FB492E}">
      <dgm:prSet/>
      <dgm:spPr/>
      <dgm:t>
        <a:bodyPr/>
        <a:lstStyle/>
        <a:p>
          <a:endParaRPr lang="en-US"/>
        </a:p>
      </dgm:t>
    </dgm:pt>
    <dgm:pt modelId="{487DB75D-A172-4B10-ABF9-6B678CAA5E02}" type="pres">
      <dgm:prSet presAssocID="{2196DF80-D8DF-49F5-91FA-8446A49E3DAC}" presName="vert0" presStyleCnt="0">
        <dgm:presLayoutVars>
          <dgm:dir/>
          <dgm:animOne val="branch"/>
          <dgm:animLvl val="lvl"/>
        </dgm:presLayoutVars>
      </dgm:prSet>
      <dgm:spPr/>
    </dgm:pt>
    <dgm:pt modelId="{6114E0E1-688B-4618-BC3E-A8D659E8F8A2}" type="pres">
      <dgm:prSet presAssocID="{BFA06C59-A100-45B8-9D6E-096ECF4ED190}" presName="thickLine" presStyleLbl="alignNode1" presStyleIdx="0" presStyleCnt="2"/>
      <dgm:spPr/>
    </dgm:pt>
    <dgm:pt modelId="{88EF6542-33AD-4F96-8836-2FC548ACBB8B}" type="pres">
      <dgm:prSet presAssocID="{BFA06C59-A100-45B8-9D6E-096ECF4ED190}" presName="horz1" presStyleCnt="0"/>
      <dgm:spPr/>
    </dgm:pt>
    <dgm:pt modelId="{0CE5320B-9219-41F0-AAF0-76AF38413193}" type="pres">
      <dgm:prSet presAssocID="{BFA06C59-A100-45B8-9D6E-096ECF4ED190}" presName="tx1" presStyleLbl="revTx" presStyleIdx="0" presStyleCnt="2"/>
      <dgm:spPr/>
    </dgm:pt>
    <dgm:pt modelId="{081140EE-59A8-4B87-8263-05A44FE1C0CB}" type="pres">
      <dgm:prSet presAssocID="{BFA06C59-A100-45B8-9D6E-096ECF4ED190}" presName="vert1" presStyleCnt="0"/>
      <dgm:spPr/>
    </dgm:pt>
    <dgm:pt modelId="{120F691A-6030-48E6-B8CB-26023734F164}" type="pres">
      <dgm:prSet presAssocID="{E7186748-7351-4CA4-BF9D-413EEAE22ED8}" presName="thickLine" presStyleLbl="alignNode1" presStyleIdx="1" presStyleCnt="2"/>
      <dgm:spPr/>
    </dgm:pt>
    <dgm:pt modelId="{5728DB67-20F9-4DC8-8016-7CBD52ED1FB4}" type="pres">
      <dgm:prSet presAssocID="{E7186748-7351-4CA4-BF9D-413EEAE22ED8}" presName="horz1" presStyleCnt="0"/>
      <dgm:spPr/>
    </dgm:pt>
    <dgm:pt modelId="{E988653E-12B0-4908-8535-DDDBD7D28526}" type="pres">
      <dgm:prSet presAssocID="{E7186748-7351-4CA4-BF9D-413EEAE22ED8}" presName="tx1" presStyleLbl="revTx" presStyleIdx="1" presStyleCnt="2" custScaleY="193165"/>
      <dgm:spPr/>
    </dgm:pt>
    <dgm:pt modelId="{1BB30E61-2C59-46EC-A1F3-08931B720AE2}" type="pres">
      <dgm:prSet presAssocID="{E7186748-7351-4CA4-BF9D-413EEAE22ED8}" presName="vert1" presStyleCnt="0"/>
      <dgm:spPr/>
    </dgm:pt>
  </dgm:ptLst>
  <dgm:cxnLst>
    <dgm:cxn modelId="{C4CD2A3C-1DBC-4AB5-AFF9-59B0E6FB492E}" srcId="{2196DF80-D8DF-49F5-91FA-8446A49E3DAC}" destId="{E7186748-7351-4CA4-BF9D-413EEAE22ED8}" srcOrd="1" destOrd="0" parTransId="{442574FC-9A0E-43FE-B6DD-52A3B8B7C0C7}" sibTransId="{EFFE3573-B409-4B39-AFAE-17CD98DA8116}"/>
    <dgm:cxn modelId="{25FBED6E-6E97-4772-A9FA-E2A58A28B324}" type="presOf" srcId="{2196DF80-D8DF-49F5-91FA-8446A49E3DAC}" destId="{487DB75D-A172-4B10-ABF9-6B678CAA5E02}" srcOrd="0" destOrd="0" presId="urn:microsoft.com/office/officeart/2008/layout/LinedList"/>
    <dgm:cxn modelId="{18E6696F-3DB9-4373-A5B3-B9349B23DA1B}" type="presOf" srcId="{BFA06C59-A100-45B8-9D6E-096ECF4ED190}" destId="{0CE5320B-9219-41F0-AAF0-76AF38413193}" srcOrd="0" destOrd="0" presId="urn:microsoft.com/office/officeart/2008/layout/LinedList"/>
    <dgm:cxn modelId="{0CE3EA57-3E3B-445B-998A-F6A8F6EF91AD}" type="presOf" srcId="{E7186748-7351-4CA4-BF9D-413EEAE22ED8}" destId="{E988653E-12B0-4908-8535-DDDBD7D28526}" srcOrd="0" destOrd="0" presId="urn:microsoft.com/office/officeart/2008/layout/LinedList"/>
    <dgm:cxn modelId="{DABC5AEA-7F25-478D-8C04-939772399171}" srcId="{2196DF80-D8DF-49F5-91FA-8446A49E3DAC}" destId="{BFA06C59-A100-45B8-9D6E-096ECF4ED190}" srcOrd="0" destOrd="0" parTransId="{FEE9D764-E414-4772-B16E-67D21E1E0CF8}" sibTransId="{64E67625-6984-45A2-A707-0845936EC17F}"/>
    <dgm:cxn modelId="{2032F516-B8D2-4115-A024-1893A1C14E49}" type="presParOf" srcId="{487DB75D-A172-4B10-ABF9-6B678CAA5E02}" destId="{6114E0E1-688B-4618-BC3E-A8D659E8F8A2}" srcOrd="0" destOrd="0" presId="urn:microsoft.com/office/officeart/2008/layout/LinedList"/>
    <dgm:cxn modelId="{EED78CCA-ACF5-4054-886D-823DAB1FA2B2}" type="presParOf" srcId="{487DB75D-A172-4B10-ABF9-6B678CAA5E02}" destId="{88EF6542-33AD-4F96-8836-2FC548ACBB8B}" srcOrd="1" destOrd="0" presId="urn:microsoft.com/office/officeart/2008/layout/LinedList"/>
    <dgm:cxn modelId="{83A28C24-FD1E-4DEE-8BB5-EA1ADB3F0CB3}" type="presParOf" srcId="{88EF6542-33AD-4F96-8836-2FC548ACBB8B}" destId="{0CE5320B-9219-41F0-AAF0-76AF38413193}" srcOrd="0" destOrd="0" presId="urn:microsoft.com/office/officeart/2008/layout/LinedList"/>
    <dgm:cxn modelId="{0C2A8AAD-D9A1-4B17-AB22-284E582481F4}" type="presParOf" srcId="{88EF6542-33AD-4F96-8836-2FC548ACBB8B}" destId="{081140EE-59A8-4B87-8263-05A44FE1C0CB}" srcOrd="1" destOrd="0" presId="urn:microsoft.com/office/officeart/2008/layout/LinedList"/>
    <dgm:cxn modelId="{9455CC54-6EDA-4527-815B-43797A3362BA}" type="presParOf" srcId="{487DB75D-A172-4B10-ABF9-6B678CAA5E02}" destId="{120F691A-6030-48E6-B8CB-26023734F164}" srcOrd="2" destOrd="0" presId="urn:microsoft.com/office/officeart/2008/layout/LinedList"/>
    <dgm:cxn modelId="{A3FBBA3D-59B7-4F9F-88C1-3FC89248D958}" type="presParOf" srcId="{487DB75D-A172-4B10-ABF9-6B678CAA5E02}" destId="{5728DB67-20F9-4DC8-8016-7CBD52ED1FB4}" srcOrd="3" destOrd="0" presId="urn:microsoft.com/office/officeart/2008/layout/LinedList"/>
    <dgm:cxn modelId="{59B0313F-23AD-4BAE-BBF9-53C266B42407}" type="presParOf" srcId="{5728DB67-20F9-4DC8-8016-7CBD52ED1FB4}" destId="{E988653E-12B0-4908-8535-DDDBD7D28526}" srcOrd="0" destOrd="0" presId="urn:microsoft.com/office/officeart/2008/layout/LinedList"/>
    <dgm:cxn modelId="{C161AFC5-6B9B-420A-9B99-0CAA472C0836}" type="presParOf" srcId="{5728DB67-20F9-4DC8-8016-7CBD52ED1FB4}" destId="{1BB30E61-2C59-46EC-A1F3-08931B720A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B8AA91-E334-44E5-BA58-CB41867423E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FA6C318-3A5A-4B8E-AC64-5120395F8B54}">
      <dgm:prSet custT="1"/>
      <dgm:spPr/>
      <dgm:t>
        <a:bodyPr/>
        <a:lstStyle/>
        <a:p>
          <a:r>
            <a:rPr lang="en-CA" sz="1600" dirty="0"/>
            <a:t>Top left output is confusion matrix , below it we have the classification report done together. It will be wrong to omit the former two as they help ensure correct calculations. </a:t>
          </a:r>
          <a:endParaRPr lang="en-US" sz="1600" dirty="0"/>
        </a:p>
      </dgm:t>
    </dgm:pt>
    <dgm:pt modelId="{B10E185F-79FB-4975-8B20-059AFA6A4141}" type="parTrans" cxnId="{B602CDCC-9E43-4922-AA49-BB72C9DC5229}">
      <dgm:prSet/>
      <dgm:spPr/>
      <dgm:t>
        <a:bodyPr/>
        <a:lstStyle/>
        <a:p>
          <a:endParaRPr lang="en-US"/>
        </a:p>
      </dgm:t>
    </dgm:pt>
    <dgm:pt modelId="{4C2D6D43-1139-496C-98EB-8E61399C1A8C}" type="sibTrans" cxnId="{B602CDCC-9E43-4922-AA49-BB72C9DC5229}">
      <dgm:prSet/>
      <dgm:spPr/>
      <dgm:t>
        <a:bodyPr/>
        <a:lstStyle/>
        <a:p>
          <a:endParaRPr lang="en-US"/>
        </a:p>
      </dgm:t>
    </dgm:pt>
    <dgm:pt modelId="{958FCAAB-F514-4BBF-B98C-1B3D9D2D9CB4}">
      <dgm:prSet custT="1"/>
      <dgm:spPr/>
      <dgm:t>
        <a:bodyPr/>
        <a:lstStyle/>
        <a:p>
          <a:r>
            <a:rPr lang="en-CA" sz="1600" b="1" dirty="0"/>
            <a:t>Support </a:t>
          </a:r>
          <a:r>
            <a:rPr lang="en-CA" sz="1600" dirty="0"/>
            <a:t>says it is a Large dataset of one hundred and fourteen(114), but more of one class (B) than another (M). </a:t>
          </a:r>
          <a:endParaRPr lang="en-US" sz="1600" dirty="0"/>
        </a:p>
      </dgm:t>
    </dgm:pt>
    <dgm:pt modelId="{D38E985B-5D4A-4E61-9247-ECAD8741381C}" type="parTrans" cxnId="{660CC7AA-1904-49C6-9E93-126864EBECAD}">
      <dgm:prSet/>
      <dgm:spPr/>
      <dgm:t>
        <a:bodyPr/>
        <a:lstStyle/>
        <a:p>
          <a:endParaRPr lang="en-US"/>
        </a:p>
      </dgm:t>
    </dgm:pt>
    <dgm:pt modelId="{F1F8E825-8645-48A2-9C54-5C47B4B2342D}" type="sibTrans" cxnId="{660CC7AA-1904-49C6-9E93-126864EBECAD}">
      <dgm:prSet/>
      <dgm:spPr/>
      <dgm:t>
        <a:bodyPr/>
        <a:lstStyle/>
        <a:p>
          <a:endParaRPr lang="en-US"/>
        </a:p>
      </dgm:t>
    </dgm:pt>
    <dgm:pt modelId="{5E52DB44-8FA7-458B-8903-C541BA9010FD}">
      <dgm:prSet custT="1"/>
      <dgm:spPr/>
      <dgm:t>
        <a:bodyPr/>
        <a:lstStyle/>
        <a:p>
          <a:r>
            <a:rPr lang="en-CA" sz="1600" b="1" dirty="0"/>
            <a:t>Very similar metrics</a:t>
          </a:r>
          <a:endParaRPr lang="en-US" sz="1600" dirty="0"/>
        </a:p>
      </dgm:t>
    </dgm:pt>
    <dgm:pt modelId="{1F34CB04-A9F0-4F40-A733-E35260AED5A4}" type="parTrans" cxnId="{5036E654-2412-4605-B394-7E987559C8CA}">
      <dgm:prSet/>
      <dgm:spPr/>
      <dgm:t>
        <a:bodyPr/>
        <a:lstStyle/>
        <a:p>
          <a:endParaRPr lang="en-US"/>
        </a:p>
      </dgm:t>
    </dgm:pt>
    <dgm:pt modelId="{4F9F71AA-823E-40BA-90ED-59D97385D2BF}" type="sibTrans" cxnId="{5036E654-2412-4605-B394-7E987559C8CA}">
      <dgm:prSet/>
      <dgm:spPr/>
      <dgm:t>
        <a:bodyPr/>
        <a:lstStyle/>
        <a:p>
          <a:endParaRPr lang="en-US"/>
        </a:p>
      </dgm:t>
    </dgm:pt>
    <dgm:pt modelId="{F0C0DA7E-7467-442F-97B5-20D54799EC8B}">
      <dgm:prSet custT="1"/>
      <dgm:spPr/>
      <dgm:t>
        <a:bodyPr/>
        <a:lstStyle/>
        <a:p>
          <a:r>
            <a:rPr lang="en-CA" sz="1600" dirty="0"/>
            <a:t>from a </a:t>
          </a:r>
          <a:r>
            <a:rPr lang="en-CA" sz="1600" b="1" dirty="0"/>
            <a:t>Precision</a:t>
          </a:r>
          <a:r>
            <a:rPr lang="en-CA" sz="1600" dirty="0"/>
            <a:t> point of view at 0.96, how precise it is at predicting patients who have benignant(B) or malignant(M) tumor. Precision does a very good job at 0.96</a:t>
          </a:r>
          <a:endParaRPr lang="en-US" sz="1600" dirty="0"/>
        </a:p>
      </dgm:t>
    </dgm:pt>
    <dgm:pt modelId="{91A104E6-F430-4AD4-9B6F-A897F1C1A350}" type="parTrans" cxnId="{5902CB74-B737-4565-AF5F-82CA9E1D0A34}">
      <dgm:prSet/>
      <dgm:spPr/>
      <dgm:t>
        <a:bodyPr/>
        <a:lstStyle/>
        <a:p>
          <a:endParaRPr lang="en-US"/>
        </a:p>
      </dgm:t>
    </dgm:pt>
    <dgm:pt modelId="{014F73F5-0C06-4BBD-B1A3-ACA0C9B005CB}" type="sibTrans" cxnId="{5902CB74-B737-4565-AF5F-82CA9E1D0A34}">
      <dgm:prSet/>
      <dgm:spPr/>
      <dgm:t>
        <a:bodyPr/>
        <a:lstStyle/>
        <a:p>
          <a:endParaRPr lang="en-US"/>
        </a:p>
      </dgm:t>
    </dgm:pt>
    <dgm:pt modelId="{1DD2ECA4-B8E9-4100-9905-2D3C0779360C}">
      <dgm:prSet custT="1"/>
      <dgm:spPr/>
      <dgm:t>
        <a:bodyPr/>
        <a:lstStyle/>
        <a:p>
          <a:r>
            <a:rPr lang="en-CA" sz="1600" b="1" dirty="0"/>
            <a:t>Recall</a:t>
          </a:r>
          <a:r>
            <a:rPr lang="en-CA" sz="1600" dirty="0"/>
            <a:t> at 0.96, how many times can it be predicted the patients are benignant(B) or malignant(M). So high at 0.96, a pretty good reoccurrence. </a:t>
          </a:r>
          <a:endParaRPr lang="en-US" sz="1600" dirty="0"/>
        </a:p>
      </dgm:t>
    </dgm:pt>
    <dgm:pt modelId="{E99DE48F-9D4F-4F17-AD91-BD956547ECAC}" type="parTrans" cxnId="{828C416B-DE97-4B6C-8387-3C9A21ECCE4A}">
      <dgm:prSet/>
      <dgm:spPr/>
      <dgm:t>
        <a:bodyPr/>
        <a:lstStyle/>
        <a:p>
          <a:endParaRPr lang="en-US"/>
        </a:p>
      </dgm:t>
    </dgm:pt>
    <dgm:pt modelId="{C64E8C50-FBF3-4096-B3B5-8E1A1005E142}" type="sibTrans" cxnId="{828C416B-DE97-4B6C-8387-3C9A21ECCE4A}">
      <dgm:prSet/>
      <dgm:spPr/>
      <dgm:t>
        <a:bodyPr/>
        <a:lstStyle/>
        <a:p>
          <a:endParaRPr lang="en-US"/>
        </a:p>
      </dgm:t>
    </dgm:pt>
    <dgm:pt modelId="{4E102E89-5F9D-4253-A446-7C9122A8BD5B}">
      <dgm:prSet custT="1"/>
      <dgm:spPr/>
      <dgm:t>
        <a:bodyPr/>
        <a:lstStyle/>
        <a:p>
          <a:r>
            <a:rPr lang="en-CA" sz="1600" b="1" dirty="0"/>
            <a:t>F1-Score</a:t>
          </a:r>
          <a:r>
            <a:rPr lang="en-CA" sz="1600" dirty="0"/>
            <a:t> at 0.96, is the weighted average of precision and f1-score which is still good</a:t>
          </a:r>
          <a:endParaRPr lang="en-US" sz="1600" dirty="0"/>
        </a:p>
      </dgm:t>
    </dgm:pt>
    <dgm:pt modelId="{D51843B3-EB33-45D2-8010-BDEE62ACEF60}" type="parTrans" cxnId="{A03679B4-B12C-4C4B-A9CB-43CB813C8300}">
      <dgm:prSet/>
      <dgm:spPr/>
      <dgm:t>
        <a:bodyPr/>
        <a:lstStyle/>
        <a:p>
          <a:endParaRPr lang="en-US"/>
        </a:p>
      </dgm:t>
    </dgm:pt>
    <dgm:pt modelId="{B3723F40-4C9E-4DC9-AD4B-79EF14599D2E}" type="sibTrans" cxnId="{A03679B4-B12C-4C4B-A9CB-43CB813C8300}">
      <dgm:prSet/>
      <dgm:spPr/>
      <dgm:t>
        <a:bodyPr/>
        <a:lstStyle/>
        <a:p>
          <a:endParaRPr lang="en-US"/>
        </a:p>
      </dgm:t>
    </dgm:pt>
    <dgm:pt modelId="{38BB9683-AEE0-437B-9457-343297906775}">
      <dgm:prSet custT="1"/>
      <dgm:spPr/>
      <dgm:t>
        <a:bodyPr/>
        <a:lstStyle/>
        <a:p>
          <a:r>
            <a:rPr lang="en-CA" sz="1600" dirty="0"/>
            <a:t>Since this is an imbalance dataset, I look at </a:t>
          </a:r>
          <a:r>
            <a:rPr lang="en-CA" sz="1600" b="1" dirty="0"/>
            <a:t>recall</a:t>
          </a:r>
          <a:r>
            <a:rPr lang="en-CA" sz="1600" dirty="0"/>
            <a:t> and </a:t>
          </a:r>
          <a:r>
            <a:rPr lang="en-CA" sz="1600" b="1" dirty="0"/>
            <a:t>f1-score</a:t>
          </a:r>
          <a:r>
            <a:rPr lang="en-CA" sz="1600" dirty="0"/>
            <a:t> which shows this is a pretty good model to use.</a:t>
          </a:r>
          <a:endParaRPr lang="en-US" sz="900" dirty="0"/>
        </a:p>
      </dgm:t>
    </dgm:pt>
    <dgm:pt modelId="{E1EF9B65-44D9-48B8-9D02-C94761299EC0}" type="parTrans" cxnId="{62A61913-E5C5-405F-82AF-E40949C972D6}">
      <dgm:prSet/>
      <dgm:spPr/>
      <dgm:t>
        <a:bodyPr/>
        <a:lstStyle/>
        <a:p>
          <a:endParaRPr lang="en-US"/>
        </a:p>
      </dgm:t>
    </dgm:pt>
    <dgm:pt modelId="{AAEE1DFE-B628-4C17-84EA-1E3E60B19196}" type="sibTrans" cxnId="{62A61913-E5C5-405F-82AF-E40949C972D6}">
      <dgm:prSet/>
      <dgm:spPr/>
      <dgm:t>
        <a:bodyPr/>
        <a:lstStyle/>
        <a:p>
          <a:endParaRPr lang="en-US"/>
        </a:p>
      </dgm:t>
    </dgm:pt>
    <dgm:pt modelId="{79B9F27B-A6DF-4161-A252-FB8F5411B723}">
      <dgm:prSet custT="1"/>
      <dgm:spPr/>
      <dgm:t>
        <a:bodyPr/>
        <a:lstStyle/>
        <a:p>
          <a:r>
            <a:rPr lang="en-CA" sz="1600" dirty="0"/>
            <a:t>Top half, how good is it at predicting patients who have and do not have tumor. I will say very good at 0.96 for B and 0.95 for M. Should I implement this model for predicting and not predicting tumor? Yes, it should be used for getting both results.</a:t>
          </a:r>
          <a:endParaRPr lang="en-US" sz="1600" dirty="0"/>
        </a:p>
      </dgm:t>
    </dgm:pt>
    <dgm:pt modelId="{949E0E43-9B03-41D2-84E5-21F35EB2620F}" type="parTrans" cxnId="{09DA5884-187C-4ED6-9117-C30D8E8FB45D}">
      <dgm:prSet/>
      <dgm:spPr/>
      <dgm:t>
        <a:bodyPr/>
        <a:lstStyle/>
        <a:p>
          <a:endParaRPr lang="en-US"/>
        </a:p>
      </dgm:t>
    </dgm:pt>
    <dgm:pt modelId="{89D0A0B2-470B-4890-99B7-5D3C5D374675}" type="sibTrans" cxnId="{09DA5884-187C-4ED6-9117-C30D8E8FB45D}">
      <dgm:prSet/>
      <dgm:spPr/>
      <dgm:t>
        <a:bodyPr/>
        <a:lstStyle/>
        <a:p>
          <a:endParaRPr lang="en-US"/>
        </a:p>
      </dgm:t>
    </dgm:pt>
    <dgm:pt modelId="{0576D458-5F0F-4B89-B81F-23196914E87B}" type="pres">
      <dgm:prSet presAssocID="{B2B8AA91-E334-44E5-BA58-CB41867423E0}" presName="vert0" presStyleCnt="0">
        <dgm:presLayoutVars>
          <dgm:dir/>
          <dgm:animOne val="branch"/>
          <dgm:animLvl val="lvl"/>
        </dgm:presLayoutVars>
      </dgm:prSet>
      <dgm:spPr/>
    </dgm:pt>
    <dgm:pt modelId="{528F36A1-6BF1-4F31-A835-26812CE2A2D7}" type="pres">
      <dgm:prSet presAssocID="{6FA6C318-3A5A-4B8E-AC64-5120395F8B54}" presName="thickLine" presStyleLbl="alignNode1" presStyleIdx="0" presStyleCnt="5"/>
      <dgm:spPr/>
    </dgm:pt>
    <dgm:pt modelId="{BDC17ED2-CCD2-4A55-90AD-BA139055BC36}" type="pres">
      <dgm:prSet presAssocID="{6FA6C318-3A5A-4B8E-AC64-5120395F8B54}" presName="horz1" presStyleCnt="0"/>
      <dgm:spPr/>
    </dgm:pt>
    <dgm:pt modelId="{FBE7B2DE-D896-480C-A291-316093E018A6}" type="pres">
      <dgm:prSet presAssocID="{6FA6C318-3A5A-4B8E-AC64-5120395F8B54}" presName="tx1" presStyleLbl="revTx" presStyleIdx="0" presStyleCnt="8" custScaleX="500000" custScaleY="30315"/>
      <dgm:spPr/>
    </dgm:pt>
    <dgm:pt modelId="{05FD16A7-C948-41BD-9817-E780E618F958}" type="pres">
      <dgm:prSet presAssocID="{6FA6C318-3A5A-4B8E-AC64-5120395F8B54}" presName="vert1" presStyleCnt="0"/>
      <dgm:spPr/>
    </dgm:pt>
    <dgm:pt modelId="{2E9D67A3-C535-4B29-9C98-6CD7FD69FCCA}" type="pres">
      <dgm:prSet presAssocID="{958FCAAB-F514-4BBF-B98C-1B3D9D2D9CB4}" presName="thickLine" presStyleLbl="alignNode1" presStyleIdx="1" presStyleCnt="5"/>
      <dgm:spPr/>
    </dgm:pt>
    <dgm:pt modelId="{D775ADA1-0937-44E3-AF59-D4E1AED47793}" type="pres">
      <dgm:prSet presAssocID="{958FCAAB-F514-4BBF-B98C-1B3D9D2D9CB4}" presName="horz1" presStyleCnt="0"/>
      <dgm:spPr/>
    </dgm:pt>
    <dgm:pt modelId="{4D5EE754-F29A-4705-A07C-ED82C5DB1657}" type="pres">
      <dgm:prSet presAssocID="{958FCAAB-F514-4BBF-B98C-1B3D9D2D9CB4}" presName="tx1" presStyleLbl="revTx" presStyleIdx="1" presStyleCnt="8" custScaleX="500000" custScaleY="45165"/>
      <dgm:spPr/>
    </dgm:pt>
    <dgm:pt modelId="{5E0F343E-3727-4CCC-8DE7-75ED6B684A99}" type="pres">
      <dgm:prSet presAssocID="{958FCAAB-F514-4BBF-B98C-1B3D9D2D9CB4}" presName="vert1" presStyleCnt="0"/>
      <dgm:spPr/>
    </dgm:pt>
    <dgm:pt modelId="{440237C5-E529-48F8-A66B-594981B734B1}" type="pres">
      <dgm:prSet presAssocID="{5E52DB44-8FA7-458B-8903-C541BA9010FD}" presName="thickLine" presStyleLbl="alignNode1" presStyleIdx="2" presStyleCnt="5"/>
      <dgm:spPr/>
    </dgm:pt>
    <dgm:pt modelId="{B50DEF3A-B37C-4085-92CF-9BC8DB023436}" type="pres">
      <dgm:prSet presAssocID="{5E52DB44-8FA7-458B-8903-C541BA9010FD}" presName="horz1" presStyleCnt="0"/>
      <dgm:spPr/>
    </dgm:pt>
    <dgm:pt modelId="{CB75D388-0820-44DF-A8C1-8EC204FDF504}" type="pres">
      <dgm:prSet presAssocID="{5E52DB44-8FA7-458B-8903-C541BA9010FD}" presName="tx1" presStyleLbl="revTx" presStyleIdx="2" presStyleCnt="8"/>
      <dgm:spPr/>
    </dgm:pt>
    <dgm:pt modelId="{1E58B17E-71E4-4B76-8017-F6018084231F}" type="pres">
      <dgm:prSet presAssocID="{5E52DB44-8FA7-458B-8903-C541BA9010FD}" presName="vert1" presStyleCnt="0"/>
      <dgm:spPr/>
    </dgm:pt>
    <dgm:pt modelId="{84465571-5D67-4ED0-BF28-45509255E8EA}" type="pres">
      <dgm:prSet presAssocID="{F0C0DA7E-7467-442F-97B5-20D54799EC8B}" presName="vertSpace2a" presStyleCnt="0"/>
      <dgm:spPr/>
    </dgm:pt>
    <dgm:pt modelId="{A75889D8-92A5-4492-A44A-0A9DE51C67D0}" type="pres">
      <dgm:prSet presAssocID="{F0C0DA7E-7467-442F-97B5-20D54799EC8B}" presName="horz2" presStyleCnt="0"/>
      <dgm:spPr/>
    </dgm:pt>
    <dgm:pt modelId="{5C989FAB-9814-47F5-9B43-0B44A47AA61C}" type="pres">
      <dgm:prSet presAssocID="{F0C0DA7E-7467-442F-97B5-20D54799EC8B}" presName="horzSpace2" presStyleCnt="0"/>
      <dgm:spPr/>
    </dgm:pt>
    <dgm:pt modelId="{BED09DBE-6494-425E-9B54-8D89C5F93423}" type="pres">
      <dgm:prSet presAssocID="{F0C0DA7E-7467-442F-97B5-20D54799EC8B}" presName="tx2" presStyleLbl="revTx" presStyleIdx="3" presStyleCnt="8"/>
      <dgm:spPr/>
    </dgm:pt>
    <dgm:pt modelId="{56C5B79E-67D4-46ED-A193-A8EA48FF3991}" type="pres">
      <dgm:prSet presAssocID="{F0C0DA7E-7467-442F-97B5-20D54799EC8B}" presName="vert2" presStyleCnt="0"/>
      <dgm:spPr/>
    </dgm:pt>
    <dgm:pt modelId="{AA06155C-9363-41D7-B1AE-1F6055E6E448}" type="pres">
      <dgm:prSet presAssocID="{F0C0DA7E-7467-442F-97B5-20D54799EC8B}" presName="thinLine2b" presStyleLbl="callout" presStyleIdx="0" presStyleCnt="3"/>
      <dgm:spPr/>
    </dgm:pt>
    <dgm:pt modelId="{26EB330E-B6C7-4165-825E-198A47BD7CEA}" type="pres">
      <dgm:prSet presAssocID="{F0C0DA7E-7467-442F-97B5-20D54799EC8B}" presName="vertSpace2b" presStyleCnt="0"/>
      <dgm:spPr/>
    </dgm:pt>
    <dgm:pt modelId="{C5A43E04-D1E3-4B97-816C-9C3E78C89D5B}" type="pres">
      <dgm:prSet presAssocID="{1DD2ECA4-B8E9-4100-9905-2D3C0779360C}" presName="horz2" presStyleCnt="0"/>
      <dgm:spPr/>
    </dgm:pt>
    <dgm:pt modelId="{471B7E9F-DA55-40EC-8D23-6CE220268F27}" type="pres">
      <dgm:prSet presAssocID="{1DD2ECA4-B8E9-4100-9905-2D3C0779360C}" presName="horzSpace2" presStyleCnt="0"/>
      <dgm:spPr/>
    </dgm:pt>
    <dgm:pt modelId="{D9F644CF-A28B-4384-A33F-3639A0C566CA}" type="pres">
      <dgm:prSet presAssocID="{1DD2ECA4-B8E9-4100-9905-2D3C0779360C}" presName="tx2" presStyleLbl="revTx" presStyleIdx="4" presStyleCnt="8"/>
      <dgm:spPr/>
    </dgm:pt>
    <dgm:pt modelId="{A8DA5E97-CAA4-4DAA-95D2-4DE9EB9517FF}" type="pres">
      <dgm:prSet presAssocID="{1DD2ECA4-B8E9-4100-9905-2D3C0779360C}" presName="vert2" presStyleCnt="0"/>
      <dgm:spPr/>
    </dgm:pt>
    <dgm:pt modelId="{615722E0-FE32-4BB0-8621-F87A98D476CE}" type="pres">
      <dgm:prSet presAssocID="{1DD2ECA4-B8E9-4100-9905-2D3C0779360C}" presName="thinLine2b" presStyleLbl="callout" presStyleIdx="1" presStyleCnt="3"/>
      <dgm:spPr/>
    </dgm:pt>
    <dgm:pt modelId="{47D6541F-9D0E-43B8-BC31-3972C49C8713}" type="pres">
      <dgm:prSet presAssocID="{1DD2ECA4-B8E9-4100-9905-2D3C0779360C}" presName="vertSpace2b" presStyleCnt="0"/>
      <dgm:spPr/>
    </dgm:pt>
    <dgm:pt modelId="{311DC5DC-324C-45CE-81D5-402AEFA30B34}" type="pres">
      <dgm:prSet presAssocID="{4E102E89-5F9D-4253-A446-7C9122A8BD5B}" presName="horz2" presStyleCnt="0"/>
      <dgm:spPr/>
    </dgm:pt>
    <dgm:pt modelId="{B2A76914-0568-45D2-8F47-3FFF2220413C}" type="pres">
      <dgm:prSet presAssocID="{4E102E89-5F9D-4253-A446-7C9122A8BD5B}" presName="horzSpace2" presStyleCnt="0"/>
      <dgm:spPr/>
    </dgm:pt>
    <dgm:pt modelId="{27A4DC0D-95E4-4730-890B-41514E31BEE4}" type="pres">
      <dgm:prSet presAssocID="{4E102E89-5F9D-4253-A446-7C9122A8BD5B}" presName="tx2" presStyleLbl="revTx" presStyleIdx="5" presStyleCnt="8"/>
      <dgm:spPr/>
    </dgm:pt>
    <dgm:pt modelId="{666B98FA-141B-4633-BE60-9D4D86583220}" type="pres">
      <dgm:prSet presAssocID="{4E102E89-5F9D-4253-A446-7C9122A8BD5B}" presName="vert2" presStyleCnt="0"/>
      <dgm:spPr/>
    </dgm:pt>
    <dgm:pt modelId="{0AF542D0-8D69-45EF-A25D-070265D9B23E}" type="pres">
      <dgm:prSet presAssocID="{4E102E89-5F9D-4253-A446-7C9122A8BD5B}" presName="thinLine2b" presStyleLbl="callout" presStyleIdx="2" presStyleCnt="3"/>
      <dgm:spPr/>
    </dgm:pt>
    <dgm:pt modelId="{C6EF43AB-BA23-4398-953F-54CDB0B4F0FB}" type="pres">
      <dgm:prSet presAssocID="{4E102E89-5F9D-4253-A446-7C9122A8BD5B}" presName="vertSpace2b" presStyleCnt="0"/>
      <dgm:spPr/>
    </dgm:pt>
    <dgm:pt modelId="{4B1068D1-44FF-49B1-B55B-938A64945160}" type="pres">
      <dgm:prSet presAssocID="{38BB9683-AEE0-437B-9457-343297906775}" presName="thickLine" presStyleLbl="alignNode1" presStyleIdx="3" presStyleCnt="5"/>
      <dgm:spPr/>
    </dgm:pt>
    <dgm:pt modelId="{1D6B476A-A8DF-4B1D-B464-D1CB879AA87E}" type="pres">
      <dgm:prSet presAssocID="{38BB9683-AEE0-437B-9457-343297906775}" presName="horz1" presStyleCnt="0"/>
      <dgm:spPr/>
    </dgm:pt>
    <dgm:pt modelId="{EB7F6399-AE0F-43A6-8A5A-06577B1BB6E7}" type="pres">
      <dgm:prSet presAssocID="{38BB9683-AEE0-437B-9457-343297906775}" presName="tx1" presStyleLbl="revTx" presStyleIdx="6" presStyleCnt="8" custScaleX="500000" custScaleY="20645"/>
      <dgm:spPr/>
    </dgm:pt>
    <dgm:pt modelId="{DC2C0E83-AE67-4F87-94BC-F166E56DC8BE}" type="pres">
      <dgm:prSet presAssocID="{38BB9683-AEE0-437B-9457-343297906775}" presName="vert1" presStyleCnt="0"/>
      <dgm:spPr/>
    </dgm:pt>
    <dgm:pt modelId="{29F5999D-CADF-4A7D-A9C6-878DB80B44BB}" type="pres">
      <dgm:prSet presAssocID="{79B9F27B-A6DF-4161-A252-FB8F5411B723}" presName="thickLine" presStyleLbl="alignNode1" presStyleIdx="4" presStyleCnt="5"/>
      <dgm:spPr/>
    </dgm:pt>
    <dgm:pt modelId="{5B09EC10-359F-419A-9687-0590CE45E8F6}" type="pres">
      <dgm:prSet presAssocID="{79B9F27B-A6DF-4161-A252-FB8F5411B723}" presName="horz1" presStyleCnt="0"/>
      <dgm:spPr/>
    </dgm:pt>
    <dgm:pt modelId="{F51DDD9A-9F31-4F5F-953E-3672738EB5E0}" type="pres">
      <dgm:prSet presAssocID="{79B9F27B-A6DF-4161-A252-FB8F5411B723}" presName="tx1" presStyleLbl="revTx" presStyleIdx="7" presStyleCnt="8" custScaleX="500000" custScaleY="41381"/>
      <dgm:spPr/>
    </dgm:pt>
    <dgm:pt modelId="{E7EC9FA4-2839-4A62-A349-6A562612761F}" type="pres">
      <dgm:prSet presAssocID="{79B9F27B-A6DF-4161-A252-FB8F5411B723}" presName="vert1" presStyleCnt="0"/>
      <dgm:spPr/>
    </dgm:pt>
  </dgm:ptLst>
  <dgm:cxnLst>
    <dgm:cxn modelId="{62A61913-E5C5-405F-82AF-E40949C972D6}" srcId="{B2B8AA91-E334-44E5-BA58-CB41867423E0}" destId="{38BB9683-AEE0-437B-9457-343297906775}" srcOrd="3" destOrd="0" parTransId="{E1EF9B65-44D9-48B8-9D02-C94761299EC0}" sibTransId="{AAEE1DFE-B628-4C17-84EA-1E3E60B19196}"/>
    <dgm:cxn modelId="{9B2B993A-C77C-49FA-94DE-637E2789F279}" type="presOf" srcId="{6FA6C318-3A5A-4B8E-AC64-5120395F8B54}" destId="{FBE7B2DE-D896-480C-A291-316093E018A6}" srcOrd="0" destOrd="0" presId="urn:microsoft.com/office/officeart/2008/layout/LinedList"/>
    <dgm:cxn modelId="{7805C560-BA16-4E4A-A9CB-AD41745ABEBC}" type="presOf" srcId="{38BB9683-AEE0-437B-9457-343297906775}" destId="{EB7F6399-AE0F-43A6-8A5A-06577B1BB6E7}" srcOrd="0" destOrd="0" presId="urn:microsoft.com/office/officeart/2008/layout/LinedList"/>
    <dgm:cxn modelId="{CE7C4A47-D9D3-47FB-8A47-6B8CD442FEAA}" type="presOf" srcId="{4E102E89-5F9D-4253-A446-7C9122A8BD5B}" destId="{27A4DC0D-95E4-4730-890B-41514E31BEE4}" srcOrd="0" destOrd="0" presId="urn:microsoft.com/office/officeart/2008/layout/LinedList"/>
    <dgm:cxn modelId="{828C416B-DE97-4B6C-8387-3C9A21ECCE4A}" srcId="{5E52DB44-8FA7-458B-8903-C541BA9010FD}" destId="{1DD2ECA4-B8E9-4100-9905-2D3C0779360C}" srcOrd="1" destOrd="0" parTransId="{E99DE48F-9D4F-4F17-AD91-BD956547ECAC}" sibTransId="{C64E8C50-FBF3-4096-B3B5-8E1A1005E142}"/>
    <dgm:cxn modelId="{5902CB74-B737-4565-AF5F-82CA9E1D0A34}" srcId="{5E52DB44-8FA7-458B-8903-C541BA9010FD}" destId="{F0C0DA7E-7467-442F-97B5-20D54799EC8B}" srcOrd="0" destOrd="0" parTransId="{91A104E6-F430-4AD4-9B6F-A897F1C1A350}" sibTransId="{014F73F5-0C06-4BBD-B1A3-ACA0C9B005CB}"/>
    <dgm:cxn modelId="{5036E654-2412-4605-B394-7E987559C8CA}" srcId="{B2B8AA91-E334-44E5-BA58-CB41867423E0}" destId="{5E52DB44-8FA7-458B-8903-C541BA9010FD}" srcOrd="2" destOrd="0" parTransId="{1F34CB04-A9F0-4F40-A733-E35260AED5A4}" sibTransId="{4F9F71AA-823E-40BA-90ED-59D97385D2BF}"/>
    <dgm:cxn modelId="{09DA5884-187C-4ED6-9117-C30D8E8FB45D}" srcId="{B2B8AA91-E334-44E5-BA58-CB41867423E0}" destId="{79B9F27B-A6DF-4161-A252-FB8F5411B723}" srcOrd="4" destOrd="0" parTransId="{949E0E43-9B03-41D2-84E5-21F35EB2620F}" sibTransId="{89D0A0B2-470B-4890-99B7-5D3C5D374675}"/>
    <dgm:cxn modelId="{5ED5CF87-90B7-4E0E-92DA-95E2F2D3B0E0}" type="presOf" srcId="{958FCAAB-F514-4BBF-B98C-1B3D9D2D9CB4}" destId="{4D5EE754-F29A-4705-A07C-ED82C5DB1657}" srcOrd="0" destOrd="0" presId="urn:microsoft.com/office/officeart/2008/layout/LinedList"/>
    <dgm:cxn modelId="{660CC7AA-1904-49C6-9E93-126864EBECAD}" srcId="{B2B8AA91-E334-44E5-BA58-CB41867423E0}" destId="{958FCAAB-F514-4BBF-B98C-1B3D9D2D9CB4}" srcOrd="1" destOrd="0" parTransId="{D38E985B-5D4A-4E61-9247-ECAD8741381C}" sibTransId="{F1F8E825-8645-48A2-9C54-5C47B4B2342D}"/>
    <dgm:cxn modelId="{1ABF28AC-1A06-434A-8FFE-251BDD018192}" type="presOf" srcId="{B2B8AA91-E334-44E5-BA58-CB41867423E0}" destId="{0576D458-5F0F-4B89-B81F-23196914E87B}" srcOrd="0" destOrd="0" presId="urn:microsoft.com/office/officeart/2008/layout/LinedList"/>
    <dgm:cxn modelId="{A03679B4-B12C-4C4B-A9CB-43CB813C8300}" srcId="{5E52DB44-8FA7-458B-8903-C541BA9010FD}" destId="{4E102E89-5F9D-4253-A446-7C9122A8BD5B}" srcOrd="2" destOrd="0" parTransId="{D51843B3-EB33-45D2-8010-BDEE62ACEF60}" sibTransId="{B3723F40-4C9E-4DC9-AD4B-79EF14599D2E}"/>
    <dgm:cxn modelId="{B602CDCC-9E43-4922-AA49-BB72C9DC5229}" srcId="{B2B8AA91-E334-44E5-BA58-CB41867423E0}" destId="{6FA6C318-3A5A-4B8E-AC64-5120395F8B54}" srcOrd="0" destOrd="0" parTransId="{B10E185F-79FB-4975-8B20-059AFA6A4141}" sibTransId="{4C2D6D43-1139-496C-98EB-8E61399C1A8C}"/>
    <dgm:cxn modelId="{E30FE1CF-A943-4E9F-B585-8EBAED3DFCF7}" type="presOf" srcId="{1DD2ECA4-B8E9-4100-9905-2D3C0779360C}" destId="{D9F644CF-A28B-4384-A33F-3639A0C566CA}" srcOrd="0" destOrd="0" presId="urn:microsoft.com/office/officeart/2008/layout/LinedList"/>
    <dgm:cxn modelId="{72638BE5-FC05-4F4D-91ED-E6756526318E}" type="presOf" srcId="{F0C0DA7E-7467-442F-97B5-20D54799EC8B}" destId="{BED09DBE-6494-425E-9B54-8D89C5F93423}" srcOrd="0" destOrd="0" presId="urn:microsoft.com/office/officeart/2008/layout/LinedList"/>
    <dgm:cxn modelId="{BE8A4DEA-09D9-4E2D-8AA8-BC04B57A14F4}" type="presOf" srcId="{79B9F27B-A6DF-4161-A252-FB8F5411B723}" destId="{F51DDD9A-9F31-4F5F-953E-3672738EB5E0}" srcOrd="0" destOrd="0" presId="urn:microsoft.com/office/officeart/2008/layout/LinedList"/>
    <dgm:cxn modelId="{CD9C14FC-27B6-4CC6-8FEE-425CCCC65E7D}" type="presOf" srcId="{5E52DB44-8FA7-458B-8903-C541BA9010FD}" destId="{CB75D388-0820-44DF-A8C1-8EC204FDF504}" srcOrd="0" destOrd="0" presId="urn:microsoft.com/office/officeart/2008/layout/LinedList"/>
    <dgm:cxn modelId="{AC94EFCD-1214-49CE-97A5-7883E9B54EA8}" type="presParOf" srcId="{0576D458-5F0F-4B89-B81F-23196914E87B}" destId="{528F36A1-6BF1-4F31-A835-26812CE2A2D7}" srcOrd="0" destOrd="0" presId="urn:microsoft.com/office/officeart/2008/layout/LinedList"/>
    <dgm:cxn modelId="{BB8004B7-4443-4D22-B7CA-2BC8F47484A7}" type="presParOf" srcId="{0576D458-5F0F-4B89-B81F-23196914E87B}" destId="{BDC17ED2-CCD2-4A55-90AD-BA139055BC36}" srcOrd="1" destOrd="0" presId="urn:microsoft.com/office/officeart/2008/layout/LinedList"/>
    <dgm:cxn modelId="{F48F6B19-9025-41DE-BA94-3800EE5906CD}" type="presParOf" srcId="{BDC17ED2-CCD2-4A55-90AD-BA139055BC36}" destId="{FBE7B2DE-D896-480C-A291-316093E018A6}" srcOrd="0" destOrd="0" presId="urn:microsoft.com/office/officeart/2008/layout/LinedList"/>
    <dgm:cxn modelId="{289FBB69-CF22-4D48-9FAC-EA92ADACD63E}" type="presParOf" srcId="{BDC17ED2-CCD2-4A55-90AD-BA139055BC36}" destId="{05FD16A7-C948-41BD-9817-E780E618F958}" srcOrd="1" destOrd="0" presId="urn:microsoft.com/office/officeart/2008/layout/LinedList"/>
    <dgm:cxn modelId="{E66D84DE-8A94-428F-818F-B95D82D4B20C}" type="presParOf" srcId="{0576D458-5F0F-4B89-B81F-23196914E87B}" destId="{2E9D67A3-C535-4B29-9C98-6CD7FD69FCCA}" srcOrd="2" destOrd="0" presId="urn:microsoft.com/office/officeart/2008/layout/LinedList"/>
    <dgm:cxn modelId="{3E7879CB-2625-4AD8-BEFF-968B71F94CBC}" type="presParOf" srcId="{0576D458-5F0F-4B89-B81F-23196914E87B}" destId="{D775ADA1-0937-44E3-AF59-D4E1AED47793}" srcOrd="3" destOrd="0" presId="urn:microsoft.com/office/officeart/2008/layout/LinedList"/>
    <dgm:cxn modelId="{29C0AB54-93F3-4A06-98A9-C6B38AC66648}" type="presParOf" srcId="{D775ADA1-0937-44E3-AF59-D4E1AED47793}" destId="{4D5EE754-F29A-4705-A07C-ED82C5DB1657}" srcOrd="0" destOrd="0" presId="urn:microsoft.com/office/officeart/2008/layout/LinedList"/>
    <dgm:cxn modelId="{5BE8E7A8-1309-4E98-9CBB-89B69EC0D648}" type="presParOf" srcId="{D775ADA1-0937-44E3-AF59-D4E1AED47793}" destId="{5E0F343E-3727-4CCC-8DE7-75ED6B684A99}" srcOrd="1" destOrd="0" presId="urn:microsoft.com/office/officeart/2008/layout/LinedList"/>
    <dgm:cxn modelId="{89058FE0-A972-4C90-AF60-79724C748C5C}" type="presParOf" srcId="{0576D458-5F0F-4B89-B81F-23196914E87B}" destId="{440237C5-E529-48F8-A66B-594981B734B1}" srcOrd="4" destOrd="0" presId="urn:microsoft.com/office/officeart/2008/layout/LinedList"/>
    <dgm:cxn modelId="{72549FF7-386D-4470-900B-199DD8383447}" type="presParOf" srcId="{0576D458-5F0F-4B89-B81F-23196914E87B}" destId="{B50DEF3A-B37C-4085-92CF-9BC8DB023436}" srcOrd="5" destOrd="0" presId="urn:microsoft.com/office/officeart/2008/layout/LinedList"/>
    <dgm:cxn modelId="{0434D51F-D42B-4C6E-B389-3AAD7CA594F6}" type="presParOf" srcId="{B50DEF3A-B37C-4085-92CF-9BC8DB023436}" destId="{CB75D388-0820-44DF-A8C1-8EC204FDF504}" srcOrd="0" destOrd="0" presId="urn:microsoft.com/office/officeart/2008/layout/LinedList"/>
    <dgm:cxn modelId="{D517E201-C8AC-41FC-BF8C-46DFF05EE40F}" type="presParOf" srcId="{B50DEF3A-B37C-4085-92CF-9BC8DB023436}" destId="{1E58B17E-71E4-4B76-8017-F6018084231F}" srcOrd="1" destOrd="0" presId="urn:microsoft.com/office/officeart/2008/layout/LinedList"/>
    <dgm:cxn modelId="{5632D33A-57CC-4652-BE48-644D4A5F7D93}" type="presParOf" srcId="{1E58B17E-71E4-4B76-8017-F6018084231F}" destId="{84465571-5D67-4ED0-BF28-45509255E8EA}" srcOrd="0" destOrd="0" presId="urn:microsoft.com/office/officeart/2008/layout/LinedList"/>
    <dgm:cxn modelId="{09C61C80-B2E4-4F77-BA0C-A328471B69C3}" type="presParOf" srcId="{1E58B17E-71E4-4B76-8017-F6018084231F}" destId="{A75889D8-92A5-4492-A44A-0A9DE51C67D0}" srcOrd="1" destOrd="0" presId="urn:microsoft.com/office/officeart/2008/layout/LinedList"/>
    <dgm:cxn modelId="{F9DEF7CC-80D4-4D95-9A6A-16A69B8874E2}" type="presParOf" srcId="{A75889D8-92A5-4492-A44A-0A9DE51C67D0}" destId="{5C989FAB-9814-47F5-9B43-0B44A47AA61C}" srcOrd="0" destOrd="0" presId="urn:microsoft.com/office/officeart/2008/layout/LinedList"/>
    <dgm:cxn modelId="{270EB957-90B9-45C1-9773-5E184CF7907D}" type="presParOf" srcId="{A75889D8-92A5-4492-A44A-0A9DE51C67D0}" destId="{BED09DBE-6494-425E-9B54-8D89C5F93423}" srcOrd="1" destOrd="0" presId="urn:microsoft.com/office/officeart/2008/layout/LinedList"/>
    <dgm:cxn modelId="{A8ACA2A3-E545-47F8-9711-7F74981887AF}" type="presParOf" srcId="{A75889D8-92A5-4492-A44A-0A9DE51C67D0}" destId="{56C5B79E-67D4-46ED-A193-A8EA48FF3991}" srcOrd="2" destOrd="0" presId="urn:microsoft.com/office/officeart/2008/layout/LinedList"/>
    <dgm:cxn modelId="{C8D0D322-BFE4-40D2-81F1-2FDFA721FFE0}" type="presParOf" srcId="{1E58B17E-71E4-4B76-8017-F6018084231F}" destId="{AA06155C-9363-41D7-B1AE-1F6055E6E448}" srcOrd="2" destOrd="0" presId="urn:microsoft.com/office/officeart/2008/layout/LinedList"/>
    <dgm:cxn modelId="{291B583E-BE4B-4CD2-B254-B5617711B40F}" type="presParOf" srcId="{1E58B17E-71E4-4B76-8017-F6018084231F}" destId="{26EB330E-B6C7-4165-825E-198A47BD7CEA}" srcOrd="3" destOrd="0" presId="urn:microsoft.com/office/officeart/2008/layout/LinedList"/>
    <dgm:cxn modelId="{CEFE10D8-4C3F-4B22-8115-BE85E3CD6EC8}" type="presParOf" srcId="{1E58B17E-71E4-4B76-8017-F6018084231F}" destId="{C5A43E04-D1E3-4B97-816C-9C3E78C89D5B}" srcOrd="4" destOrd="0" presId="urn:microsoft.com/office/officeart/2008/layout/LinedList"/>
    <dgm:cxn modelId="{B24D599C-B40E-46BF-9129-E8148C4FDABE}" type="presParOf" srcId="{C5A43E04-D1E3-4B97-816C-9C3E78C89D5B}" destId="{471B7E9F-DA55-40EC-8D23-6CE220268F27}" srcOrd="0" destOrd="0" presId="urn:microsoft.com/office/officeart/2008/layout/LinedList"/>
    <dgm:cxn modelId="{71A9A926-4697-4D65-ABC0-C50010F004AE}" type="presParOf" srcId="{C5A43E04-D1E3-4B97-816C-9C3E78C89D5B}" destId="{D9F644CF-A28B-4384-A33F-3639A0C566CA}" srcOrd="1" destOrd="0" presId="urn:microsoft.com/office/officeart/2008/layout/LinedList"/>
    <dgm:cxn modelId="{48C774A2-2C28-4B54-BE72-0BE2874D77DF}" type="presParOf" srcId="{C5A43E04-D1E3-4B97-816C-9C3E78C89D5B}" destId="{A8DA5E97-CAA4-4DAA-95D2-4DE9EB9517FF}" srcOrd="2" destOrd="0" presId="urn:microsoft.com/office/officeart/2008/layout/LinedList"/>
    <dgm:cxn modelId="{209905E9-22D1-4A09-8A3B-8E6B5703D3B6}" type="presParOf" srcId="{1E58B17E-71E4-4B76-8017-F6018084231F}" destId="{615722E0-FE32-4BB0-8621-F87A98D476CE}" srcOrd="5" destOrd="0" presId="urn:microsoft.com/office/officeart/2008/layout/LinedList"/>
    <dgm:cxn modelId="{158684C0-0FC4-44C1-8185-A122CA5B9540}" type="presParOf" srcId="{1E58B17E-71E4-4B76-8017-F6018084231F}" destId="{47D6541F-9D0E-43B8-BC31-3972C49C8713}" srcOrd="6" destOrd="0" presId="urn:microsoft.com/office/officeart/2008/layout/LinedList"/>
    <dgm:cxn modelId="{9BBA418F-4CB1-4D99-B8C9-4F793D96B217}" type="presParOf" srcId="{1E58B17E-71E4-4B76-8017-F6018084231F}" destId="{311DC5DC-324C-45CE-81D5-402AEFA30B34}" srcOrd="7" destOrd="0" presId="urn:microsoft.com/office/officeart/2008/layout/LinedList"/>
    <dgm:cxn modelId="{F28538DC-194A-476F-835B-8666597BFA6C}" type="presParOf" srcId="{311DC5DC-324C-45CE-81D5-402AEFA30B34}" destId="{B2A76914-0568-45D2-8F47-3FFF2220413C}" srcOrd="0" destOrd="0" presId="urn:microsoft.com/office/officeart/2008/layout/LinedList"/>
    <dgm:cxn modelId="{2A824FC1-3019-4568-81F1-E2C10C36C117}" type="presParOf" srcId="{311DC5DC-324C-45CE-81D5-402AEFA30B34}" destId="{27A4DC0D-95E4-4730-890B-41514E31BEE4}" srcOrd="1" destOrd="0" presId="urn:microsoft.com/office/officeart/2008/layout/LinedList"/>
    <dgm:cxn modelId="{51022DDF-E267-4009-9020-20B6A4C07A2F}" type="presParOf" srcId="{311DC5DC-324C-45CE-81D5-402AEFA30B34}" destId="{666B98FA-141B-4633-BE60-9D4D86583220}" srcOrd="2" destOrd="0" presId="urn:microsoft.com/office/officeart/2008/layout/LinedList"/>
    <dgm:cxn modelId="{D94853A8-8C52-4EF2-B258-F3C63A889CA8}" type="presParOf" srcId="{1E58B17E-71E4-4B76-8017-F6018084231F}" destId="{0AF542D0-8D69-45EF-A25D-070265D9B23E}" srcOrd="8" destOrd="0" presId="urn:microsoft.com/office/officeart/2008/layout/LinedList"/>
    <dgm:cxn modelId="{16DF4B67-F055-4ACC-BE01-F301AC52E4BC}" type="presParOf" srcId="{1E58B17E-71E4-4B76-8017-F6018084231F}" destId="{C6EF43AB-BA23-4398-953F-54CDB0B4F0FB}" srcOrd="9" destOrd="0" presId="urn:microsoft.com/office/officeart/2008/layout/LinedList"/>
    <dgm:cxn modelId="{FB3213FE-105C-43F0-903F-A21D2F79870B}" type="presParOf" srcId="{0576D458-5F0F-4B89-B81F-23196914E87B}" destId="{4B1068D1-44FF-49B1-B55B-938A64945160}" srcOrd="6" destOrd="0" presId="urn:microsoft.com/office/officeart/2008/layout/LinedList"/>
    <dgm:cxn modelId="{F4716358-9F21-4E65-92D8-8FF13F448BF0}" type="presParOf" srcId="{0576D458-5F0F-4B89-B81F-23196914E87B}" destId="{1D6B476A-A8DF-4B1D-B464-D1CB879AA87E}" srcOrd="7" destOrd="0" presId="urn:microsoft.com/office/officeart/2008/layout/LinedList"/>
    <dgm:cxn modelId="{774D6090-72D9-426D-B223-1026D87DFF19}" type="presParOf" srcId="{1D6B476A-A8DF-4B1D-B464-D1CB879AA87E}" destId="{EB7F6399-AE0F-43A6-8A5A-06577B1BB6E7}" srcOrd="0" destOrd="0" presId="urn:microsoft.com/office/officeart/2008/layout/LinedList"/>
    <dgm:cxn modelId="{E5B79FE2-8F1A-417F-A0B3-6C723FDDB7AD}" type="presParOf" srcId="{1D6B476A-A8DF-4B1D-B464-D1CB879AA87E}" destId="{DC2C0E83-AE67-4F87-94BC-F166E56DC8BE}" srcOrd="1" destOrd="0" presId="urn:microsoft.com/office/officeart/2008/layout/LinedList"/>
    <dgm:cxn modelId="{A71A8D54-5524-445A-A427-1693EA07927D}" type="presParOf" srcId="{0576D458-5F0F-4B89-B81F-23196914E87B}" destId="{29F5999D-CADF-4A7D-A9C6-878DB80B44BB}" srcOrd="8" destOrd="0" presId="urn:microsoft.com/office/officeart/2008/layout/LinedList"/>
    <dgm:cxn modelId="{52DABC69-CC08-45E9-AE02-933EFCAB25FA}" type="presParOf" srcId="{0576D458-5F0F-4B89-B81F-23196914E87B}" destId="{5B09EC10-359F-419A-9687-0590CE45E8F6}" srcOrd="9" destOrd="0" presId="urn:microsoft.com/office/officeart/2008/layout/LinedList"/>
    <dgm:cxn modelId="{636FEDD1-EDB9-4BA1-A71E-ACAF7A7E3056}" type="presParOf" srcId="{5B09EC10-359F-419A-9687-0590CE45E8F6}" destId="{F51DDD9A-9F31-4F5F-953E-3672738EB5E0}" srcOrd="0" destOrd="0" presId="urn:microsoft.com/office/officeart/2008/layout/LinedList"/>
    <dgm:cxn modelId="{7D004E39-4113-4816-BB99-825FE68E7B9F}" type="presParOf" srcId="{5B09EC10-359F-419A-9687-0590CE45E8F6}" destId="{E7EC9FA4-2839-4A62-A349-6A56261276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B8AA91-E334-44E5-BA58-CB41867423E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FA6C318-3A5A-4B8E-AC64-5120395F8B54}">
      <dgm:prSet custT="1"/>
      <dgm:spPr/>
      <dgm:t>
        <a:bodyPr/>
        <a:lstStyle/>
        <a:p>
          <a:r>
            <a:rPr lang="en-CA" sz="1600" dirty="0"/>
            <a:t>Top left output is confusion matrix , below it we have the classification report done together. It will be wrong to omit the former two as they help ensure correct calculations. </a:t>
          </a:r>
          <a:endParaRPr lang="en-US" sz="1600" dirty="0"/>
        </a:p>
      </dgm:t>
    </dgm:pt>
    <dgm:pt modelId="{B10E185F-79FB-4975-8B20-059AFA6A4141}" type="parTrans" cxnId="{B602CDCC-9E43-4922-AA49-BB72C9DC5229}">
      <dgm:prSet/>
      <dgm:spPr/>
      <dgm:t>
        <a:bodyPr/>
        <a:lstStyle/>
        <a:p>
          <a:endParaRPr lang="en-US"/>
        </a:p>
      </dgm:t>
    </dgm:pt>
    <dgm:pt modelId="{4C2D6D43-1139-496C-98EB-8E61399C1A8C}" type="sibTrans" cxnId="{B602CDCC-9E43-4922-AA49-BB72C9DC5229}">
      <dgm:prSet/>
      <dgm:spPr/>
      <dgm:t>
        <a:bodyPr/>
        <a:lstStyle/>
        <a:p>
          <a:endParaRPr lang="en-US"/>
        </a:p>
      </dgm:t>
    </dgm:pt>
    <dgm:pt modelId="{958FCAAB-F514-4BBF-B98C-1B3D9D2D9CB4}">
      <dgm:prSet custT="1"/>
      <dgm:spPr/>
      <dgm:t>
        <a:bodyPr/>
        <a:lstStyle/>
        <a:p>
          <a:r>
            <a:rPr lang="en-CA" sz="1600" b="1" dirty="0"/>
            <a:t>Support </a:t>
          </a:r>
          <a:r>
            <a:rPr lang="en-CA" sz="1600" dirty="0"/>
            <a:t>says it is a Large dataset of one hundred and fourteen(114), but more of one class (B) than another (M). </a:t>
          </a:r>
          <a:endParaRPr lang="en-US" sz="1600" dirty="0"/>
        </a:p>
      </dgm:t>
    </dgm:pt>
    <dgm:pt modelId="{D38E985B-5D4A-4E61-9247-ECAD8741381C}" type="parTrans" cxnId="{660CC7AA-1904-49C6-9E93-126864EBECAD}">
      <dgm:prSet/>
      <dgm:spPr/>
      <dgm:t>
        <a:bodyPr/>
        <a:lstStyle/>
        <a:p>
          <a:endParaRPr lang="en-US"/>
        </a:p>
      </dgm:t>
    </dgm:pt>
    <dgm:pt modelId="{F1F8E825-8645-48A2-9C54-5C47B4B2342D}" type="sibTrans" cxnId="{660CC7AA-1904-49C6-9E93-126864EBECAD}">
      <dgm:prSet/>
      <dgm:spPr/>
      <dgm:t>
        <a:bodyPr/>
        <a:lstStyle/>
        <a:p>
          <a:endParaRPr lang="en-US"/>
        </a:p>
      </dgm:t>
    </dgm:pt>
    <dgm:pt modelId="{5E52DB44-8FA7-458B-8903-C541BA9010FD}">
      <dgm:prSet custT="1"/>
      <dgm:spPr/>
      <dgm:t>
        <a:bodyPr/>
        <a:lstStyle/>
        <a:p>
          <a:r>
            <a:rPr lang="en-CA" sz="1600" b="1" dirty="0"/>
            <a:t>Same metrics</a:t>
          </a:r>
          <a:endParaRPr lang="en-US" sz="1600" dirty="0"/>
        </a:p>
      </dgm:t>
    </dgm:pt>
    <dgm:pt modelId="{1F34CB04-A9F0-4F40-A733-E35260AED5A4}" type="parTrans" cxnId="{5036E654-2412-4605-B394-7E987559C8CA}">
      <dgm:prSet/>
      <dgm:spPr/>
      <dgm:t>
        <a:bodyPr/>
        <a:lstStyle/>
        <a:p>
          <a:endParaRPr lang="en-US"/>
        </a:p>
      </dgm:t>
    </dgm:pt>
    <dgm:pt modelId="{4F9F71AA-823E-40BA-90ED-59D97385D2BF}" type="sibTrans" cxnId="{5036E654-2412-4605-B394-7E987559C8CA}">
      <dgm:prSet/>
      <dgm:spPr/>
      <dgm:t>
        <a:bodyPr/>
        <a:lstStyle/>
        <a:p>
          <a:endParaRPr lang="en-US"/>
        </a:p>
      </dgm:t>
    </dgm:pt>
    <dgm:pt modelId="{F0C0DA7E-7467-442F-97B5-20D54799EC8B}">
      <dgm:prSet custT="1"/>
      <dgm:spPr/>
      <dgm:t>
        <a:bodyPr/>
        <a:lstStyle/>
        <a:p>
          <a:r>
            <a:rPr lang="en-CA" sz="1600" dirty="0"/>
            <a:t>from a </a:t>
          </a:r>
          <a:r>
            <a:rPr lang="en-CA" sz="1600" b="1" dirty="0"/>
            <a:t>Precision</a:t>
          </a:r>
          <a:r>
            <a:rPr lang="en-CA" sz="1600" dirty="0"/>
            <a:t> point of view at 0.97, how precise it is at predicting patients who have benignant(B) or malignant(M) tumor. Very precise at 0.97 without a doubt.</a:t>
          </a:r>
          <a:endParaRPr lang="en-US" sz="1600" dirty="0"/>
        </a:p>
      </dgm:t>
    </dgm:pt>
    <dgm:pt modelId="{91A104E6-F430-4AD4-9B6F-A897F1C1A350}" type="parTrans" cxnId="{5902CB74-B737-4565-AF5F-82CA9E1D0A34}">
      <dgm:prSet/>
      <dgm:spPr/>
      <dgm:t>
        <a:bodyPr/>
        <a:lstStyle/>
        <a:p>
          <a:endParaRPr lang="en-US"/>
        </a:p>
      </dgm:t>
    </dgm:pt>
    <dgm:pt modelId="{014F73F5-0C06-4BBD-B1A3-ACA0C9B005CB}" type="sibTrans" cxnId="{5902CB74-B737-4565-AF5F-82CA9E1D0A34}">
      <dgm:prSet/>
      <dgm:spPr/>
      <dgm:t>
        <a:bodyPr/>
        <a:lstStyle/>
        <a:p>
          <a:endParaRPr lang="en-US"/>
        </a:p>
      </dgm:t>
    </dgm:pt>
    <dgm:pt modelId="{1DD2ECA4-B8E9-4100-9905-2D3C0779360C}">
      <dgm:prSet custT="1"/>
      <dgm:spPr/>
      <dgm:t>
        <a:bodyPr/>
        <a:lstStyle/>
        <a:p>
          <a:r>
            <a:rPr lang="en-CA" sz="1600" b="1" dirty="0"/>
            <a:t>Recall</a:t>
          </a:r>
          <a:r>
            <a:rPr lang="en-CA" sz="1600" dirty="0"/>
            <a:t> at 0.97, how many times can it be predicted the patients are benignant(B) or malignant(M). So high at 0.97, a very good reoccurrence. </a:t>
          </a:r>
          <a:endParaRPr lang="en-US" sz="1600" dirty="0"/>
        </a:p>
      </dgm:t>
    </dgm:pt>
    <dgm:pt modelId="{E99DE48F-9D4F-4F17-AD91-BD956547ECAC}" type="parTrans" cxnId="{828C416B-DE97-4B6C-8387-3C9A21ECCE4A}">
      <dgm:prSet/>
      <dgm:spPr/>
      <dgm:t>
        <a:bodyPr/>
        <a:lstStyle/>
        <a:p>
          <a:endParaRPr lang="en-US"/>
        </a:p>
      </dgm:t>
    </dgm:pt>
    <dgm:pt modelId="{C64E8C50-FBF3-4096-B3B5-8E1A1005E142}" type="sibTrans" cxnId="{828C416B-DE97-4B6C-8387-3C9A21ECCE4A}">
      <dgm:prSet/>
      <dgm:spPr/>
      <dgm:t>
        <a:bodyPr/>
        <a:lstStyle/>
        <a:p>
          <a:endParaRPr lang="en-US"/>
        </a:p>
      </dgm:t>
    </dgm:pt>
    <dgm:pt modelId="{4E102E89-5F9D-4253-A446-7C9122A8BD5B}">
      <dgm:prSet custT="1"/>
      <dgm:spPr/>
      <dgm:t>
        <a:bodyPr/>
        <a:lstStyle/>
        <a:p>
          <a:r>
            <a:rPr lang="en-CA" sz="1600" b="1" dirty="0"/>
            <a:t>F1-Score</a:t>
          </a:r>
          <a:r>
            <a:rPr lang="en-CA" sz="1600" dirty="0"/>
            <a:t> at 0.97, is the weighted average of precision and f1-score which is good.</a:t>
          </a:r>
          <a:endParaRPr lang="en-US" sz="1600" dirty="0"/>
        </a:p>
      </dgm:t>
    </dgm:pt>
    <dgm:pt modelId="{D51843B3-EB33-45D2-8010-BDEE62ACEF60}" type="parTrans" cxnId="{A03679B4-B12C-4C4B-A9CB-43CB813C8300}">
      <dgm:prSet/>
      <dgm:spPr/>
      <dgm:t>
        <a:bodyPr/>
        <a:lstStyle/>
        <a:p>
          <a:endParaRPr lang="en-US"/>
        </a:p>
      </dgm:t>
    </dgm:pt>
    <dgm:pt modelId="{B3723F40-4C9E-4DC9-AD4B-79EF14599D2E}" type="sibTrans" cxnId="{A03679B4-B12C-4C4B-A9CB-43CB813C8300}">
      <dgm:prSet/>
      <dgm:spPr/>
      <dgm:t>
        <a:bodyPr/>
        <a:lstStyle/>
        <a:p>
          <a:endParaRPr lang="en-US"/>
        </a:p>
      </dgm:t>
    </dgm:pt>
    <dgm:pt modelId="{38BB9683-AEE0-437B-9457-343297906775}">
      <dgm:prSet custT="1"/>
      <dgm:spPr/>
      <dgm:t>
        <a:bodyPr/>
        <a:lstStyle/>
        <a:p>
          <a:r>
            <a:rPr lang="en-CA" sz="1600" dirty="0"/>
            <a:t>Since this is an imbalance dataset, I will look at </a:t>
          </a:r>
          <a:r>
            <a:rPr lang="en-CA" sz="1600" b="1" dirty="0"/>
            <a:t>recall</a:t>
          </a:r>
          <a:r>
            <a:rPr lang="en-CA" sz="1600" dirty="0"/>
            <a:t> and </a:t>
          </a:r>
          <a:r>
            <a:rPr lang="en-CA" sz="1600" b="1" dirty="0"/>
            <a:t>f1-score</a:t>
          </a:r>
          <a:r>
            <a:rPr lang="en-CA" sz="1600" dirty="0"/>
            <a:t> which shows this is highly a good model to use.</a:t>
          </a:r>
          <a:endParaRPr lang="en-US" sz="900" dirty="0"/>
        </a:p>
      </dgm:t>
    </dgm:pt>
    <dgm:pt modelId="{E1EF9B65-44D9-48B8-9D02-C94761299EC0}" type="parTrans" cxnId="{62A61913-E5C5-405F-82AF-E40949C972D6}">
      <dgm:prSet/>
      <dgm:spPr/>
      <dgm:t>
        <a:bodyPr/>
        <a:lstStyle/>
        <a:p>
          <a:endParaRPr lang="en-US"/>
        </a:p>
      </dgm:t>
    </dgm:pt>
    <dgm:pt modelId="{AAEE1DFE-B628-4C17-84EA-1E3E60B19196}" type="sibTrans" cxnId="{62A61913-E5C5-405F-82AF-E40949C972D6}">
      <dgm:prSet/>
      <dgm:spPr/>
      <dgm:t>
        <a:bodyPr/>
        <a:lstStyle/>
        <a:p>
          <a:endParaRPr lang="en-US"/>
        </a:p>
      </dgm:t>
    </dgm:pt>
    <dgm:pt modelId="{79B9F27B-A6DF-4161-A252-FB8F5411B723}">
      <dgm:prSet custT="1"/>
      <dgm:spPr/>
      <dgm:t>
        <a:bodyPr/>
        <a:lstStyle/>
        <a:p>
          <a:r>
            <a:rPr lang="en-CA" sz="1600" dirty="0"/>
            <a:t>Going by both classes (M &amp; B), how good is it at predicting patients who have and do not have tumor. This model is very good at 0.99 for B and 0.95 for M. Should I implement this model for predicting and not predicting tumor? Yes, it should be used for getting both results, especially for B which is almost 100% certain.</a:t>
          </a:r>
          <a:endParaRPr lang="en-US" sz="1600" dirty="0"/>
        </a:p>
      </dgm:t>
    </dgm:pt>
    <dgm:pt modelId="{949E0E43-9B03-41D2-84E5-21F35EB2620F}" type="parTrans" cxnId="{09DA5884-187C-4ED6-9117-C30D8E8FB45D}">
      <dgm:prSet/>
      <dgm:spPr/>
      <dgm:t>
        <a:bodyPr/>
        <a:lstStyle/>
        <a:p>
          <a:endParaRPr lang="en-US"/>
        </a:p>
      </dgm:t>
    </dgm:pt>
    <dgm:pt modelId="{89D0A0B2-470B-4890-99B7-5D3C5D374675}" type="sibTrans" cxnId="{09DA5884-187C-4ED6-9117-C30D8E8FB45D}">
      <dgm:prSet/>
      <dgm:spPr/>
      <dgm:t>
        <a:bodyPr/>
        <a:lstStyle/>
        <a:p>
          <a:endParaRPr lang="en-US"/>
        </a:p>
      </dgm:t>
    </dgm:pt>
    <dgm:pt modelId="{0576D458-5F0F-4B89-B81F-23196914E87B}" type="pres">
      <dgm:prSet presAssocID="{B2B8AA91-E334-44E5-BA58-CB41867423E0}" presName="vert0" presStyleCnt="0">
        <dgm:presLayoutVars>
          <dgm:dir/>
          <dgm:animOne val="branch"/>
          <dgm:animLvl val="lvl"/>
        </dgm:presLayoutVars>
      </dgm:prSet>
      <dgm:spPr/>
    </dgm:pt>
    <dgm:pt modelId="{528F36A1-6BF1-4F31-A835-26812CE2A2D7}" type="pres">
      <dgm:prSet presAssocID="{6FA6C318-3A5A-4B8E-AC64-5120395F8B54}" presName="thickLine" presStyleLbl="alignNode1" presStyleIdx="0" presStyleCnt="5"/>
      <dgm:spPr/>
    </dgm:pt>
    <dgm:pt modelId="{BDC17ED2-CCD2-4A55-90AD-BA139055BC36}" type="pres">
      <dgm:prSet presAssocID="{6FA6C318-3A5A-4B8E-AC64-5120395F8B54}" presName="horz1" presStyleCnt="0"/>
      <dgm:spPr/>
    </dgm:pt>
    <dgm:pt modelId="{FBE7B2DE-D896-480C-A291-316093E018A6}" type="pres">
      <dgm:prSet presAssocID="{6FA6C318-3A5A-4B8E-AC64-5120395F8B54}" presName="tx1" presStyleLbl="revTx" presStyleIdx="0" presStyleCnt="8" custScaleX="500000" custScaleY="30315"/>
      <dgm:spPr/>
    </dgm:pt>
    <dgm:pt modelId="{05FD16A7-C948-41BD-9817-E780E618F958}" type="pres">
      <dgm:prSet presAssocID="{6FA6C318-3A5A-4B8E-AC64-5120395F8B54}" presName="vert1" presStyleCnt="0"/>
      <dgm:spPr/>
    </dgm:pt>
    <dgm:pt modelId="{2E9D67A3-C535-4B29-9C98-6CD7FD69FCCA}" type="pres">
      <dgm:prSet presAssocID="{958FCAAB-F514-4BBF-B98C-1B3D9D2D9CB4}" presName="thickLine" presStyleLbl="alignNode1" presStyleIdx="1" presStyleCnt="5"/>
      <dgm:spPr/>
    </dgm:pt>
    <dgm:pt modelId="{D775ADA1-0937-44E3-AF59-D4E1AED47793}" type="pres">
      <dgm:prSet presAssocID="{958FCAAB-F514-4BBF-B98C-1B3D9D2D9CB4}" presName="horz1" presStyleCnt="0"/>
      <dgm:spPr/>
    </dgm:pt>
    <dgm:pt modelId="{4D5EE754-F29A-4705-A07C-ED82C5DB1657}" type="pres">
      <dgm:prSet presAssocID="{958FCAAB-F514-4BBF-B98C-1B3D9D2D9CB4}" presName="tx1" presStyleLbl="revTx" presStyleIdx="1" presStyleCnt="8" custScaleX="500000" custScaleY="45165"/>
      <dgm:spPr/>
    </dgm:pt>
    <dgm:pt modelId="{5E0F343E-3727-4CCC-8DE7-75ED6B684A99}" type="pres">
      <dgm:prSet presAssocID="{958FCAAB-F514-4BBF-B98C-1B3D9D2D9CB4}" presName="vert1" presStyleCnt="0"/>
      <dgm:spPr/>
    </dgm:pt>
    <dgm:pt modelId="{440237C5-E529-48F8-A66B-594981B734B1}" type="pres">
      <dgm:prSet presAssocID="{5E52DB44-8FA7-458B-8903-C541BA9010FD}" presName="thickLine" presStyleLbl="alignNode1" presStyleIdx="2" presStyleCnt="5"/>
      <dgm:spPr/>
    </dgm:pt>
    <dgm:pt modelId="{B50DEF3A-B37C-4085-92CF-9BC8DB023436}" type="pres">
      <dgm:prSet presAssocID="{5E52DB44-8FA7-458B-8903-C541BA9010FD}" presName="horz1" presStyleCnt="0"/>
      <dgm:spPr/>
    </dgm:pt>
    <dgm:pt modelId="{CB75D388-0820-44DF-A8C1-8EC204FDF504}" type="pres">
      <dgm:prSet presAssocID="{5E52DB44-8FA7-458B-8903-C541BA9010FD}" presName="tx1" presStyleLbl="revTx" presStyleIdx="2" presStyleCnt="8"/>
      <dgm:spPr/>
    </dgm:pt>
    <dgm:pt modelId="{1E58B17E-71E4-4B76-8017-F6018084231F}" type="pres">
      <dgm:prSet presAssocID="{5E52DB44-8FA7-458B-8903-C541BA9010FD}" presName="vert1" presStyleCnt="0"/>
      <dgm:spPr/>
    </dgm:pt>
    <dgm:pt modelId="{84465571-5D67-4ED0-BF28-45509255E8EA}" type="pres">
      <dgm:prSet presAssocID="{F0C0DA7E-7467-442F-97B5-20D54799EC8B}" presName="vertSpace2a" presStyleCnt="0"/>
      <dgm:spPr/>
    </dgm:pt>
    <dgm:pt modelId="{A75889D8-92A5-4492-A44A-0A9DE51C67D0}" type="pres">
      <dgm:prSet presAssocID="{F0C0DA7E-7467-442F-97B5-20D54799EC8B}" presName="horz2" presStyleCnt="0"/>
      <dgm:spPr/>
    </dgm:pt>
    <dgm:pt modelId="{5C989FAB-9814-47F5-9B43-0B44A47AA61C}" type="pres">
      <dgm:prSet presAssocID="{F0C0DA7E-7467-442F-97B5-20D54799EC8B}" presName="horzSpace2" presStyleCnt="0"/>
      <dgm:spPr/>
    </dgm:pt>
    <dgm:pt modelId="{BED09DBE-6494-425E-9B54-8D89C5F93423}" type="pres">
      <dgm:prSet presAssocID="{F0C0DA7E-7467-442F-97B5-20D54799EC8B}" presName="tx2" presStyleLbl="revTx" presStyleIdx="3" presStyleCnt="8"/>
      <dgm:spPr/>
    </dgm:pt>
    <dgm:pt modelId="{56C5B79E-67D4-46ED-A193-A8EA48FF3991}" type="pres">
      <dgm:prSet presAssocID="{F0C0DA7E-7467-442F-97B5-20D54799EC8B}" presName="vert2" presStyleCnt="0"/>
      <dgm:spPr/>
    </dgm:pt>
    <dgm:pt modelId="{AA06155C-9363-41D7-B1AE-1F6055E6E448}" type="pres">
      <dgm:prSet presAssocID="{F0C0DA7E-7467-442F-97B5-20D54799EC8B}" presName="thinLine2b" presStyleLbl="callout" presStyleIdx="0" presStyleCnt="3"/>
      <dgm:spPr/>
    </dgm:pt>
    <dgm:pt modelId="{26EB330E-B6C7-4165-825E-198A47BD7CEA}" type="pres">
      <dgm:prSet presAssocID="{F0C0DA7E-7467-442F-97B5-20D54799EC8B}" presName="vertSpace2b" presStyleCnt="0"/>
      <dgm:spPr/>
    </dgm:pt>
    <dgm:pt modelId="{C5A43E04-D1E3-4B97-816C-9C3E78C89D5B}" type="pres">
      <dgm:prSet presAssocID="{1DD2ECA4-B8E9-4100-9905-2D3C0779360C}" presName="horz2" presStyleCnt="0"/>
      <dgm:spPr/>
    </dgm:pt>
    <dgm:pt modelId="{471B7E9F-DA55-40EC-8D23-6CE220268F27}" type="pres">
      <dgm:prSet presAssocID="{1DD2ECA4-B8E9-4100-9905-2D3C0779360C}" presName="horzSpace2" presStyleCnt="0"/>
      <dgm:spPr/>
    </dgm:pt>
    <dgm:pt modelId="{D9F644CF-A28B-4384-A33F-3639A0C566CA}" type="pres">
      <dgm:prSet presAssocID="{1DD2ECA4-B8E9-4100-9905-2D3C0779360C}" presName="tx2" presStyleLbl="revTx" presStyleIdx="4" presStyleCnt="8"/>
      <dgm:spPr/>
    </dgm:pt>
    <dgm:pt modelId="{A8DA5E97-CAA4-4DAA-95D2-4DE9EB9517FF}" type="pres">
      <dgm:prSet presAssocID="{1DD2ECA4-B8E9-4100-9905-2D3C0779360C}" presName="vert2" presStyleCnt="0"/>
      <dgm:spPr/>
    </dgm:pt>
    <dgm:pt modelId="{615722E0-FE32-4BB0-8621-F87A98D476CE}" type="pres">
      <dgm:prSet presAssocID="{1DD2ECA4-B8E9-4100-9905-2D3C0779360C}" presName="thinLine2b" presStyleLbl="callout" presStyleIdx="1" presStyleCnt="3"/>
      <dgm:spPr/>
    </dgm:pt>
    <dgm:pt modelId="{47D6541F-9D0E-43B8-BC31-3972C49C8713}" type="pres">
      <dgm:prSet presAssocID="{1DD2ECA4-B8E9-4100-9905-2D3C0779360C}" presName="vertSpace2b" presStyleCnt="0"/>
      <dgm:spPr/>
    </dgm:pt>
    <dgm:pt modelId="{311DC5DC-324C-45CE-81D5-402AEFA30B34}" type="pres">
      <dgm:prSet presAssocID="{4E102E89-5F9D-4253-A446-7C9122A8BD5B}" presName="horz2" presStyleCnt="0"/>
      <dgm:spPr/>
    </dgm:pt>
    <dgm:pt modelId="{B2A76914-0568-45D2-8F47-3FFF2220413C}" type="pres">
      <dgm:prSet presAssocID="{4E102E89-5F9D-4253-A446-7C9122A8BD5B}" presName="horzSpace2" presStyleCnt="0"/>
      <dgm:spPr/>
    </dgm:pt>
    <dgm:pt modelId="{27A4DC0D-95E4-4730-890B-41514E31BEE4}" type="pres">
      <dgm:prSet presAssocID="{4E102E89-5F9D-4253-A446-7C9122A8BD5B}" presName="tx2" presStyleLbl="revTx" presStyleIdx="5" presStyleCnt="8"/>
      <dgm:spPr/>
    </dgm:pt>
    <dgm:pt modelId="{666B98FA-141B-4633-BE60-9D4D86583220}" type="pres">
      <dgm:prSet presAssocID="{4E102E89-5F9D-4253-A446-7C9122A8BD5B}" presName="vert2" presStyleCnt="0"/>
      <dgm:spPr/>
    </dgm:pt>
    <dgm:pt modelId="{0AF542D0-8D69-45EF-A25D-070265D9B23E}" type="pres">
      <dgm:prSet presAssocID="{4E102E89-5F9D-4253-A446-7C9122A8BD5B}" presName="thinLine2b" presStyleLbl="callout" presStyleIdx="2" presStyleCnt="3"/>
      <dgm:spPr/>
    </dgm:pt>
    <dgm:pt modelId="{C6EF43AB-BA23-4398-953F-54CDB0B4F0FB}" type="pres">
      <dgm:prSet presAssocID="{4E102E89-5F9D-4253-A446-7C9122A8BD5B}" presName="vertSpace2b" presStyleCnt="0"/>
      <dgm:spPr/>
    </dgm:pt>
    <dgm:pt modelId="{4B1068D1-44FF-49B1-B55B-938A64945160}" type="pres">
      <dgm:prSet presAssocID="{38BB9683-AEE0-437B-9457-343297906775}" presName="thickLine" presStyleLbl="alignNode1" presStyleIdx="3" presStyleCnt="5"/>
      <dgm:spPr/>
    </dgm:pt>
    <dgm:pt modelId="{1D6B476A-A8DF-4B1D-B464-D1CB879AA87E}" type="pres">
      <dgm:prSet presAssocID="{38BB9683-AEE0-437B-9457-343297906775}" presName="horz1" presStyleCnt="0"/>
      <dgm:spPr/>
    </dgm:pt>
    <dgm:pt modelId="{EB7F6399-AE0F-43A6-8A5A-06577B1BB6E7}" type="pres">
      <dgm:prSet presAssocID="{38BB9683-AEE0-437B-9457-343297906775}" presName="tx1" presStyleLbl="revTx" presStyleIdx="6" presStyleCnt="8" custScaleX="500000" custScaleY="20645"/>
      <dgm:spPr/>
    </dgm:pt>
    <dgm:pt modelId="{DC2C0E83-AE67-4F87-94BC-F166E56DC8BE}" type="pres">
      <dgm:prSet presAssocID="{38BB9683-AEE0-437B-9457-343297906775}" presName="vert1" presStyleCnt="0"/>
      <dgm:spPr/>
    </dgm:pt>
    <dgm:pt modelId="{29F5999D-CADF-4A7D-A9C6-878DB80B44BB}" type="pres">
      <dgm:prSet presAssocID="{79B9F27B-A6DF-4161-A252-FB8F5411B723}" presName="thickLine" presStyleLbl="alignNode1" presStyleIdx="4" presStyleCnt="5"/>
      <dgm:spPr/>
    </dgm:pt>
    <dgm:pt modelId="{5B09EC10-359F-419A-9687-0590CE45E8F6}" type="pres">
      <dgm:prSet presAssocID="{79B9F27B-A6DF-4161-A252-FB8F5411B723}" presName="horz1" presStyleCnt="0"/>
      <dgm:spPr/>
    </dgm:pt>
    <dgm:pt modelId="{F51DDD9A-9F31-4F5F-953E-3672738EB5E0}" type="pres">
      <dgm:prSet presAssocID="{79B9F27B-A6DF-4161-A252-FB8F5411B723}" presName="tx1" presStyleLbl="revTx" presStyleIdx="7" presStyleCnt="8" custScaleX="500000" custScaleY="48947"/>
      <dgm:spPr/>
    </dgm:pt>
    <dgm:pt modelId="{E7EC9FA4-2839-4A62-A349-6A562612761F}" type="pres">
      <dgm:prSet presAssocID="{79B9F27B-A6DF-4161-A252-FB8F5411B723}" presName="vert1" presStyleCnt="0"/>
      <dgm:spPr/>
    </dgm:pt>
  </dgm:ptLst>
  <dgm:cxnLst>
    <dgm:cxn modelId="{62A61913-E5C5-405F-82AF-E40949C972D6}" srcId="{B2B8AA91-E334-44E5-BA58-CB41867423E0}" destId="{38BB9683-AEE0-437B-9457-343297906775}" srcOrd="3" destOrd="0" parTransId="{E1EF9B65-44D9-48B8-9D02-C94761299EC0}" sibTransId="{AAEE1DFE-B628-4C17-84EA-1E3E60B19196}"/>
    <dgm:cxn modelId="{9B2B993A-C77C-49FA-94DE-637E2789F279}" type="presOf" srcId="{6FA6C318-3A5A-4B8E-AC64-5120395F8B54}" destId="{FBE7B2DE-D896-480C-A291-316093E018A6}" srcOrd="0" destOrd="0" presId="urn:microsoft.com/office/officeart/2008/layout/LinedList"/>
    <dgm:cxn modelId="{7805C560-BA16-4E4A-A9CB-AD41745ABEBC}" type="presOf" srcId="{38BB9683-AEE0-437B-9457-343297906775}" destId="{EB7F6399-AE0F-43A6-8A5A-06577B1BB6E7}" srcOrd="0" destOrd="0" presId="urn:microsoft.com/office/officeart/2008/layout/LinedList"/>
    <dgm:cxn modelId="{CE7C4A47-D9D3-47FB-8A47-6B8CD442FEAA}" type="presOf" srcId="{4E102E89-5F9D-4253-A446-7C9122A8BD5B}" destId="{27A4DC0D-95E4-4730-890B-41514E31BEE4}" srcOrd="0" destOrd="0" presId="urn:microsoft.com/office/officeart/2008/layout/LinedList"/>
    <dgm:cxn modelId="{828C416B-DE97-4B6C-8387-3C9A21ECCE4A}" srcId="{5E52DB44-8FA7-458B-8903-C541BA9010FD}" destId="{1DD2ECA4-B8E9-4100-9905-2D3C0779360C}" srcOrd="1" destOrd="0" parTransId="{E99DE48F-9D4F-4F17-AD91-BD956547ECAC}" sibTransId="{C64E8C50-FBF3-4096-B3B5-8E1A1005E142}"/>
    <dgm:cxn modelId="{5902CB74-B737-4565-AF5F-82CA9E1D0A34}" srcId="{5E52DB44-8FA7-458B-8903-C541BA9010FD}" destId="{F0C0DA7E-7467-442F-97B5-20D54799EC8B}" srcOrd="0" destOrd="0" parTransId="{91A104E6-F430-4AD4-9B6F-A897F1C1A350}" sibTransId="{014F73F5-0C06-4BBD-B1A3-ACA0C9B005CB}"/>
    <dgm:cxn modelId="{5036E654-2412-4605-B394-7E987559C8CA}" srcId="{B2B8AA91-E334-44E5-BA58-CB41867423E0}" destId="{5E52DB44-8FA7-458B-8903-C541BA9010FD}" srcOrd="2" destOrd="0" parTransId="{1F34CB04-A9F0-4F40-A733-E35260AED5A4}" sibTransId="{4F9F71AA-823E-40BA-90ED-59D97385D2BF}"/>
    <dgm:cxn modelId="{09DA5884-187C-4ED6-9117-C30D8E8FB45D}" srcId="{B2B8AA91-E334-44E5-BA58-CB41867423E0}" destId="{79B9F27B-A6DF-4161-A252-FB8F5411B723}" srcOrd="4" destOrd="0" parTransId="{949E0E43-9B03-41D2-84E5-21F35EB2620F}" sibTransId="{89D0A0B2-470B-4890-99B7-5D3C5D374675}"/>
    <dgm:cxn modelId="{5ED5CF87-90B7-4E0E-92DA-95E2F2D3B0E0}" type="presOf" srcId="{958FCAAB-F514-4BBF-B98C-1B3D9D2D9CB4}" destId="{4D5EE754-F29A-4705-A07C-ED82C5DB1657}" srcOrd="0" destOrd="0" presId="urn:microsoft.com/office/officeart/2008/layout/LinedList"/>
    <dgm:cxn modelId="{660CC7AA-1904-49C6-9E93-126864EBECAD}" srcId="{B2B8AA91-E334-44E5-BA58-CB41867423E0}" destId="{958FCAAB-F514-4BBF-B98C-1B3D9D2D9CB4}" srcOrd="1" destOrd="0" parTransId="{D38E985B-5D4A-4E61-9247-ECAD8741381C}" sibTransId="{F1F8E825-8645-48A2-9C54-5C47B4B2342D}"/>
    <dgm:cxn modelId="{1ABF28AC-1A06-434A-8FFE-251BDD018192}" type="presOf" srcId="{B2B8AA91-E334-44E5-BA58-CB41867423E0}" destId="{0576D458-5F0F-4B89-B81F-23196914E87B}" srcOrd="0" destOrd="0" presId="urn:microsoft.com/office/officeart/2008/layout/LinedList"/>
    <dgm:cxn modelId="{A03679B4-B12C-4C4B-A9CB-43CB813C8300}" srcId="{5E52DB44-8FA7-458B-8903-C541BA9010FD}" destId="{4E102E89-5F9D-4253-A446-7C9122A8BD5B}" srcOrd="2" destOrd="0" parTransId="{D51843B3-EB33-45D2-8010-BDEE62ACEF60}" sibTransId="{B3723F40-4C9E-4DC9-AD4B-79EF14599D2E}"/>
    <dgm:cxn modelId="{B602CDCC-9E43-4922-AA49-BB72C9DC5229}" srcId="{B2B8AA91-E334-44E5-BA58-CB41867423E0}" destId="{6FA6C318-3A5A-4B8E-AC64-5120395F8B54}" srcOrd="0" destOrd="0" parTransId="{B10E185F-79FB-4975-8B20-059AFA6A4141}" sibTransId="{4C2D6D43-1139-496C-98EB-8E61399C1A8C}"/>
    <dgm:cxn modelId="{E30FE1CF-A943-4E9F-B585-8EBAED3DFCF7}" type="presOf" srcId="{1DD2ECA4-B8E9-4100-9905-2D3C0779360C}" destId="{D9F644CF-A28B-4384-A33F-3639A0C566CA}" srcOrd="0" destOrd="0" presId="urn:microsoft.com/office/officeart/2008/layout/LinedList"/>
    <dgm:cxn modelId="{72638BE5-FC05-4F4D-91ED-E6756526318E}" type="presOf" srcId="{F0C0DA7E-7467-442F-97B5-20D54799EC8B}" destId="{BED09DBE-6494-425E-9B54-8D89C5F93423}" srcOrd="0" destOrd="0" presId="urn:microsoft.com/office/officeart/2008/layout/LinedList"/>
    <dgm:cxn modelId="{BE8A4DEA-09D9-4E2D-8AA8-BC04B57A14F4}" type="presOf" srcId="{79B9F27B-A6DF-4161-A252-FB8F5411B723}" destId="{F51DDD9A-9F31-4F5F-953E-3672738EB5E0}" srcOrd="0" destOrd="0" presId="urn:microsoft.com/office/officeart/2008/layout/LinedList"/>
    <dgm:cxn modelId="{CD9C14FC-27B6-4CC6-8FEE-425CCCC65E7D}" type="presOf" srcId="{5E52DB44-8FA7-458B-8903-C541BA9010FD}" destId="{CB75D388-0820-44DF-A8C1-8EC204FDF504}" srcOrd="0" destOrd="0" presId="urn:microsoft.com/office/officeart/2008/layout/LinedList"/>
    <dgm:cxn modelId="{AC94EFCD-1214-49CE-97A5-7883E9B54EA8}" type="presParOf" srcId="{0576D458-5F0F-4B89-B81F-23196914E87B}" destId="{528F36A1-6BF1-4F31-A835-26812CE2A2D7}" srcOrd="0" destOrd="0" presId="urn:microsoft.com/office/officeart/2008/layout/LinedList"/>
    <dgm:cxn modelId="{BB8004B7-4443-4D22-B7CA-2BC8F47484A7}" type="presParOf" srcId="{0576D458-5F0F-4B89-B81F-23196914E87B}" destId="{BDC17ED2-CCD2-4A55-90AD-BA139055BC36}" srcOrd="1" destOrd="0" presId="urn:microsoft.com/office/officeart/2008/layout/LinedList"/>
    <dgm:cxn modelId="{F48F6B19-9025-41DE-BA94-3800EE5906CD}" type="presParOf" srcId="{BDC17ED2-CCD2-4A55-90AD-BA139055BC36}" destId="{FBE7B2DE-D896-480C-A291-316093E018A6}" srcOrd="0" destOrd="0" presId="urn:microsoft.com/office/officeart/2008/layout/LinedList"/>
    <dgm:cxn modelId="{289FBB69-CF22-4D48-9FAC-EA92ADACD63E}" type="presParOf" srcId="{BDC17ED2-CCD2-4A55-90AD-BA139055BC36}" destId="{05FD16A7-C948-41BD-9817-E780E618F958}" srcOrd="1" destOrd="0" presId="urn:microsoft.com/office/officeart/2008/layout/LinedList"/>
    <dgm:cxn modelId="{E66D84DE-8A94-428F-818F-B95D82D4B20C}" type="presParOf" srcId="{0576D458-5F0F-4B89-B81F-23196914E87B}" destId="{2E9D67A3-C535-4B29-9C98-6CD7FD69FCCA}" srcOrd="2" destOrd="0" presId="urn:microsoft.com/office/officeart/2008/layout/LinedList"/>
    <dgm:cxn modelId="{3E7879CB-2625-4AD8-BEFF-968B71F94CBC}" type="presParOf" srcId="{0576D458-5F0F-4B89-B81F-23196914E87B}" destId="{D775ADA1-0937-44E3-AF59-D4E1AED47793}" srcOrd="3" destOrd="0" presId="urn:microsoft.com/office/officeart/2008/layout/LinedList"/>
    <dgm:cxn modelId="{29C0AB54-93F3-4A06-98A9-C6B38AC66648}" type="presParOf" srcId="{D775ADA1-0937-44E3-AF59-D4E1AED47793}" destId="{4D5EE754-F29A-4705-A07C-ED82C5DB1657}" srcOrd="0" destOrd="0" presId="urn:microsoft.com/office/officeart/2008/layout/LinedList"/>
    <dgm:cxn modelId="{5BE8E7A8-1309-4E98-9CBB-89B69EC0D648}" type="presParOf" srcId="{D775ADA1-0937-44E3-AF59-D4E1AED47793}" destId="{5E0F343E-3727-4CCC-8DE7-75ED6B684A99}" srcOrd="1" destOrd="0" presId="urn:microsoft.com/office/officeart/2008/layout/LinedList"/>
    <dgm:cxn modelId="{89058FE0-A972-4C90-AF60-79724C748C5C}" type="presParOf" srcId="{0576D458-5F0F-4B89-B81F-23196914E87B}" destId="{440237C5-E529-48F8-A66B-594981B734B1}" srcOrd="4" destOrd="0" presId="urn:microsoft.com/office/officeart/2008/layout/LinedList"/>
    <dgm:cxn modelId="{72549FF7-386D-4470-900B-199DD8383447}" type="presParOf" srcId="{0576D458-5F0F-4B89-B81F-23196914E87B}" destId="{B50DEF3A-B37C-4085-92CF-9BC8DB023436}" srcOrd="5" destOrd="0" presId="urn:microsoft.com/office/officeart/2008/layout/LinedList"/>
    <dgm:cxn modelId="{0434D51F-D42B-4C6E-B389-3AAD7CA594F6}" type="presParOf" srcId="{B50DEF3A-B37C-4085-92CF-9BC8DB023436}" destId="{CB75D388-0820-44DF-A8C1-8EC204FDF504}" srcOrd="0" destOrd="0" presId="urn:microsoft.com/office/officeart/2008/layout/LinedList"/>
    <dgm:cxn modelId="{D517E201-C8AC-41FC-BF8C-46DFF05EE40F}" type="presParOf" srcId="{B50DEF3A-B37C-4085-92CF-9BC8DB023436}" destId="{1E58B17E-71E4-4B76-8017-F6018084231F}" srcOrd="1" destOrd="0" presId="urn:microsoft.com/office/officeart/2008/layout/LinedList"/>
    <dgm:cxn modelId="{5632D33A-57CC-4652-BE48-644D4A5F7D93}" type="presParOf" srcId="{1E58B17E-71E4-4B76-8017-F6018084231F}" destId="{84465571-5D67-4ED0-BF28-45509255E8EA}" srcOrd="0" destOrd="0" presId="urn:microsoft.com/office/officeart/2008/layout/LinedList"/>
    <dgm:cxn modelId="{09C61C80-B2E4-4F77-BA0C-A328471B69C3}" type="presParOf" srcId="{1E58B17E-71E4-4B76-8017-F6018084231F}" destId="{A75889D8-92A5-4492-A44A-0A9DE51C67D0}" srcOrd="1" destOrd="0" presId="urn:microsoft.com/office/officeart/2008/layout/LinedList"/>
    <dgm:cxn modelId="{F9DEF7CC-80D4-4D95-9A6A-16A69B8874E2}" type="presParOf" srcId="{A75889D8-92A5-4492-A44A-0A9DE51C67D0}" destId="{5C989FAB-9814-47F5-9B43-0B44A47AA61C}" srcOrd="0" destOrd="0" presId="urn:microsoft.com/office/officeart/2008/layout/LinedList"/>
    <dgm:cxn modelId="{270EB957-90B9-45C1-9773-5E184CF7907D}" type="presParOf" srcId="{A75889D8-92A5-4492-A44A-0A9DE51C67D0}" destId="{BED09DBE-6494-425E-9B54-8D89C5F93423}" srcOrd="1" destOrd="0" presId="urn:microsoft.com/office/officeart/2008/layout/LinedList"/>
    <dgm:cxn modelId="{A8ACA2A3-E545-47F8-9711-7F74981887AF}" type="presParOf" srcId="{A75889D8-92A5-4492-A44A-0A9DE51C67D0}" destId="{56C5B79E-67D4-46ED-A193-A8EA48FF3991}" srcOrd="2" destOrd="0" presId="urn:microsoft.com/office/officeart/2008/layout/LinedList"/>
    <dgm:cxn modelId="{C8D0D322-BFE4-40D2-81F1-2FDFA721FFE0}" type="presParOf" srcId="{1E58B17E-71E4-4B76-8017-F6018084231F}" destId="{AA06155C-9363-41D7-B1AE-1F6055E6E448}" srcOrd="2" destOrd="0" presId="urn:microsoft.com/office/officeart/2008/layout/LinedList"/>
    <dgm:cxn modelId="{291B583E-BE4B-4CD2-B254-B5617711B40F}" type="presParOf" srcId="{1E58B17E-71E4-4B76-8017-F6018084231F}" destId="{26EB330E-B6C7-4165-825E-198A47BD7CEA}" srcOrd="3" destOrd="0" presId="urn:microsoft.com/office/officeart/2008/layout/LinedList"/>
    <dgm:cxn modelId="{CEFE10D8-4C3F-4B22-8115-BE85E3CD6EC8}" type="presParOf" srcId="{1E58B17E-71E4-4B76-8017-F6018084231F}" destId="{C5A43E04-D1E3-4B97-816C-9C3E78C89D5B}" srcOrd="4" destOrd="0" presId="urn:microsoft.com/office/officeart/2008/layout/LinedList"/>
    <dgm:cxn modelId="{B24D599C-B40E-46BF-9129-E8148C4FDABE}" type="presParOf" srcId="{C5A43E04-D1E3-4B97-816C-9C3E78C89D5B}" destId="{471B7E9F-DA55-40EC-8D23-6CE220268F27}" srcOrd="0" destOrd="0" presId="urn:microsoft.com/office/officeart/2008/layout/LinedList"/>
    <dgm:cxn modelId="{71A9A926-4697-4D65-ABC0-C50010F004AE}" type="presParOf" srcId="{C5A43E04-D1E3-4B97-816C-9C3E78C89D5B}" destId="{D9F644CF-A28B-4384-A33F-3639A0C566CA}" srcOrd="1" destOrd="0" presId="urn:microsoft.com/office/officeart/2008/layout/LinedList"/>
    <dgm:cxn modelId="{48C774A2-2C28-4B54-BE72-0BE2874D77DF}" type="presParOf" srcId="{C5A43E04-D1E3-4B97-816C-9C3E78C89D5B}" destId="{A8DA5E97-CAA4-4DAA-95D2-4DE9EB9517FF}" srcOrd="2" destOrd="0" presId="urn:microsoft.com/office/officeart/2008/layout/LinedList"/>
    <dgm:cxn modelId="{209905E9-22D1-4A09-8A3B-8E6B5703D3B6}" type="presParOf" srcId="{1E58B17E-71E4-4B76-8017-F6018084231F}" destId="{615722E0-FE32-4BB0-8621-F87A98D476CE}" srcOrd="5" destOrd="0" presId="urn:microsoft.com/office/officeart/2008/layout/LinedList"/>
    <dgm:cxn modelId="{158684C0-0FC4-44C1-8185-A122CA5B9540}" type="presParOf" srcId="{1E58B17E-71E4-4B76-8017-F6018084231F}" destId="{47D6541F-9D0E-43B8-BC31-3972C49C8713}" srcOrd="6" destOrd="0" presId="urn:microsoft.com/office/officeart/2008/layout/LinedList"/>
    <dgm:cxn modelId="{9BBA418F-4CB1-4D99-B8C9-4F793D96B217}" type="presParOf" srcId="{1E58B17E-71E4-4B76-8017-F6018084231F}" destId="{311DC5DC-324C-45CE-81D5-402AEFA30B34}" srcOrd="7" destOrd="0" presId="urn:microsoft.com/office/officeart/2008/layout/LinedList"/>
    <dgm:cxn modelId="{F28538DC-194A-476F-835B-8666597BFA6C}" type="presParOf" srcId="{311DC5DC-324C-45CE-81D5-402AEFA30B34}" destId="{B2A76914-0568-45D2-8F47-3FFF2220413C}" srcOrd="0" destOrd="0" presId="urn:microsoft.com/office/officeart/2008/layout/LinedList"/>
    <dgm:cxn modelId="{2A824FC1-3019-4568-81F1-E2C10C36C117}" type="presParOf" srcId="{311DC5DC-324C-45CE-81D5-402AEFA30B34}" destId="{27A4DC0D-95E4-4730-890B-41514E31BEE4}" srcOrd="1" destOrd="0" presId="urn:microsoft.com/office/officeart/2008/layout/LinedList"/>
    <dgm:cxn modelId="{51022DDF-E267-4009-9020-20B6A4C07A2F}" type="presParOf" srcId="{311DC5DC-324C-45CE-81D5-402AEFA30B34}" destId="{666B98FA-141B-4633-BE60-9D4D86583220}" srcOrd="2" destOrd="0" presId="urn:microsoft.com/office/officeart/2008/layout/LinedList"/>
    <dgm:cxn modelId="{D94853A8-8C52-4EF2-B258-F3C63A889CA8}" type="presParOf" srcId="{1E58B17E-71E4-4B76-8017-F6018084231F}" destId="{0AF542D0-8D69-45EF-A25D-070265D9B23E}" srcOrd="8" destOrd="0" presId="urn:microsoft.com/office/officeart/2008/layout/LinedList"/>
    <dgm:cxn modelId="{16DF4B67-F055-4ACC-BE01-F301AC52E4BC}" type="presParOf" srcId="{1E58B17E-71E4-4B76-8017-F6018084231F}" destId="{C6EF43AB-BA23-4398-953F-54CDB0B4F0FB}" srcOrd="9" destOrd="0" presId="urn:microsoft.com/office/officeart/2008/layout/LinedList"/>
    <dgm:cxn modelId="{FB3213FE-105C-43F0-903F-A21D2F79870B}" type="presParOf" srcId="{0576D458-5F0F-4B89-B81F-23196914E87B}" destId="{4B1068D1-44FF-49B1-B55B-938A64945160}" srcOrd="6" destOrd="0" presId="urn:microsoft.com/office/officeart/2008/layout/LinedList"/>
    <dgm:cxn modelId="{F4716358-9F21-4E65-92D8-8FF13F448BF0}" type="presParOf" srcId="{0576D458-5F0F-4B89-B81F-23196914E87B}" destId="{1D6B476A-A8DF-4B1D-B464-D1CB879AA87E}" srcOrd="7" destOrd="0" presId="urn:microsoft.com/office/officeart/2008/layout/LinedList"/>
    <dgm:cxn modelId="{774D6090-72D9-426D-B223-1026D87DFF19}" type="presParOf" srcId="{1D6B476A-A8DF-4B1D-B464-D1CB879AA87E}" destId="{EB7F6399-AE0F-43A6-8A5A-06577B1BB6E7}" srcOrd="0" destOrd="0" presId="urn:microsoft.com/office/officeart/2008/layout/LinedList"/>
    <dgm:cxn modelId="{E5B79FE2-8F1A-417F-A0B3-6C723FDDB7AD}" type="presParOf" srcId="{1D6B476A-A8DF-4B1D-B464-D1CB879AA87E}" destId="{DC2C0E83-AE67-4F87-94BC-F166E56DC8BE}" srcOrd="1" destOrd="0" presId="urn:microsoft.com/office/officeart/2008/layout/LinedList"/>
    <dgm:cxn modelId="{A71A8D54-5524-445A-A427-1693EA07927D}" type="presParOf" srcId="{0576D458-5F0F-4B89-B81F-23196914E87B}" destId="{29F5999D-CADF-4A7D-A9C6-878DB80B44BB}" srcOrd="8" destOrd="0" presId="urn:microsoft.com/office/officeart/2008/layout/LinedList"/>
    <dgm:cxn modelId="{52DABC69-CC08-45E9-AE02-933EFCAB25FA}" type="presParOf" srcId="{0576D458-5F0F-4B89-B81F-23196914E87B}" destId="{5B09EC10-359F-419A-9687-0590CE45E8F6}" srcOrd="9" destOrd="0" presId="urn:microsoft.com/office/officeart/2008/layout/LinedList"/>
    <dgm:cxn modelId="{636FEDD1-EDB9-4BA1-A71E-ACAF7A7E3056}" type="presParOf" srcId="{5B09EC10-359F-419A-9687-0590CE45E8F6}" destId="{F51DDD9A-9F31-4F5F-953E-3672738EB5E0}" srcOrd="0" destOrd="0" presId="urn:microsoft.com/office/officeart/2008/layout/LinedList"/>
    <dgm:cxn modelId="{7D004E39-4113-4816-BB99-825FE68E7B9F}" type="presParOf" srcId="{5B09EC10-359F-419A-9687-0590CE45E8F6}" destId="{E7EC9FA4-2839-4A62-A349-6A56261276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B8AA91-E334-44E5-BA58-CB41867423E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FA6C318-3A5A-4B8E-AC64-5120395F8B54}">
      <dgm:prSet custT="1"/>
      <dgm:spPr/>
      <dgm:t>
        <a:bodyPr/>
        <a:lstStyle/>
        <a:p>
          <a:r>
            <a:rPr lang="en-CA" sz="1600" dirty="0"/>
            <a:t>Top left output is confusion matrix , below it we have the classification report done together. It will be wrong to omit the former two as they help ensure correct calculations. </a:t>
          </a:r>
          <a:endParaRPr lang="en-US" sz="1600" dirty="0"/>
        </a:p>
      </dgm:t>
    </dgm:pt>
    <dgm:pt modelId="{B10E185F-79FB-4975-8B20-059AFA6A4141}" type="parTrans" cxnId="{B602CDCC-9E43-4922-AA49-BB72C9DC5229}">
      <dgm:prSet/>
      <dgm:spPr/>
      <dgm:t>
        <a:bodyPr/>
        <a:lstStyle/>
        <a:p>
          <a:endParaRPr lang="en-US"/>
        </a:p>
      </dgm:t>
    </dgm:pt>
    <dgm:pt modelId="{4C2D6D43-1139-496C-98EB-8E61399C1A8C}" type="sibTrans" cxnId="{B602CDCC-9E43-4922-AA49-BB72C9DC5229}">
      <dgm:prSet/>
      <dgm:spPr/>
      <dgm:t>
        <a:bodyPr/>
        <a:lstStyle/>
        <a:p>
          <a:endParaRPr lang="en-US"/>
        </a:p>
      </dgm:t>
    </dgm:pt>
    <dgm:pt modelId="{958FCAAB-F514-4BBF-B98C-1B3D9D2D9CB4}">
      <dgm:prSet custT="1"/>
      <dgm:spPr/>
      <dgm:t>
        <a:bodyPr/>
        <a:lstStyle/>
        <a:p>
          <a:r>
            <a:rPr lang="en-CA" sz="1600" b="1" dirty="0"/>
            <a:t>Support </a:t>
          </a:r>
          <a:r>
            <a:rPr lang="en-CA" sz="1600" dirty="0"/>
            <a:t>says it is a Large dataset of one hundred and fourteen(114), but more of one class (B) than another (M). </a:t>
          </a:r>
          <a:endParaRPr lang="en-US" sz="1600" dirty="0"/>
        </a:p>
      </dgm:t>
    </dgm:pt>
    <dgm:pt modelId="{D38E985B-5D4A-4E61-9247-ECAD8741381C}" type="parTrans" cxnId="{660CC7AA-1904-49C6-9E93-126864EBECAD}">
      <dgm:prSet/>
      <dgm:spPr/>
      <dgm:t>
        <a:bodyPr/>
        <a:lstStyle/>
        <a:p>
          <a:endParaRPr lang="en-US"/>
        </a:p>
      </dgm:t>
    </dgm:pt>
    <dgm:pt modelId="{F1F8E825-8645-48A2-9C54-5C47B4B2342D}" type="sibTrans" cxnId="{660CC7AA-1904-49C6-9E93-126864EBECAD}">
      <dgm:prSet/>
      <dgm:spPr/>
      <dgm:t>
        <a:bodyPr/>
        <a:lstStyle/>
        <a:p>
          <a:endParaRPr lang="en-US"/>
        </a:p>
      </dgm:t>
    </dgm:pt>
    <dgm:pt modelId="{5E52DB44-8FA7-458B-8903-C541BA9010FD}">
      <dgm:prSet custT="1"/>
      <dgm:spPr/>
      <dgm:t>
        <a:bodyPr/>
        <a:lstStyle/>
        <a:p>
          <a:r>
            <a:rPr lang="en-CA" sz="1600" b="1" dirty="0"/>
            <a:t>Similar metrics</a:t>
          </a:r>
          <a:endParaRPr lang="en-US" sz="1600" dirty="0"/>
        </a:p>
      </dgm:t>
    </dgm:pt>
    <dgm:pt modelId="{1F34CB04-A9F0-4F40-A733-E35260AED5A4}" type="parTrans" cxnId="{5036E654-2412-4605-B394-7E987559C8CA}">
      <dgm:prSet/>
      <dgm:spPr/>
      <dgm:t>
        <a:bodyPr/>
        <a:lstStyle/>
        <a:p>
          <a:endParaRPr lang="en-US"/>
        </a:p>
      </dgm:t>
    </dgm:pt>
    <dgm:pt modelId="{4F9F71AA-823E-40BA-90ED-59D97385D2BF}" type="sibTrans" cxnId="{5036E654-2412-4605-B394-7E987559C8CA}">
      <dgm:prSet/>
      <dgm:spPr/>
      <dgm:t>
        <a:bodyPr/>
        <a:lstStyle/>
        <a:p>
          <a:endParaRPr lang="en-US"/>
        </a:p>
      </dgm:t>
    </dgm:pt>
    <dgm:pt modelId="{F0C0DA7E-7467-442F-97B5-20D54799EC8B}">
      <dgm:prSet custT="1"/>
      <dgm:spPr/>
      <dgm:t>
        <a:bodyPr/>
        <a:lstStyle/>
        <a:p>
          <a:pPr>
            <a:buFont typeface="Wingdings" panose="05000000000000000000" pitchFamily="2" charset="2"/>
            <a:buChar char="q"/>
          </a:pPr>
          <a:r>
            <a:rPr lang="en-CA" sz="1600" dirty="0"/>
            <a:t>Looking at </a:t>
          </a:r>
          <a:r>
            <a:rPr lang="en-CA" sz="1600" b="1" dirty="0"/>
            <a:t>Precision</a:t>
          </a:r>
          <a:r>
            <a:rPr lang="en-CA" sz="1600" dirty="0"/>
            <a:t> with 0.92, how precise it is at predicting patients who have benignant(B) or malignant(M) tumor. Precision does a very precise prediction at 0.92.</a:t>
          </a:r>
          <a:endParaRPr lang="en-US" sz="1600" dirty="0"/>
        </a:p>
      </dgm:t>
    </dgm:pt>
    <dgm:pt modelId="{91A104E6-F430-4AD4-9B6F-A897F1C1A350}" type="parTrans" cxnId="{5902CB74-B737-4565-AF5F-82CA9E1D0A34}">
      <dgm:prSet/>
      <dgm:spPr/>
      <dgm:t>
        <a:bodyPr/>
        <a:lstStyle/>
        <a:p>
          <a:endParaRPr lang="en-US"/>
        </a:p>
      </dgm:t>
    </dgm:pt>
    <dgm:pt modelId="{014F73F5-0C06-4BBD-B1A3-ACA0C9B005CB}" type="sibTrans" cxnId="{5902CB74-B737-4565-AF5F-82CA9E1D0A34}">
      <dgm:prSet/>
      <dgm:spPr/>
      <dgm:t>
        <a:bodyPr/>
        <a:lstStyle/>
        <a:p>
          <a:endParaRPr lang="en-US"/>
        </a:p>
      </dgm:t>
    </dgm:pt>
    <dgm:pt modelId="{1DD2ECA4-B8E9-4100-9905-2D3C0779360C}">
      <dgm:prSet custT="1"/>
      <dgm:spPr/>
      <dgm:t>
        <a:bodyPr/>
        <a:lstStyle/>
        <a:p>
          <a:r>
            <a:rPr lang="en-CA" sz="1600" b="1" dirty="0"/>
            <a:t>Recall</a:t>
          </a:r>
          <a:r>
            <a:rPr lang="en-CA" sz="1600" dirty="0"/>
            <a:t> at 0.92, that is if the patients want the test redone, how many times can it be predicted the patients are benignant(B) or malignant(M). So high at 0.92, a pretty good reoccurrence. </a:t>
          </a:r>
          <a:endParaRPr lang="en-US" sz="1600" dirty="0"/>
        </a:p>
      </dgm:t>
    </dgm:pt>
    <dgm:pt modelId="{E99DE48F-9D4F-4F17-AD91-BD956547ECAC}" type="parTrans" cxnId="{828C416B-DE97-4B6C-8387-3C9A21ECCE4A}">
      <dgm:prSet/>
      <dgm:spPr/>
      <dgm:t>
        <a:bodyPr/>
        <a:lstStyle/>
        <a:p>
          <a:endParaRPr lang="en-US"/>
        </a:p>
      </dgm:t>
    </dgm:pt>
    <dgm:pt modelId="{C64E8C50-FBF3-4096-B3B5-8E1A1005E142}" type="sibTrans" cxnId="{828C416B-DE97-4B6C-8387-3C9A21ECCE4A}">
      <dgm:prSet/>
      <dgm:spPr/>
      <dgm:t>
        <a:bodyPr/>
        <a:lstStyle/>
        <a:p>
          <a:endParaRPr lang="en-US"/>
        </a:p>
      </dgm:t>
    </dgm:pt>
    <dgm:pt modelId="{4E102E89-5F9D-4253-A446-7C9122A8BD5B}">
      <dgm:prSet custT="1"/>
      <dgm:spPr/>
      <dgm:t>
        <a:bodyPr/>
        <a:lstStyle/>
        <a:p>
          <a:r>
            <a:rPr lang="en-CA" sz="1600" b="1" dirty="0"/>
            <a:t>F1-Score</a:t>
          </a:r>
          <a:r>
            <a:rPr lang="en-CA" sz="1600" dirty="0"/>
            <a:t> at 0.92, is the weighted average of precision and f1-score which is still a good prediction.</a:t>
          </a:r>
          <a:endParaRPr lang="en-US" sz="1600" dirty="0"/>
        </a:p>
      </dgm:t>
    </dgm:pt>
    <dgm:pt modelId="{D51843B3-EB33-45D2-8010-BDEE62ACEF60}" type="parTrans" cxnId="{A03679B4-B12C-4C4B-A9CB-43CB813C8300}">
      <dgm:prSet/>
      <dgm:spPr/>
      <dgm:t>
        <a:bodyPr/>
        <a:lstStyle/>
        <a:p>
          <a:endParaRPr lang="en-US"/>
        </a:p>
      </dgm:t>
    </dgm:pt>
    <dgm:pt modelId="{B3723F40-4C9E-4DC9-AD4B-79EF14599D2E}" type="sibTrans" cxnId="{A03679B4-B12C-4C4B-A9CB-43CB813C8300}">
      <dgm:prSet/>
      <dgm:spPr/>
      <dgm:t>
        <a:bodyPr/>
        <a:lstStyle/>
        <a:p>
          <a:endParaRPr lang="en-US"/>
        </a:p>
      </dgm:t>
    </dgm:pt>
    <dgm:pt modelId="{38BB9683-AEE0-437B-9457-343297906775}">
      <dgm:prSet custT="1"/>
      <dgm:spPr/>
      <dgm:t>
        <a:bodyPr/>
        <a:lstStyle/>
        <a:p>
          <a:r>
            <a:rPr lang="en-CA" sz="1600" dirty="0"/>
            <a:t>Since this is an imbalance dataset, I look at </a:t>
          </a:r>
          <a:r>
            <a:rPr lang="en-CA" sz="1600" b="1" dirty="0"/>
            <a:t>recall</a:t>
          </a:r>
          <a:r>
            <a:rPr lang="en-CA" sz="1600" dirty="0"/>
            <a:t> and </a:t>
          </a:r>
          <a:r>
            <a:rPr lang="en-CA" sz="1600" b="1" dirty="0"/>
            <a:t>f1-score</a:t>
          </a:r>
          <a:r>
            <a:rPr lang="en-CA" sz="1600" dirty="0"/>
            <a:t> which shows this is a pretty good model to use.</a:t>
          </a:r>
          <a:endParaRPr lang="en-US" sz="900" dirty="0"/>
        </a:p>
      </dgm:t>
    </dgm:pt>
    <dgm:pt modelId="{E1EF9B65-44D9-48B8-9D02-C94761299EC0}" type="parTrans" cxnId="{62A61913-E5C5-405F-82AF-E40949C972D6}">
      <dgm:prSet/>
      <dgm:spPr/>
      <dgm:t>
        <a:bodyPr/>
        <a:lstStyle/>
        <a:p>
          <a:endParaRPr lang="en-US"/>
        </a:p>
      </dgm:t>
    </dgm:pt>
    <dgm:pt modelId="{AAEE1DFE-B628-4C17-84EA-1E3E60B19196}" type="sibTrans" cxnId="{62A61913-E5C5-405F-82AF-E40949C972D6}">
      <dgm:prSet/>
      <dgm:spPr/>
      <dgm:t>
        <a:bodyPr/>
        <a:lstStyle/>
        <a:p>
          <a:endParaRPr lang="en-US"/>
        </a:p>
      </dgm:t>
    </dgm:pt>
    <dgm:pt modelId="{79B9F27B-A6DF-4161-A252-FB8F5411B723}">
      <dgm:prSet custT="1"/>
      <dgm:spPr/>
      <dgm:t>
        <a:bodyPr/>
        <a:lstStyle/>
        <a:p>
          <a:r>
            <a:rPr lang="en-CA" sz="1600" dirty="0"/>
            <a:t>With both tumors, how good is it at predicting both benignant and Malignant. I will say good at 0.94 for B and 0.88 for M. Should I implement this model for predicting and not predicting tumor? Yes, it should be used for getting both results, but better for predicting B.</a:t>
          </a:r>
          <a:endParaRPr lang="en-US" sz="1600" dirty="0"/>
        </a:p>
      </dgm:t>
    </dgm:pt>
    <dgm:pt modelId="{949E0E43-9B03-41D2-84E5-21F35EB2620F}" type="parTrans" cxnId="{09DA5884-187C-4ED6-9117-C30D8E8FB45D}">
      <dgm:prSet/>
      <dgm:spPr/>
      <dgm:t>
        <a:bodyPr/>
        <a:lstStyle/>
        <a:p>
          <a:endParaRPr lang="en-US"/>
        </a:p>
      </dgm:t>
    </dgm:pt>
    <dgm:pt modelId="{89D0A0B2-470B-4890-99B7-5D3C5D374675}" type="sibTrans" cxnId="{09DA5884-187C-4ED6-9117-C30D8E8FB45D}">
      <dgm:prSet/>
      <dgm:spPr/>
      <dgm:t>
        <a:bodyPr/>
        <a:lstStyle/>
        <a:p>
          <a:endParaRPr lang="en-US"/>
        </a:p>
      </dgm:t>
    </dgm:pt>
    <dgm:pt modelId="{0576D458-5F0F-4B89-B81F-23196914E87B}" type="pres">
      <dgm:prSet presAssocID="{B2B8AA91-E334-44E5-BA58-CB41867423E0}" presName="vert0" presStyleCnt="0">
        <dgm:presLayoutVars>
          <dgm:dir/>
          <dgm:animOne val="branch"/>
          <dgm:animLvl val="lvl"/>
        </dgm:presLayoutVars>
      </dgm:prSet>
      <dgm:spPr/>
    </dgm:pt>
    <dgm:pt modelId="{528F36A1-6BF1-4F31-A835-26812CE2A2D7}" type="pres">
      <dgm:prSet presAssocID="{6FA6C318-3A5A-4B8E-AC64-5120395F8B54}" presName="thickLine" presStyleLbl="alignNode1" presStyleIdx="0" presStyleCnt="5"/>
      <dgm:spPr/>
    </dgm:pt>
    <dgm:pt modelId="{BDC17ED2-CCD2-4A55-90AD-BA139055BC36}" type="pres">
      <dgm:prSet presAssocID="{6FA6C318-3A5A-4B8E-AC64-5120395F8B54}" presName="horz1" presStyleCnt="0"/>
      <dgm:spPr/>
    </dgm:pt>
    <dgm:pt modelId="{FBE7B2DE-D896-480C-A291-316093E018A6}" type="pres">
      <dgm:prSet presAssocID="{6FA6C318-3A5A-4B8E-AC64-5120395F8B54}" presName="tx1" presStyleLbl="revTx" presStyleIdx="0" presStyleCnt="8" custScaleX="500000" custScaleY="30315"/>
      <dgm:spPr/>
    </dgm:pt>
    <dgm:pt modelId="{05FD16A7-C948-41BD-9817-E780E618F958}" type="pres">
      <dgm:prSet presAssocID="{6FA6C318-3A5A-4B8E-AC64-5120395F8B54}" presName="vert1" presStyleCnt="0"/>
      <dgm:spPr/>
    </dgm:pt>
    <dgm:pt modelId="{2E9D67A3-C535-4B29-9C98-6CD7FD69FCCA}" type="pres">
      <dgm:prSet presAssocID="{958FCAAB-F514-4BBF-B98C-1B3D9D2D9CB4}" presName="thickLine" presStyleLbl="alignNode1" presStyleIdx="1" presStyleCnt="5"/>
      <dgm:spPr/>
    </dgm:pt>
    <dgm:pt modelId="{D775ADA1-0937-44E3-AF59-D4E1AED47793}" type="pres">
      <dgm:prSet presAssocID="{958FCAAB-F514-4BBF-B98C-1B3D9D2D9CB4}" presName="horz1" presStyleCnt="0"/>
      <dgm:spPr/>
    </dgm:pt>
    <dgm:pt modelId="{4D5EE754-F29A-4705-A07C-ED82C5DB1657}" type="pres">
      <dgm:prSet presAssocID="{958FCAAB-F514-4BBF-B98C-1B3D9D2D9CB4}" presName="tx1" presStyleLbl="revTx" presStyleIdx="1" presStyleCnt="8" custScaleX="500000" custScaleY="24235"/>
      <dgm:spPr/>
    </dgm:pt>
    <dgm:pt modelId="{5E0F343E-3727-4CCC-8DE7-75ED6B684A99}" type="pres">
      <dgm:prSet presAssocID="{958FCAAB-F514-4BBF-B98C-1B3D9D2D9CB4}" presName="vert1" presStyleCnt="0"/>
      <dgm:spPr/>
    </dgm:pt>
    <dgm:pt modelId="{440237C5-E529-48F8-A66B-594981B734B1}" type="pres">
      <dgm:prSet presAssocID="{5E52DB44-8FA7-458B-8903-C541BA9010FD}" presName="thickLine" presStyleLbl="alignNode1" presStyleIdx="2" presStyleCnt="5"/>
      <dgm:spPr/>
    </dgm:pt>
    <dgm:pt modelId="{B50DEF3A-B37C-4085-92CF-9BC8DB023436}" type="pres">
      <dgm:prSet presAssocID="{5E52DB44-8FA7-458B-8903-C541BA9010FD}" presName="horz1" presStyleCnt="0"/>
      <dgm:spPr/>
    </dgm:pt>
    <dgm:pt modelId="{CB75D388-0820-44DF-A8C1-8EC204FDF504}" type="pres">
      <dgm:prSet presAssocID="{5E52DB44-8FA7-458B-8903-C541BA9010FD}" presName="tx1" presStyleLbl="revTx" presStyleIdx="2" presStyleCnt="8"/>
      <dgm:spPr/>
    </dgm:pt>
    <dgm:pt modelId="{1E58B17E-71E4-4B76-8017-F6018084231F}" type="pres">
      <dgm:prSet presAssocID="{5E52DB44-8FA7-458B-8903-C541BA9010FD}" presName="vert1" presStyleCnt="0"/>
      <dgm:spPr/>
    </dgm:pt>
    <dgm:pt modelId="{84465571-5D67-4ED0-BF28-45509255E8EA}" type="pres">
      <dgm:prSet presAssocID="{F0C0DA7E-7467-442F-97B5-20D54799EC8B}" presName="vertSpace2a" presStyleCnt="0"/>
      <dgm:spPr/>
    </dgm:pt>
    <dgm:pt modelId="{A75889D8-92A5-4492-A44A-0A9DE51C67D0}" type="pres">
      <dgm:prSet presAssocID="{F0C0DA7E-7467-442F-97B5-20D54799EC8B}" presName="horz2" presStyleCnt="0"/>
      <dgm:spPr/>
    </dgm:pt>
    <dgm:pt modelId="{5C989FAB-9814-47F5-9B43-0B44A47AA61C}" type="pres">
      <dgm:prSet presAssocID="{F0C0DA7E-7467-442F-97B5-20D54799EC8B}" presName="horzSpace2" presStyleCnt="0"/>
      <dgm:spPr/>
    </dgm:pt>
    <dgm:pt modelId="{BED09DBE-6494-425E-9B54-8D89C5F93423}" type="pres">
      <dgm:prSet presAssocID="{F0C0DA7E-7467-442F-97B5-20D54799EC8B}" presName="tx2" presStyleLbl="revTx" presStyleIdx="3" presStyleCnt="8" custScaleY="72604"/>
      <dgm:spPr/>
    </dgm:pt>
    <dgm:pt modelId="{56C5B79E-67D4-46ED-A193-A8EA48FF3991}" type="pres">
      <dgm:prSet presAssocID="{F0C0DA7E-7467-442F-97B5-20D54799EC8B}" presName="vert2" presStyleCnt="0"/>
      <dgm:spPr/>
    </dgm:pt>
    <dgm:pt modelId="{AA06155C-9363-41D7-B1AE-1F6055E6E448}" type="pres">
      <dgm:prSet presAssocID="{F0C0DA7E-7467-442F-97B5-20D54799EC8B}" presName="thinLine2b" presStyleLbl="callout" presStyleIdx="0" presStyleCnt="3"/>
      <dgm:spPr/>
    </dgm:pt>
    <dgm:pt modelId="{26EB330E-B6C7-4165-825E-198A47BD7CEA}" type="pres">
      <dgm:prSet presAssocID="{F0C0DA7E-7467-442F-97B5-20D54799EC8B}" presName="vertSpace2b" presStyleCnt="0"/>
      <dgm:spPr/>
    </dgm:pt>
    <dgm:pt modelId="{C5A43E04-D1E3-4B97-816C-9C3E78C89D5B}" type="pres">
      <dgm:prSet presAssocID="{1DD2ECA4-B8E9-4100-9905-2D3C0779360C}" presName="horz2" presStyleCnt="0"/>
      <dgm:spPr/>
    </dgm:pt>
    <dgm:pt modelId="{471B7E9F-DA55-40EC-8D23-6CE220268F27}" type="pres">
      <dgm:prSet presAssocID="{1DD2ECA4-B8E9-4100-9905-2D3C0779360C}" presName="horzSpace2" presStyleCnt="0"/>
      <dgm:spPr/>
    </dgm:pt>
    <dgm:pt modelId="{D9F644CF-A28B-4384-A33F-3639A0C566CA}" type="pres">
      <dgm:prSet presAssocID="{1DD2ECA4-B8E9-4100-9905-2D3C0779360C}" presName="tx2" presStyleLbl="revTx" presStyleIdx="4" presStyleCnt="8"/>
      <dgm:spPr/>
    </dgm:pt>
    <dgm:pt modelId="{A8DA5E97-CAA4-4DAA-95D2-4DE9EB9517FF}" type="pres">
      <dgm:prSet presAssocID="{1DD2ECA4-B8E9-4100-9905-2D3C0779360C}" presName="vert2" presStyleCnt="0"/>
      <dgm:spPr/>
    </dgm:pt>
    <dgm:pt modelId="{615722E0-FE32-4BB0-8621-F87A98D476CE}" type="pres">
      <dgm:prSet presAssocID="{1DD2ECA4-B8E9-4100-9905-2D3C0779360C}" presName="thinLine2b" presStyleLbl="callout" presStyleIdx="1" presStyleCnt="3"/>
      <dgm:spPr/>
    </dgm:pt>
    <dgm:pt modelId="{47D6541F-9D0E-43B8-BC31-3972C49C8713}" type="pres">
      <dgm:prSet presAssocID="{1DD2ECA4-B8E9-4100-9905-2D3C0779360C}" presName="vertSpace2b" presStyleCnt="0"/>
      <dgm:spPr/>
    </dgm:pt>
    <dgm:pt modelId="{311DC5DC-324C-45CE-81D5-402AEFA30B34}" type="pres">
      <dgm:prSet presAssocID="{4E102E89-5F9D-4253-A446-7C9122A8BD5B}" presName="horz2" presStyleCnt="0"/>
      <dgm:spPr/>
    </dgm:pt>
    <dgm:pt modelId="{B2A76914-0568-45D2-8F47-3FFF2220413C}" type="pres">
      <dgm:prSet presAssocID="{4E102E89-5F9D-4253-A446-7C9122A8BD5B}" presName="horzSpace2" presStyleCnt="0"/>
      <dgm:spPr/>
    </dgm:pt>
    <dgm:pt modelId="{27A4DC0D-95E4-4730-890B-41514E31BEE4}" type="pres">
      <dgm:prSet presAssocID="{4E102E89-5F9D-4253-A446-7C9122A8BD5B}" presName="tx2" presStyleLbl="revTx" presStyleIdx="5" presStyleCnt="8" custScaleY="71393"/>
      <dgm:spPr/>
    </dgm:pt>
    <dgm:pt modelId="{666B98FA-141B-4633-BE60-9D4D86583220}" type="pres">
      <dgm:prSet presAssocID="{4E102E89-5F9D-4253-A446-7C9122A8BD5B}" presName="vert2" presStyleCnt="0"/>
      <dgm:spPr/>
    </dgm:pt>
    <dgm:pt modelId="{0AF542D0-8D69-45EF-A25D-070265D9B23E}" type="pres">
      <dgm:prSet presAssocID="{4E102E89-5F9D-4253-A446-7C9122A8BD5B}" presName="thinLine2b" presStyleLbl="callout" presStyleIdx="2" presStyleCnt="3"/>
      <dgm:spPr/>
    </dgm:pt>
    <dgm:pt modelId="{C6EF43AB-BA23-4398-953F-54CDB0B4F0FB}" type="pres">
      <dgm:prSet presAssocID="{4E102E89-5F9D-4253-A446-7C9122A8BD5B}" presName="vertSpace2b" presStyleCnt="0"/>
      <dgm:spPr/>
    </dgm:pt>
    <dgm:pt modelId="{4B1068D1-44FF-49B1-B55B-938A64945160}" type="pres">
      <dgm:prSet presAssocID="{38BB9683-AEE0-437B-9457-343297906775}" presName="thickLine" presStyleLbl="alignNode1" presStyleIdx="3" presStyleCnt="5"/>
      <dgm:spPr/>
    </dgm:pt>
    <dgm:pt modelId="{1D6B476A-A8DF-4B1D-B464-D1CB879AA87E}" type="pres">
      <dgm:prSet presAssocID="{38BB9683-AEE0-437B-9457-343297906775}" presName="horz1" presStyleCnt="0"/>
      <dgm:spPr/>
    </dgm:pt>
    <dgm:pt modelId="{EB7F6399-AE0F-43A6-8A5A-06577B1BB6E7}" type="pres">
      <dgm:prSet presAssocID="{38BB9683-AEE0-437B-9457-343297906775}" presName="tx1" presStyleLbl="revTx" presStyleIdx="6" presStyleCnt="8" custScaleX="500000" custScaleY="31068"/>
      <dgm:spPr/>
    </dgm:pt>
    <dgm:pt modelId="{DC2C0E83-AE67-4F87-94BC-F166E56DC8BE}" type="pres">
      <dgm:prSet presAssocID="{38BB9683-AEE0-437B-9457-343297906775}" presName="vert1" presStyleCnt="0"/>
      <dgm:spPr/>
    </dgm:pt>
    <dgm:pt modelId="{29F5999D-CADF-4A7D-A9C6-878DB80B44BB}" type="pres">
      <dgm:prSet presAssocID="{79B9F27B-A6DF-4161-A252-FB8F5411B723}" presName="thickLine" presStyleLbl="alignNode1" presStyleIdx="4" presStyleCnt="5"/>
      <dgm:spPr/>
    </dgm:pt>
    <dgm:pt modelId="{5B09EC10-359F-419A-9687-0590CE45E8F6}" type="pres">
      <dgm:prSet presAssocID="{79B9F27B-A6DF-4161-A252-FB8F5411B723}" presName="horz1" presStyleCnt="0"/>
      <dgm:spPr/>
    </dgm:pt>
    <dgm:pt modelId="{F51DDD9A-9F31-4F5F-953E-3672738EB5E0}" type="pres">
      <dgm:prSet presAssocID="{79B9F27B-A6DF-4161-A252-FB8F5411B723}" presName="tx1" presStyleLbl="revTx" presStyleIdx="7" presStyleCnt="8" custScaleX="500000" custScaleY="41381"/>
      <dgm:spPr/>
    </dgm:pt>
    <dgm:pt modelId="{E7EC9FA4-2839-4A62-A349-6A562612761F}" type="pres">
      <dgm:prSet presAssocID="{79B9F27B-A6DF-4161-A252-FB8F5411B723}" presName="vert1" presStyleCnt="0"/>
      <dgm:spPr/>
    </dgm:pt>
  </dgm:ptLst>
  <dgm:cxnLst>
    <dgm:cxn modelId="{62A61913-E5C5-405F-82AF-E40949C972D6}" srcId="{B2B8AA91-E334-44E5-BA58-CB41867423E0}" destId="{38BB9683-AEE0-437B-9457-343297906775}" srcOrd="3" destOrd="0" parTransId="{E1EF9B65-44D9-48B8-9D02-C94761299EC0}" sibTransId="{AAEE1DFE-B628-4C17-84EA-1E3E60B19196}"/>
    <dgm:cxn modelId="{9B2B993A-C77C-49FA-94DE-637E2789F279}" type="presOf" srcId="{6FA6C318-3A5A-4B8E-AC64-5120395F8B54}" destId="{FBE7B2DE-D896-480C-A291-316093E018A6}" srcOrd="0" destOrd="0" presId="urn:microsoft.com/office/officeart/2008/layout/LinedList"/>
    <dgm:cxn modelId="{7805C560-BA16-4E4A-A9CB-AD41745ABEBC}" type="presOf" srcId="{38BB9683-AEE0-437B-9457-343297906775}" destId="{EB7F6399-AE0F-43A6-8A5A-06577B1BB6E7}" srcOrd="0" destOrd="0" presId="urn:microsoft.com/office/officeart/2008/layout/LinedList"/>
    <dgm:cxn modelId="{CE7C4A47-D9D3-47FB-8A47-6B8CD442FEAA}" type="presOf" srcId="{4E102E89-5F9D-4253-A446-7C9122A8BD5B}" destId="{27A4DC0D-95E4-4730-890B-41514E31BEE4}" srcOrd="0" destOrd="0" presId="urn:microsoft.com/office/officeart/2008/layout/LinedList"/>
    <dgm:cxn modelId="{828C416B-DE97-4B6C-8387-3C9A21ECCE4A}" srcId="{5E52DB44-8FA7-458B-8903-C541BA9010FD}" destId="{1DD2ECA4-B8E9-4100-9905-2D3C0779360C}" srcOrd="1" destOrd="0" parTransId="{E99DE48F-9D4F-4F17-AD91-BD956547ECAC}" sibTransId="{C64E8C50-FBF3-4096-B3B5-8E1A1005E142}"/>
    <dgm:cxn modelId="{5902CB74-B737-4565-AF5F-82CA9E1D0A34}" srcId="{5E52DB44-8FA7-458B-8903-C541BA9010FD}" destId="{F0C0DA7E-7467-442F-97B5-20D54799EC8B}" srcOrd="0" destOrd="0" parTransId="{91A104E6-F430-4AD4-9B6F-A897F1C1A350}" sibTransId="{014F73F5-0C06-4BBD-B1A3-ACA0C9B005CB}"/>
    <dgm:cxn modelId="{5036E654-2412-4605-B394-7E987559C8CA}" srcId="{B2B8AA91-E334-44E5-BA58-CB41867423E0}" destId="{5E52DB44-8FA7-458B-8903-C541BA9010FD}" srcOrd="2" destOrd="0" parTransId="{1F34CB04-A9F0-4F40-A733-E35260AED5A4}" sibTransId="{4F9F71AA-823E-40BA-90ED-59D97385D2BF}"/>
    <dgm:cxn modelId="{09DA5884-187C-4ED6-9117-C30D8E8FB45D}" srcId="{B2B8AA91-E334-44E5-BA58-CB41867423E0}" destId="{79B9F27B-A6DF-4161-A252-FB8F5411B723}" srcOrd="4" destOrd="0" parTransId="{949E0E43-9B03-41D2-84E5-21F35EB2620F}" sibTransId="{89D0A0B2-470B-4890-99B7-5D3C5D374675}"/>
    <dgm:cxn modelId="{5ED5CF87-90B7-4E0E-92DA-95E2F2D3B0E0}" type="presOf" srcId="{958FCAAB-F514-4BBF-B98C-1B3D9D2D9CB4}" destId="{4D5EE754-F29A-4705-A07C-ED82C5DB1657}" srcOrd="0" destOrd="0" presId="urn:microsoft.com/office/officeart/2008/layout/LinedList"/>
    <dgm:cxn modelId="{660CC7AA-1904-49C6-9E93-126864EBECAD}" srcId="{B2B8AA91-E334-44E5-BA58-CB41867423E0}" destId="{958FCAAB-F514-4BBF-B98C-1B3D9D2D9CB4}" srcOrd="1" destOrd="0" parTransId="{D38E985B-5D4A-4E61-9247-ECAD8741381C}" sibTransId="{F1F8E825-8645-48A2-9C54-5C47B4B2342D}"/>
    <dgm:cxn modelId="{1ABF28AC-1A06-434A-8FFE-251BDD018192}" type="presOf" srcId="{B2B8AA91-E334-44E5-BA58-CB41867423E0}" destId="{0576D458-5F0F-4B89-B81F-23196914E87B}" srcOrd="0" destOrd="0" presId="urn:microsoft.com/office/officeart/2008/layout/LinedList"/>
    <dgm:cxn modelId="{A03679B4-B12C-4C4B-A9CB-43CB813C8300}" srcId="{5E52DB44-8FA7-458B-8903-C541BA9010FD}" destId="{4E102E89-5F9D-4253-A446-7C9122A8BD5B}" srcOrd="2" destOrd="0" parTransId="{D51843B3-EB33-45D2-8010-BDEE62ACEF60}" sibTransId="{B3723F40-4C9E-4DC9-AD4B-79EF14599D2E}"/>
    <dgm:cxn modelId="{B602CDCC-9E43-4922-AA49-BB72C9DC5229}" srcId="{B2B8AA91-E334-44E5-BA58-CB41867423E0}" destId="{6FA6C318-3A5A-4B8E-AC64-5120395F8B54}" srcOrd="0" destOrd="0" parTransId="{B10E185F-79FB-4975-8B20-059AFA6A4141}" sibTransId="{4C2D6D43-1139-496C-98EB-8E61399C1A8C}"/>
    <dgm:cxn modelId="{E30FE1CF-A943-4E9F-B585-8EBAED3DFCF7}" type="presOf" srcId="{1DD2ECA4-B8E9-4100-9905-2D3C0779360C}" destId="{D9F644CF-A28B-4384-A33F-3639A0C566CA}" srcOrd="0" destOrd="0" presId="urn:microsoft.com/office/officeart/2008/layout/LinedList"/>
    <dgm:cxn modelId="{72638BE5-FC05-4F4D-91ED-E6756526318E}" type="presOf" srcId="{F0C0DA7E-7467-442F-97B5-20D54799EC8B}" destId="{BED09DBE-6494-425E-9B54-8D89C5F93423}" srcOrd="0" destOrd="0" presId="urn:microsoft.com/office/officeart/2008/layout/LinedList"/>
    <dgm:cxn modelId="{BE8A4DEA-09D9-4E2D-8AA8-BC04B57A14F4}" type="presOf" srcId="{79B9F27B-A6DF-4161-A252-FB8F5411B723}" destId="{F51DDD9A-9F31-4F5F-953E-3672738EB5E0}" srcOrd="0" destOrd="0" presId="urn:microsoft.com/office/officeart/2008/layout/LinedList"/>
    <dgm:cxn modelId="{CD9C14FC-27B6-4CC6-8FEE-425CCCC65E7D}" type="presOf" srcId="{5E52DB44-8FA7-458B-8903-C541BA9010FD}" destId="{CB75D388-0820-44DF-A8C1-8EC204FDF504}" srcOrd="0" destOrd="0" presId="urn:microsoft.com/office/officeart/2008/layout/LinedList"/>
    <dgm:cxn modelId="{AC94EFCD-1214-49CE-97A5-7883E9B54EA8}" type="presParOf" srcId="{0576D458-5F0F-4B89-B81F-23196914E87B}" destId="{528F36A1-6BF1-4F31-A835-26812CE2A2D7}" srcOrd="0" destOrd="0" presId="urn:microsoft.com/office/officeart/2008/layout/LinedList"/>
    <dgm:cxn modelId="{BB8004B7-4443-4D22-B7CA-2BC8F47484A7}" type="presParOf" srcId="{0576D458-5F0F-4B89-B81F-23196914E87B}" destId="{BDC17ED2-CCD2-4A55-90AD-BA139055BC36}" srcOrd="1" destOrd="0" presId="urn:microsoft.com/office/officeart/2008/layout/LinedList"/>
    <dgm:cxn modelId="{F48F6B19-9025-41DE-BA94-3800EE5906CD}" type="presParOf" srcId="{BDC17ED2-CCD2-4A55-90AD-BA139055BC36}" destId="{FBE7B2DE-D896-480C-A291-316093E018A6}" srcOrd="0" destOrd="0" presId="urn:microsoft.com/office/officeart/2008/layout/LinedList"/>
    <dgm:cxn modelId="{289FBB69-CF22-4D48-9FAC-EA92ADACD63E}" type="presParOf" srcId="{BDC17ED2-CCD2-4A55-90AD-BA139055BC36}" destId="{05FD16A7-C948-41BD-9817-E780E618F958}" srcOrd="1" destOrd="0" presId="urn:microsoft.com/office/officeart/2008/layout/LinedList"/>
    <dgm:cxn modelId="{E66D84DE-8A94-428F-818F-B95D82D4B20C}" type="presParOf" srcId="{0576D458-5F0F-4B89-B81F-23196914E87B}" destId="{2E9D67A3-C535-4B29-9C98-6CD7FD69FCCA}" srcOrd="2" destOrd="0" presId="urn:microsoft.com/office/officeart/2008/layout/LinedList"/>
    <dgm:cxn modelId="{3E7879CB-2625-4AD8-BEFF-968B71F94CBC}" type="presParOf" srcId="{0576D458-5F0F-4B89-B81F-23196914E87B}" destId="{D775ADA1-0937-44E3-AF59-D4E1AED47793}" srcOrd="3" destOrd="0" presId="urn:microsoft.com/office/officeart/2008/layout/LinedList"/>
    <dgm:cxn modelId="{29C0AB54-93F3-4A06-98A9-C6B38AC66648}" type="presParOf" srcId="{D775ADA1-0937-44E3-AF59-D4E1AED47793}" destId="{4D5EE754-F29A-4705-A07C-ED82C5DB1657}" srcOrd="0" destOrd="0" presId="urn:microsoft.com/office/officeart/2008/layout/LinedList"/>
    <dgm:cxn modelId="{5BE8E7A8-1309-4E98-9CBB-89B69EC0D648}" type="presParOf" srcId="{D775ADA1-0937-44E3-AF59-D4E1AED47793}" destId="{5E0F343E-3727-4CCC-8DE7-75ED6B684A99}" srcOrd="1" destOrd="0" presId="urn:microsoft.com/office/officeart/2008/layout/LinedList"/>
    <dgm:cxn modelId="{89058FE0-A972-4C90-AF60-79724C748C5C}" type="presParOf" srcId="{0576D458-5F0F-4B89-B81F-23196914E87B}" destId="{440237C5-E529-48F8-A66B-594981B734B1}" srcOrd="4" destOrd="0" presId="urn:microsoft.com/office/officeart/2008/layout/LinedList"/>
    <dgm:cxn modelId="{72549FF7-386D-4470-900B-199DD8383447}" type="presParOf" srcId="{0576D458-5F0F-4B89-B81F-23196914E87B}" destId="{B50DEF3A-B37C-4085-92CF-9BC8DB023436}" srcOrd="5" destOrd="0" presId="urn:microsoft.com/office/officeart/2008/layout/LinedList"/>
    <dgm:cxn modelId="{0434D51F-D42B-4C6E-B389-3AAD7CA594F6}" type="presParOf" srcId="{B50DEF3A-B37C-4085-92CF-9BC8DB023436}" destId="{CB75D388-0820-44DF-A8C1-8EC204FDF504}" srcOrd="0" destOrd="0" presId="urn:microsoft.com/office/officeart/2008/layout/LinedList"/>
    <dgm:cxn modelId="{D517E201-C8AC-41FC-BF8C-46DFF05EE40F}" type="presParOf" srcId="{B50DEF3A-B37C-4085-92CF-9BC8DB023436}" destId="{1E58B17E-71E4-4B76-8017-F6018084231F}" srcOrd="1" destOrd="0" presId="urn:microsoft.com/office/officeart/2008/layout/LinedList"/>
    <dgm:cxn modelId="{5632D33A-57CC-4652-BE48-644D4A5F7D93}" type="presParOf" srcId="{1E58B17E-71E4-4B76-8017-F6018084231F}" destId="{84465571-5D67-4ED0-BF28-45509255E8EA}" srcOrd="0" destOrd="0" presId="urn:microsoft.com/office/officeart/2008/layout/LinedList"/>
    <dgm:cxn modelId="{09C61C80-B2E4-4F77-BA0C-A328471B69C3}" type="presParOf" srcId="{1E58B17E-71E4-4B76-8017-F6018084231F}" destId="{A75889D8-92A5-4492-A44A-0A9DE51C67D0}" srcOrd="1" destOrd="0" presId="urn:microsoft.com/office/officeart/2008/layout/LinedList"/>
    <dgm:cxn modelId="{F9DEF7CC-80D4-4D95-9A6A-16A69B8874E2}" type="presParOf" srcId="{A75889D8-92A5-4492-A44A-0A9DE51C67D0}" destId="{5C989FAB-9814-47F5-9B43-0B44A47AA61C}" srcOrd="0" destOrd="0" presId="urn:microsoft.com/office/officeart/2008/layout/LinedList"/>
    <dgm:cxn modelId="{270EB957-90B9-45C1-9773-5E184CF7907D}" type="presParOf" srcId="{A75889D8-92A5-4492-A44A-0A9DE51C67D0}" destId="{BED09DBE-6494-425E-9B54-8D89C5F93423}" srcOrd="1" destOrd="0" presId="urn:microsoft.com/office/officeart/2008/layout/LinedList"/>
    <dgm:cxn modelId="{A8ACA2A3-E545-47F8-9711-7F74981887AF}" type="presParOf" srcId="{A75889D8-92A5-4492-A44A-0A9DE51C67D0}" destId="{56C5B79E-67D4-46ED-A193-A8EA48FF3991}" srcOrd="2" destOrd="0" presId="urn:microsoft.com/office/officeart/2008/layout/LinedList"/>
    <dgm:cxn modelId="{C8D0D322-BFE4-40D2-81F1-2FDFA721FFE0}" type="presParOf" srcId="{1E58B17E-71E4-4B76-8017-F6018084231F}" destId="{AA06155C-9363-41D7-B1AE-1F6055E6E448}" srcOrd="2" destOrd="0" presId="urn:microsoft.com/office/officeart/2008/layout/LinedList"/>
    <dgm:cxn modelId="{291B583E-BE4B-4CD2-B254-B5617711B40F}" type="presParOf" srcId="{1E58B17E-71E4-4B76-8017-F6018084231F}" destId="{26EB330E-B6C7-4165-825E-198A47BD7CEA}" srcOrd="3" destOrd="0" presId="urn:microsoft.com/office/officeart/2008/layout/LinedList"/>
    <dgm:cxn modelId="{CEFE10D8-4C3F-4B22-8115-BE85E3CD6EC8}" type="presParOf" srcId="{1E58B17E-71E4-4B76-8017-F6018084231F}" destId="{C5A43E04-D1E3-4B97-816C-9C3E78C89D5B}" srcOrd="4" destOrd="0" presId="urn:microsoft.com/office/officeart/2008/layout/LinedList"/>
    <dgm:cxn modelId="{B24D599C-B40E-46BF-9129-E8148C4FDABE}" type="presParOf" srcId="{C5A43E04-D1E3-4B97-816C-9C3E78C89D5B}" destId="{471B7E9F-DA55-40EC-8D23-6CE220268F27}" srcOrd="0" destOrd="0" presId="urn:microsoft.com/office/officeart/2008/layout/LinedList"/>
    <dgm:cxn modelId="{71A9A926-4697-4D65-ABC0-C50010F004AE}" type="presParOf" srcId="{C5A43E04-D1E3-4B97-816C-9C3E78C89D5B}" destId="{D9F644CF-A28B-4384-A33F-3639A0C566CA}" srcOrd="1" destOrd="0" presId="urn:microsoft.com/office/officeart/2008/layout/LinedList"/>
    <dgm:cxn modelId="{48C774A2-2C28-4B54-BE72-0BE2874D77DF}" type="presParOf" srcId="{C5A43E04-D1E3-4B97-816C-9C3E78C89D5B}" destId="{A8DA5E97-CAA4-4DAA-95D2-4DE9EB9517FF}" srcOrd="2" destOrd="0" presId="urn:microsoft.com/office/officeart/2008/layout/LinedList"/>
    <dgm:cxn modelId="{209905E9-22D1-4A09-8A3B-8E6B5703D3B6}" type="presParOf" srcId="{1E58B17E-71E4-4B76-8017-F6018084231F}" destId="{615722E0-FE32-4BB0-8621-F87A98D476CE}" srcOrd="5" destOrd="0" presId="urn:microsoft.com/office/officeart/2008/layout/LinedList"/>
    <dgm:cxn modelId="{158684C0-0FC4-44C1-8185-A122CA5B9540}" type="presParOf" srcId="{1E58B17E-71E4-4B76-8017-F6018084231F}" destId="{47D6541F-9D0E-43B8-BC31-3972C49C8713}" srcOrd="6" destOrd="0" presId="urn:microsoft.com/office/officeart/2008/layout/LinedList"/>
    <dgm:cxn modelId="{9BBA418F-4CB1-4D99-B8C9-4F793D96B217}" type="presParOf" srcId="{1E58B17E-71E4-4B76-8017-F6018084231F}" destId="{311DC5DC-324C-45CE-81D5-402AEFA30B34}" srcOrd="7" destOrd="0" presId="urn:microsoft.com/office/officeart/2008/layout/LinedList"/>
    <dgm:cxn modelId="{F28538DC-194A-476F-835B-8666597BFA6C}" type="presParOf" srcId="{311DC5DC-324C-45CE-81D5-402AEFA30B34}" destId="{B2A76914-0568-45D2-8F47-3FFF2220413C}" srcOrd="0" destOrd="0" presId="urn:microsoft.com/office/officeart/2008/layout/LinedList"/>
    <dgm:cxn modelId="{2A824FC1-3019-4568-81F1-E2C10C36C117}" type="presParOf" srcId="{311DC5DC-324C-45CE-81D5-402AEFA30B34}" destId="{27A4DC0D-95E4-4730-890B-41514E31BEE4}" srcOrd="1" destOrd="0" presId="urn:microsoft.com/office/officeart/2008/layout/LinedList"/>
    <dgm:cxn modelId="{51022DDF-E267-4009-9020-20B6A4C07A2F}" type="presParOf" srcId="{311DC5DC-324C-45CE-81D5-402AEFA30B34}" destId="{666B98FA-141B-4633-BE60-9D4D86583220}" srcOrd="2" destOrd="0" presId="urn:microsoft.com/office/officeart/2008/layout/LinedList"/>
    <dgm:cxn modelId="{D94853A8-8C52-4EF2-B258-F3C63A889CA8}" type="presParOf" srcId="{1E58B17E-71E4-4B76-8017-F6018084231F}" destId="{0AF542D0-8D69-45EF-A25D-070265D9B23E}" srcOrd="8" destOrd="0" presId="urn:microsoft.com/office/officeart/2008/layout/LinedList"/>
    <dgm:cxn modelId="{16DF4B67-F055-4ACC-BE01-F301AC52E4BC}" type="presParOf" srcId="{1E58B17E-71E4-4B76-8017-F6018084231F}" destId="{C6EF43AB-BA23-4398-953F-54CDB0B4F0FB}" srcOrd="9" destOrd="0" presId="urn:microsoft.com/office/officeart/2008/layout/LinedList"/>
    <dgm:cxn modelId="{FB3213FE-105C-43F0-903F-A21D2F79870B}" type="presParOf" srcId="{0576D458-5F0F-4B89-B81F-23196914E87B}" destId="{4B1068D1-44FF-49B1-B55B-938A64945160}" srcOrd="6" destOrd="0" presId="urn:microsoft.com/office/officeart/2008/layout/LinedList"/>
    <dgm:cxn modelId="{F4716358-9F21-4E65-92D8-8FF13F448BF0}" type="presParOf" srcId="{0576D458-5F0F-4B89-B81F-23196914E87B}" destId="{1D6B476A-A8DF-4B1D-B464-D1CB879AA87E}" srcOrd="7" destOrd="0" presId="urn:microsoft.com/office/officeart/2008/layout/LinedList"/>
    <dgm:cxn modelId="{774D6090-72D9-426D-B223-1026D87DFF19}" type="presParOf" srcId="{1D6B476A-A8DF-4B1D-B464-D1CB879AA87E}" destId="{EB7F6399-AE0F-43A6-8A5A-06577B1BB6E7}" srcOrd="0" destOrd="0" presId="urn:microsoft.com/office/officeart/2008/layout/LinedList"/>
    <dgm:cxn modelId="{E5B79FE2-8F1A-417F-A0B3-6C723FDDB7AD}" type="presParOf" srcId="{1D6B476A-A8DF-4B1D-B464-D1CB879AA87E}" destId="{DC2C0E83-AE67-4F87-94BC-F166E56DC8BE}" srcOrd="1" destOrd="0" presId="urn:microsoft.com/office/officeart/2008/layout/LinedList"/>
    <dgm:cxn modelId="{A71A8D54-5524-445A-A427-1693EA07927D}" type="presParOf" srcId="{0576D458-5F0F-4B89-B81F-23196914E87B}" destId="{29F5999D-CADF-4A7D-A9C6-878DB80B44BB}" srcOrd="8" destOrd="0" presId="urn:microsoft.com/office/officeart/2008/layout/LinedList"/>
    <dgm:cxn modelId="{52DABC69-CC08-45E9-AE02-933EFCAB25FA}" type="presParOf" srcId="{0576D458-5F0F-4B89-B81F-23196914E87B}" destId="{5B09EC10-359F-419A-9687-0590CE45E8F6}" srcOrd="9" destOrd="0" presId="urn:microsoft.com/office/officeart/2008/layout/LinedList"/>
    <dgm:cxn modelId="{636FEDD1-EDB9-4BA1-A71E-ACAF7A7E3056}" type="presParOf" srcId="{5B09EC10-359F-419A-9687-0590CE45E8F6}" destId="{F51DDD9A-9F31-4F5F-953E-3672738EB5E0}" srcOrd="0" destOrd="0" presId="urn:microsoft.com/office/officeart/2008/layout/LinedList"/>
    <dgm:cxn modelId="{7D004E39-4113-4816-BB99-825FE68E7B9F}" type="presParOf" srcId="{5B09EC10-359F-419A-9687-0590CE45E8F6}" destId="{E7EC9FA4-2839-4A62-A349-6A56261276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ED8B94-036F-426F-A23E-BA265C1265C3}"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09E34B-7927-4FC5-938C-FA8B9C89F3FE}">
      <dgm:prSet/>
      <dgm:spPr/>
      <dgm:t>
        <a:bodyPr/>
        <a:lstStyle/>
        <a:p>
          <a:r>
            <a:rPr lang="en-CA" dirty="0"/>
            <a:t>Take a proper look at the independent variables to assure they are the right variables. Is it possible to use other variables </a:t>
          </a:r>
          <a:endParaRPr lang="en-US" dirty="0"/>
        </a:p>
      </dgm:t>
    </dgm:pt>
    <dgm:pt modelId="{59E2E3DA-371C-4E97-9B17-1BC76620CEF7}" type="parTrans" cxnId="{034E09A0-4AF8-4957-AF32-E746E0C774BC}">
      <dgm:prSet/>
      <dgm:spPr/>
      <dgm:t>
        <a:bodyPr/>
        <a:lstStyle/>
        <a:p>
          <a:endParaRPr lang="en-US"/>
        </a:p>
      </dgm:t>
    </dgm:pt>
    <dgm:pt modelId="{28E83B6F-6D4E-4D3F-88F6-21F875C93DDF}" type="sibTrans" cxnId="{034E09A0-4AF8-4957-AF32-E746E0C774BC}">
      <dgm:prSet/>
      <dgm:spPr/>
      <dgm:t>
        <a:bodyPr/>
        <a:lstStyle/>
        <a:p>
          <a:endParaRPr lang="en-US"/>
        </a:p>
      </dgm:t>
    </dgm:pt>
    <dgm:pt modelId="{5665982B-16E3-4E67-BF5E-E922640B27FC}">
      <dgm:prSet/>
      <dgm:spPr/>
      <dgm:t>
        <a:bodyPr/>
        <a:lstStyle/>
        <a:p>
          <a:r>
            <a:rPr lang="en-CA" dirty="0"/>
            <a:t>Find a way to balance the dataset, since it’s an imbalance dataset</a:t>
          </a:r>
          <a:endParaRPr lang="en-US" dirty="0"/>
        </a:p>
      </dgm:t>
    </dgm:pt>
    <dgm:pt modelId="{25B40718-D70C-4ECA-AD35-B78D7D3E0578}" type="parTrans" cxnId="{A018584C-C5C9-48BA-8241-CBB931F6E706}">
      <dgm:prSet/>
      <dgm:spPr/>
      <dgm:t>
        <a:bodyPr/>
        <a:lstStyle/>
        <a:p>
          <a:endParaRPr lang="en-US"/>
        </a:p>
      </dgm:t>
    </dgm:pt>
    <dgm:pt modelId="{7DAC7ED2-14B8-45AF-A995-C41CF2900FA6}" type="sibTrans" cxnId="{A018584C-C5C9-48BA-8241-CBB931F6E706}">
      <dgm:prSet/>
      <dgm:spPr/>
      <dgm:t>
        <a:bodyPr/>
        <a:lstStyle/>
        <a:p>
          <a:endParaRPr lang="en-US"/>
        </a:p>
      </dgm:t>
    </dgm:pt>
    <dgm:pt modelId="{EF30566E-12D9-475C-BDC0-A5B2C99C2D26}" type="pres">
      <dgm:prSet presAssocID="{20ED8B94-036F-426F-A23E-BA265C1265C3}" presName="root" presStyleCnt="0">
        <dgm:presLayoutVars>
          <dgm:dir/>
          <dgm:resizeHandles val="exact"/>
        </dgm:presLayoutVars>
      </dgm:prSet>
      <dgm:spPr/>
    </dgm:pt>
    <dgm:pt modelId="{72034A5E-D9D0-46C1-8125-B08F7D8F36E8}" type="pres">
      <dgm:prSet presAssocID="{DE09E34B-7927-4FC5-938C-FA8B9C89F3FE}" presName="compNode" presStyleCnt="0"/>
      <dgm:spPr/>
    </dgm:pt>
    <dgm:pt modelId="{9F5BF13F-BF11-4C2F-964D-23E5FF0584FF}" type="pres">
      <dgm:prSet presAssocID="{DE09E34B-7927-4FC5-938C-FA8B9C89F3FE}" presName="bgRect" presStyleLbl="bgShp" presStyleIdx="0" presStyleCnt="2"/>
      <dgm:spPr/>
    </dgm:pt>
    <dgm:pt modelId="{E36CDCCD-0ADF-4F1F-A4AF-1F4CDA7FCD3A}" type="pres">
      <dgm:prSet presAssocID="{DE09E34B-7927-4FC5-938C-FA8B9C89F3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484194A8-006E-4DED-BCC8-1D3DB695E781}" type="pres">
      <dgm:prSet presAssocID="{DE09E34B-7927-4FC5-938C-FA8B9C89F3FE}" presName="spaceRect" presStyleCnt="0"/>
      <dgm:spPr/>
    </dgm:pt>
    <dgm:pt modelId="{9A23DDB8-6114-47C4-AAD2-EAD441E904AA}" type="pres">
      <dgm:prSet presAssocID="{DE09E34B-7927-4FC5-938C-FA8B9C89F3FE}" presName="parTx" presStyleLbl="revTx" presStyleIdx="0" presStyleCnt="2">
        <dgm:presLayoutVars>
          <dgm:chMax val="0"/>
          <dgm:chPref val="0"/>
        </dgm:presLayoutVars>
      </dgm:prSet>
      <dgm:spPr/>
    </dgm:pt>
    <dgm:pt modelId="{5FD61718-2154-4B76-9AF9-8B2E91675105}" type="pres">
      <dgm:prSet presAssocID="{28E83B6F-6D4E-4D3F-88F6-21F875C93DDF}" presName="sibTrans" presStyleCnt="0"/>
      <dgm:spPr/>
    </dgm:pt>
    <dgm:pt modelId="{6ED47D89-3F43-45C7-A18F-C11C6EF6B3A5}" type="pres">
      <dgm:prSet presAssocID="{5665982B-16E3-4E67-BF5E-E922640B27FC}" presName="compNode" presStyleCnt="0"/>
      <dgm:spPr/>
    </dgm:pt>
    <dgm:pt modelId="{2140BA7A-9AEA-45DD-AC91-F374E4C1975C}" type="pres">
      <dgm:prSet presAssocID="{5665982B-16E3-4E67-BF5E-E922640B27FC}" presName="bgRect" presStyleLbl="bgShp" presStyleIdx="1" presStyleCnt="2"/>
      <dgm:spPr/>
    </dgm:pt>
    <dgm:pt modelId="{74CED58E-7919-4FF6-9410-F0C539F22120}" type="pres">
      <dgm:prSet presAssocID="{5665982B-16E3-4E67-BF5E-E922640B27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BE34E199-583D-48E1-8395-4427A1B192B1}" type="pres">
      <dgm:prSet presAssocID="{5665982B-16E3-4E67-BF5E-E922640B27FC}" presName="spaceRect" presStyleCnt="0"/>
      <dgm:spPr/>
    </dgm:pt>
    <dgm:pt modelId="{8EE4867E-9B49-4BCC-BA18-A2566F5A661C}" type="pres">
      <dgm:prSet presAssocID="{5665982B-16E3-4E67-BF5E-E922640B27FC}" presName="parTx" presStyleLbl="revTx" presStyleIdx="1" presStyleCnt="2">
        <dgm:presLayoutVars>
          <dgm:chMax val="0"/>
          <dgm:chPref val="0"/>
        </dgm:presLayoutVars>
      </dgm:prSet>
      <dgm:spPr/>
    </dgm:pt>
  </dgm:ptLst>
  <dgm:cxnLst>
    <dgm:cxn modelId="{A941B222-EB5B-4AF4-BDDD-47EE2B1E46B2}" type="presOf" srcId="{20ED8B94-036F-426F-A23E-BA265C1265C3}" destId="{EF30566E-12D9-475C-BDC0-A5B2C99C2D26}" srcOrd="0" destOrd="0" presId="urn:microsoft.com/office/officeart/2018/2/layout/IconVerticalSolidList"/>
    <dgm:cxn modelId="{8192912A-8844-4ED3-94A6-30726F0C7205}" type="presOf" srcId="{5665982B-16E3-4E67-BF5E-E922640B27FC}" destId="{8EE4867E-9B49-4BCC-BA18-A2566F5A661C}" srcOrd="0" destOrd="0" presId="urn:microsoft.com/office/officeart/2018/2/layout/IconVerticalSolidList"/>
    <dgm:cxn modelId="{76B9BD40-D8F7-4022-85F1-F6D261E30D27}" type="presOf" srcId="{DE09E34B-7927-4FC5-938C-FA8B9C89F3FE}" destId="{9A23DDB8-6114-47C4-AAD2-EAD441E904AA}" srcOrd="0" destOrd="0" presId="urn:microsoft.com/office/officeart/2018/2/layout/IconVerticalSolidList"/>
    <dgm:cxn modelId="{A018584C-C5C9-48BA-8241-CBB931F6E706}" srcId="{20ED8B94-036F-426F-A23E-BA265C1265C3}" destId="{5665982B-16E3-4E67-BF5E-E922640B27FC}" srcOrd="1" destOrd="0" parTransId="{25B40718-D70C-4ECA-AD35-B78D7D3E0578}" sibTransId="{7DAC7ED2-14B8-45AF-A995-C41CF2900FA6}"/>
    <dgm:cxn modelId="{034E09A0-4AF8-4957-AF32-E746E0C774BC}" srcId="{20ED8B94-036F-426F-A23E-BA265C1265C3}" destId="{DE09E34B-7927-4FC5-938C-FA8B9C89F3FE}" srcOrd="0" destOrd="0" parTransId="{59E2E3DA-371C-4E97-9B17-1BC76620CEF7}" sibTransId="{28E83B6F-6D4E-4D3F-88F6-21F875C93DDF}"/>
    <dgm:cxn modelId="{D3F02523-56EA-432B-BD6E-A4D15519B0FD}" type="presParOf" srcId="{EF30566E-12D9-475C-BDC0-A5B2C99C2D26}" destId="{72034A5E-D9D0-46C1-8125-B08F7D8F36E8}" srcOrd="0" destOrd="0" presId="urn:microsoft.com/office/officeart/2018/2/layout/IconVerticalSolidList"/>
    <dgm:cxn modelId="{0D07426C-ECEA-4A32-9A5E-E96CBA699FCE}" type="presParOf" srcId="{72034A5E-D9D0-46C1-8125-B08F7D8F36E8}" destId="{9F5BF13F-BF11-4C2F-964D-23E5FF0584FF}" srcOrd="0" destOrd="0" presId="urn:microsoft.com/office/officeart/2018/2/layout/IconVerticalSolidList"/>
    <dgm:cxn modelId="{39E6490E-2EB3-4157-9ED4-7DA9F348079C}" type="presParOf" srcId="{72034A5E-D9D0-46C1-8125-B08F7D8F36E8}" destId="{E36CDCCD-0ADF-4F1F-A4AF-1F4CDA7FCD3A}" srcOrd="1" destOrd="0" presId="urn:microsoft.com/office/officeart/2018/2/layout/IconVerticalSolidList"/>
    <dgm:cxn modelId="{F72FFE3B-05F6-4B92-9FFD-216524EDA163}" type="presParOf" srcId="{72034A5E-D9D0-46C1-8125-B08F7D8F36E8}" destId="{484194A8-006E-4DED-BCC8-1D3DB695E781}" srcOrd="2" destOrd="0" presId="urn:microsoft.com/office/officeart/2018/2/layout/IconVerticalSolidList"/>
    <dgm:cxn modelId="{60A65FF7-088D-420C-B6FD-5E4B4D6FA76A}" type="presParOf" srcId="{72034A5E-D9D0-46C1-8125-B08F7D8F36E8}" destId="{9A23DDB8-6114-47C4-AAD2-EAD441E904AA}" srcOrd="3" destOrd="0" presId="urn:microsoft.com/office/officeart/2018/2/layout/IconVerticalSolidList"/>
    <dgm:cxn modelId="{7634DF0F-8518-4DEE-B7E3-E8E8E588D8A3}" type="presParOf" srcId="{EF30566E-12D9-475C-BDC0-A5B2C99C2D26}" destId="{5FD61718-2154-4B76-9AF9-8B2E91675105}" srcOrd="1" destOrd="0" presId="urn:microsoft.com/office/officeart/2018/2/layout/IconVerticalSolidList"/>
    <dgm:cxn modelId="{786F67FB-2A3F-4487-BD94-AF04A998C29D}" type="presParOf" srcId="{EF30566E-12D9-475C-BDC0-A5B2C99C2D26}" destId="{6ED47D89-3F43-45C7-A18F-C11C6EF6B3A5}" srcOrd="2" destOrd="0" presId="urn:microsoft.com/office/officeart/2018/2/layout/IconVerticalSolidList"/>
    <dgm:cxn modelId="{CC3B1C24-89F5-440C-A43E-477458C23E5F}" type="presParOf" srcId="{6ED47D89-3F43-45C7-A18F-C11C6EF6B3A5}" destId="{2140BA7A-9AEA-45DD-AC91-F374E4C1975C}" srcOrd="0" destOrd="0" presId="urn:microsoft.com/office/officeart/2018/2/layout/IconVerticalSolidList"/>
    <dgm:cxn modelId="{607190DA-1C04-4E1C-9ADB-8DBBE174EF1F}" type="presParOf" srcId="{6ED47D89-3F43-45C7-A18F-C11C6EF6B3A5}" destId="{74CED58E-7919-4FF6-9410-F0C539F22120}" srcOrd="1" destOrd="0" presId="urn:microsoft.com/office/officeart/2018/2/layout/IconVerticalSolidList"/>
    <dgm:cxn modelId="{18C92496-89C3-4525-B563-CFD142B81DC4}" type="presParOf" srcId="{6ED47D89-3F43-45C7-A18F-C11C6EF6B3A5}" destId="{BE34E199-583D-48E1-8395-4427A1B192B1}" srcOrd="2" destOrd="0" presId="urn:microsoft.com/office/officeart/2018/2/layout/IconVerticalSolidList"/>
    <dgm:cxn modelId="{B5E0751F-59CD-4666-B095-D36186E28FE7}" type="presParOf" srcId="{6ED47D89-3F43-45C7-A18F-C11C6EF6B3A5}" destId="{8EE4867E-9B49-4BCC-BA18-A2566F5A6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F5B19-8505-408D-8492-16F7A2BCE3DC}">
      <dsp:nvSpPr>
        <dsp:cNvPr id="0" name=""/>
        <dsp:cNvSpPr/>
      </dsp:nvSpPr>
      <dsp:spPr>
        <a:xfrm>
          <a:off x="0" y="287572"/>
          <a:ext cx="10515600"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DF888F5-C46F-4EEA-AB1B-9946040CF82B}">
      <dsp:nvSpPr>
        <dsp:cNvPr id="0" name=""/>
        <dsp:cNvSpPr/>
      </dsp:nvSpPr>
      <dsp:spPr>
        <a:xfrm>
          <a:off x="525780" y="21892"/>
          <a:ext cx="7360920" cy="531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b="1" kern="1200"/>
            <a:t>DANIEL ESEME</a:t>
          </a:r>
          <a:endParaRPr lang="en-US" sz="1800" kern="1200"/>
        </a:p>
      </dsp:txBody>
      <dsp:txXfrm>
        <a:off x="551719" y="47831"/>
        <a:ext cx="7309042" cy="479482"/>
      </dsp:txXfrm>
    </dsp:sp>
    <dsp:sp modelId="{FFC57E7F-4E1C-4529-976D-36F8C8C150F7}">
      <dsp:nvSpPr>
        <dsp:cNvPr id="0" name=""/>
        <dsp:cNvSpPr/>
      </dsp:nvSpPr>
      <dsp:spPr>
        <a:xfrm>
          <a:off x="0" y="1104052"/>
          <a:ext cx="10515600"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E95481-A5A0-4769-94F4-3F7CCCDA0DF5}">
      <dsp:nvSpPr>
        <dsp:cNvPr id="0" name=""/>
        <dsp:cNvSpPr/>
      </dsp:nvSpPr>
      <dsp:spPr>
        <a:xfrm>
          <a:off x="525780" y="838372"/>
          <a:ext cx="7360920" cy="531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b="1" kern="1200"/>
            <a:t>SN/ 100841468</a:t>
          </a:r>
          <a:endParaRPr lang="en-US" sz="1800" kern="1200"/>
        </a:p>
      </dsp:txBody>
      <dsp:txXfrm>
        <a:off x="551719" y="864311"/>
        <a:ext cx="7309042" cy="479482"/>
      </dsp:txXfrm>
    </dsp:sp>
    <dsp:sp modelId="{2751CD97-9819-4AB0-8EA6-6FB116DF31F6}">
      <dsp:nvSpPr>
        <dsp:cNvPr id="0" name=""/>
        <dsp:cNvSpPr/>
      </dsp:nvSpPr>
      <dsp:spPr>
        <a:xfrm>
          <a:off x="0" y="1920532"/>
          <a:ext cx="10515600"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8D974-0136-446C-B4DC-20C0F0C12E19}">
      <dsp:nvSpPr>
        <dsp:cNvPr id="0" name=""/>
        <dsp:cNvSpPr/>
      </dsp:nvSpPr>
      <dsp:spPr>
        <a:xfrm>
          <a:off x="525780" y="1654853"/>
          <a:ext cx="7360920" cy="531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CA" sz="1800" b="1" kern="1200"/>
            <a:t>INTRODUCTION TO DATA ANALYSIS (DATA 1202)</a:t>
          </a:r>
          <a:endParaRPr lang="en-US" sz="1800" kern="1200"/>
        </a:p>
      </dsp:txBody>
      <dsp:txXfrm>
        <a:off x="551719" y="1680792"/>
        <a:ext cx="7309042" cy="479482"/>
      </dsp:txXfrm>
    </dsp:sp>
    <dsp:sp modelId="{3673AB0E-1881-4499-9F21-3E231BCA16DB}">
      <dsp:nvSpPr>
        <dsp:cNvPr id="0" name=""/>
        <dsp:cNvSpPr/>
      </dsp:nvSpPr>
      <dsp:spPr>
        <a:xfrm>
          <a:off x="0" y="2737013"/>
          <a:ext cx="10515600"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7C5158B-AB4F-42EB-BB23-FC146A239817}">
      <dsp:nvSpPr>
        <dsp:cNvPr id="0" name=""/>
        <dsp:cNvSpPr/>
      </dsp:nvSpPr>
      <dsp:spPr>
        <a:xfrm>
          <a:off x="525780" y="2471333"/>
          <a:ext cx="7360920" cy="531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CA" sz="1800" b="1" kern="1200"/>
            <a:t>FINAL PROJECT</a:t>
          </a:r>
          <a:endParaRPr lang="en-US" sz="1800" kern="1200"/>
        </a:p>
      </dsp:txBody>
      <dsp:txXfrm>
        <a:off x="551719" y="2497272"/>
        <a:ext cx="7309042" cy="479482"/>
      </dsp:txXfrm>
    </dsp:sp>
    <dsp:sp modelId="{2E055588-A770-46E3-AF0D-E8343E9FA06A}">
      <dsp:nvSpPr>
        <dsp:cNvPr id="0" name=""/>
        <dsp:cNvSpPr/>
      </dsp:nvSpPr>
      <dsp:spPr>
        <a:xfrm>
          <a:off x="0" y="3553493"/>
          <a:ext cx="10515600" cy="453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153FE1E-96F6-41D5-A89D-EF4607F89AFE}">
      <dsp:nvSpPr>
        <dsp:cNvPr id="0" name=""/>
        <dsp:cNvSpPr/>
      </dsp:nvSpPr>
      <dsp:spPr>
        <a:xfrm>
          <a:off x="525780" y="3287813"/>
          <a:ext cx="7360920" cy="531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CA" sz="1800" b="1" kern="1200"/>
            <a:t>PROF: SAM PLATI</a:t>
          </a:r>
          <a:endParaRPr lang="en-US" sz="1800" kern="1200"/>
        </a:p>
      </dsp:txBody>
      <dsp:txXfrm>
        <a:off x="551719" y="3313752"/>
        <a:ext cx="730904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4E0E1-688B-4618-BC3E-A8D659E8F8A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5320B-9219-41F0-AAF0-76AF38413193}">
      <dsp:nvSpPr>
        <dsp:cNvPr id="0" name=""/>
        <dsp:cNvSpPr/>
      </dsp:nvSpPr>
      <dsp:spPr>
        <a:xfrm>
          <a:off x="0" y="0"/>
          <a:ext cx="10515600" cy="101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CA" sz="2200" kern="1200" dirty="0"/>
            <a:t>The size (</a:t>
          </a:r>
          <a:r>
            <a:rPr lang="en-CA" sz="2200" b="1" kern="1200" dirty="0"/>
            <a:t>count)</a:t>
          </a:r>
          <a:r>
            <a:rPr lang="en-CA" sz="2200" kern="1200" dirty="0"/>
            <a:t> of our data is pretty good at 569.0, anything below sample size of 30 would have been a call for concern. Giving us a good sample size to build a model.</a:t>
          </a:r>
          <a:endParaRPr lang="en-US" sz="2200" kern="1200" dirty="0"/>
        </a:p>
      </dsp:txBody>
      <dsp:txXfrm>
        <a:off x="0" y="0"/>
        <a:ext cx="10515600" cy="1013149"/>
      </dsp:txXfrm>
    </dsp:sp>
    <dsp:sp modelId="{120F691A-6030-48E6-B8CB-26023734F164}">
      <dsp:nvSpPr>
        <dsp:cNvPr id="0" name=""/>
        <dsp:cNvSpPr/>
      </dsp:nvSpPr>
      <dsp:spPr>
        <a:xfrm>
          <a:off x="0" y="101314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653E-12B0-4908-8535-DDDBD7D28526}">
      <dsp:nvSpPr>
        <dsp:cNvPr id="0" name=""/>
        <dsp:cNvSpPr/>
      </dsp:nvSpPr>
      <dsp:spPr>
        <a:xfrm>
          <a:off x="0" y="1013149"/>
          <a:ext cx="10515600" cy="101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CA" sz="2200" kern="1200" dirty="0"/>
            <a:t>Secondly, looking at the spread (</a:t>
          </a:r>
          <a:r>
            <a:rPr lang="en-CA" sz="2200" b="1" kern="1200" dirty="0"/>
            <a:t>standard deviations</a:t>
          </a:r>
          <a:r>
            <a:rPr lang="en-CA" sz="2200" kern="1200" dirty="0"/>
            <a:t>) are well and visibly all over the place for each independent variable.</a:t>
          </a:r>
          <a:endParaRPr lang="en-US" sz="2200" kern="1200" dirty="0"/>
        </a:p>
      </dsp:txBody>
      <dsp:txXfrm>
        <a:off x="0" y="1013149"/>
        <a:ext cx="10515600" cy="1013149"/>
      </dsp:txXfrm>
    </dsp:sp>
    <dsp:sp modelId="{F03070FA-359D-4F76-93D6-B9819A9CACD9}">
      <dsp:nvSpPr>
        <dsp:cNvPr id="0" name=""/>
        <dsp:cNvSpPr/>
      </dsp:nvSpPr>
      <dsp:spPr>
        <a:xfrm>
          <a:off x="0" y="202629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5B904-1C7C-4A11-9DA1-74B451C4F169}">
      <dsp:nvSpPr>
        <dsp:cNvPr id="0" name=""/>
        <dsp:cNvSpPr/>
      </dsp:nvSpPr>
      <dsp:spPr>
        <a:xfrm>
          <a:off x="0" y="2026299"/>
          <a:ext cx="10515600" cy="101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CA" sz="2200" kern="1200" dirty="0"/>
            <a:t>With regards to our quartiles (</a:t>
          </a:r>
          <a:r>
            <a:rPr lang="en-CA" sz="2200" b="1" kern="1200" dirty="0"/>
            <a:t>25%, 50%, 75%</a:t>
          </a:r>
          <a:r>
            <a:rPr lang="en-CA" sz="2200" kern="1200" dirty="0"/>
            <a:t>), there is not much of a similarity, rather the difference is clear, an increase is noticed at each percentile. Hence value count is not close </a:t>
          </a:r>
          <a:endParaRPr lang="en-US" sz="2200" kern="1200" dirty="0"/>
        </a:p>
      </dsp:txBody>
      <dsp:txXfrm>
        <a:off x="0" y="2026299"/>
        <a:ext cx="10515600" cy="1013149"/>
      </dsp:txXfrm>
    </dsp:sp>
    <dsp:sp modelId="{978F58BC-1474-428E-8656-28F6BF77254A}">
      <dsp:nvSpPr>
        <dsp:cNvPr id="0" name=""/>
        <dsp:cNvSpPr/>
      </dsp:nvSpPr>
      <dsp:spPr>
        <a:xfrm>
          <a:off x="0" y="303944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0DAED-F2DD-414F-B876-F92DC3A8B95E}">
      <dsp:nvSpPr>
        <dsp:cNvPr id="0" name=""/>
        <dsp:cNvSpPr/>
      </dsp:nvSpPr>
      <dsp:spPr>
        <a:xfrm>
          <a:off x="0" y="3039449"/>
          <a:ext cx="10515600" cy="101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CA" sz="2200" kern="1200" dirty="0"/>
            <a:t>The range (</a:t>
          </a:r>
          <a:r>
            <a:rPr lang="en-CA" sz="2200" b="1" kern="1200" dirty="0"/>
            <a:t>minimum and maximum  or min &amp; max</a:t>
          </a:r>
          <a:r>
            <a:rPr lang="en-CA" sz="2200" kern="1200" dirty="0"/>
            <a:t>) for some of the variables is huge, spread, showing a significant difference.</a:t>
          </a:r>
          <a:endParaRPr lang="en-US" sz="2200" kern="1200" dirty="0"/>
        </a:p>
      </dsp:txBody>
      <dsp:txXfrm>
        <a:off x="0" y="3039449"/>
        <a:ext cx="10515600" cy="1013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4E0E1-688B-4618-BC3E-A8D659E8F8A2}">
      <dsp:nvSpPr>
        <dsp:cNvPr id="0" name=""/>
        <dsp:cNvSpPr/>
      </dsp:nvSpPr>
      <dsp:spPr>
        <a:xfrm>
          <a:off x="0" y="16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5320B-9219-41F0-AAF0-76AF38413193}">
      <dsp:nvSpPr>
        <dsp:cNvPr id="0" name=""/>
        <dsp:cNvSpPr/>
      </dsp:nvSpPr>
      <dsp:spPr>
        <a:xfrm>
          <a:off x="0" y="1690"/>
          <a:ext cx="10515600" cy="1381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00000"/>
            </a:lnSpc>
            <a:spcBef>
              <a:spcPct val="0"/>
            </a:spcBef>
            <a:spcAft>
              <a:spcPct val="35000"/>
            </a:spcAft>
            <a:buNone/>
          </a:pPr>
          <a:r>
            <a:rPr lang="en-CA" sz="2700" kern="1200" dirty="0"/>
            <a:t>Huge outliers as the spread is large</a:t>
          </a:r>
          <a:endParaRPr lang="en-US" sz="2700" kern="1200" dirty="0"/>
        </a:p>
      </dsp:txBody>
      <dsp:txXfrm>
        <a:off x="0" y="1690"/>
        <a:ext cx="10515600" cy="1381208"/>
      </dsp:txXfrm>
    </dsp:sp>
    <dsp:sp modelId="{120F691A-6030-48E6-B8CB-26023734F164}">
      <dsp:nvSpPr>
        <dsp:cNvPr id="0" name=""/>
        <dsp:cNvSpPr/>
      </dsp:nvSpPr>
      <dsp:spPr>
        <a:xfrm>
          <a:off x="0" y="13828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653E-12B0-4908-8535-DDDBD7D28526}">
      <dsp:nvSpPr>
        <dsp:cNvPr id="0" name=""/>
        <dsp:cNvSpPr/>
      </dsp:nvSpPr>
      <dsp:spPr>
        <a:xfrm>
          <a:off x="0" y="1382898"/>
          <a:ext cx="10505330" cy="2668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00000"/>
            </a:lnSpc>
            <a:spcBef>
              <a:spcPct val="0"/>
            </a:spcBef>
            <a:spcAft>
              <a:spcPct val="35000"/>
            </a:spcAft>
            <a:buNone/>
          </a:pPr>
          <a:r>
            <a:rPr lang="en-US" sz="2700" kern="1200" dirty="0"/>
            <a:t>Looking at our central point (</a:t>
          </a:r>
          <a:r>
            <a:rPr lang="en-US" sz="2700" b="1" kern="1200" dirty="0"/>
            <a:t>mean</a:t>
          </a:r>
          <a:r>
            <a:rPr lang="en-US" sz="2700" kern="1200" dirty="0"/>
            <a:t>)</a:t>
          </a:r>
        </a:p>
        <a:p>
          <a:pPr marL="0" lvl="0" indent="0" algn="l" defTabSz="1200150">
            <a:lnSpc>
              <a:spcPct val="100000"/>
            </a:lnSpc>
            <a:spcBef>
              <a:spcPct val="0"/>
            </a:spcBef>
            <a:spcAft>
              <a:spcPct val="35000"/>
            </a:spcAft>
            <a:buNone/>
          </a:pPr>
          <a:r>
            <a:rPr lang="en-US" sz="2700" kern="1200" dirty="0"/>
            <a:t>On average each independent variable when compared to the other gives up some points hence not really predicting well, looking at it from (</a:t>
          </a:r>
          <a:r>
            <a:rPr lang="en-US" sz="2700" kern="1200" dirty="0" err="1"/>
            <a:t>radius_mean</a:t>
          </a:r>
          <a:r>
            <a:rPr lang="en-US" sz="2700" kern="1200" dirty="0"/>
            <a:t> to </a:t>
          </a:r>
          <a:r>
            <a:rPr lang="en-US" sz="2700" kern="1200" dirty="0" err="1"/>
            <a:t>area_mean</a:t>
          </a:r>
          <a:r>
            <a:rPr lang="en-US" sz="2700" kern="1200" dirty="0"/>
            <a:t>). Each mean is larger than the previous.</a:t>
          </a:r>
        </a:p>
        <a:p>
          <a:pPr marL="0" lvl="0" indent="0" algn="l" defTabSz="1200150">
            <a:lnSpc>
              <a:spcPct val="100000"/>
            </a:lnSpc>
            <a:spcBef>
              <a:spcPct val="0"/>
            </a:spcBef>
            <a:spcAft>
              <a:spcPct val="35000"/>
            </a:spcAft>
            <a:buNone/>
          </a:pPr>
          <a:r>
            <a:rPr lang="en-US" sz="2700" kern="1200" dirty="0"/>
            <a:t>The averages are rightly skewed from the max</a:t>
          </a:r>
        </a:p>
      </dsp:txBody>
      <dsp:txXfrm>
        <a:off x="0" y="1382898"/>
        <a:ext cx="10505330" cy="26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F36A1-6BF1-4F31-A835-26812CE2A2D7}">
      <dsp:nvSpPr>
        <dsp:cNvPr id="0" name=""/>
        <dsp:cNvSpPr/>
      </dsp:nvSpPr>
      <dsp:spPr>
        <a:xfrm>
          <a:off x="0" y="1067"/>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7B2DE-D896-480C-A291-316093E018A6}">
      <dsp:nvSpPr>
        <dsp:cNvPr id="0" name=""/>
        <dsp:cNvSpPr/>
      </dsp:nvSpPr>
      <dsp:spPr>
        <a:xfrm>
          <a:off x="0" y="1067"/>
          <a:ext cx="6687128" cy="79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Top left output is confusion matrix , below it we have the classification report done together. It will be wrong to omit the former two as they help ensure correct calculations. </a:t>
          </a:r>
          <a:endParaRPr lang="en-US" sz="1600" kern="1200" dirty="0"/>
        </a:p>
      </dsp:txBody>
      <dsp:txXfrm>
        <a:off x="0" y="1067"/>
        <a:ext cx="6687128" cy="799034"/>
      </dsp:txXfrm>
    </dsp:sp>
    <dsp:sp modelId="{2E9D67A3-C535-4B29-9C98-6CD7FD69FCCA}">
      <dsp:nvSpPr>
        <dsp:cNvPr id="0" name=""/>
        <dsp:cNvSpPr/>
      </dsp:nvSpPr>
      <dsp:spPr>
        <a:xfrm>
          <a:off x="0" y="800102"/>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EE754-F29A-4705-A07C-ED82C5DB1657}">
      <dsp:nvSpPr>
        <dsp:cNvPr id="0" name=""/>
        <dsp:cNvSpPr/>
      </dsp:nvSpPr>
      <dsp:spPr>
        <a:xfrm>
          <a:off x="0" y="800102"/>
          <a:ext cx="6687128" cy="1190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Support </a:t>
          </a:r>
          <a:r>
            <a:rPr lang="en-CA" sz="1600" kern="1200" dirty="0"/>
            <a:t>says it is a Large dataset of one hundred and fourteen(114), but more of one class (B) than another (M). </a:t>
          </a:r>
          <a:endParaRPr lang="en-US" sz="1600" kern="1200" dirty="0"/>
        </a:p>
      </dsp:txBody>
      <dsp:txXfrm>
        <a:off x="0" y="800102"/>
        <a:ext cx="6687128" cy="1190446"/>
      </dsp:txXfrm>
    </dsp:sp>
    <dsp:sp modelId="{440237C5-E529-48F8-A66B-594981B734B1}">
      <dsp:nvSpPr>
        <dsp:cNvPr id="0" name=""/>
        <dsp:cNvSpPr/>
      </dsp:nvSpPr>
      <dsp:spPr>
        <a:xfrm>
          <a:off x="0" y="1990548"/>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5D388-0820-44DF-A8C1-8EC204FDF504}">
      <dsp:nvSpPr>
        <dsp:cNvPr id="0" name=""/>
        <dsp:cNvSpPr/>
      </dsp:nvSpPr>
      <dsp:spPr>
        <a:xfrm>
          <a:off x="0" y="1990548"/>
          <a:ext cx="1337425" cy="263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Very similar metrics</a:t>
          </a:r>
          <a:endParaRPr lang="en-US" sz="1600" kern="1200" dirty="0"/>
        </a:p>
      </dsp:txBody>
      <dsp:txXfrm>
        <a:off x="0" y="1990548"/>
        <a:ext cx="1337425" cy="2635772"/>
      </dsp:txXfrm>
    </dsp:sp>
    <dsp:sp modelId="{BED09DBE-6494-425E-9B54-8D89C5F93423}">
      <dsp:nvSpPr>
        <dsp:cNvPr id="0" name=""/>
        <dsp:cNvSpPr/>
      </dsp:nvSpPr>
      <dsp:spPr>
        <a:xfrm>
          <a:off x="1437732" y="2031732"/>
          <a:ext cx="5249395" cy="82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from a </a:t>
          </a:r>
          <a:r>
            <a:rPr lang="en-CA" sz="1600" b="1" kern="1200" dirty="0"/>
            <a:t>Precision</a:t>
          </a:r>
          <a:r>
            <a:rPr lang="en-CA" sz="1600" kern="1200" dirty="0"/>
            <a:t> point of view at 0.96, how precise it is at predicting patients who have benignant(B) or malignant(M) tumor. Precision does a very good job at 0.96</a:t>
          </a:r>
          <a:endParaRPr lang="en-US" sz="1600" kern="1200" dirty="0"/>
        </a:p>
      </dsp:txBody>
      <dsp:txXfrm>
        <a:off x="1437732" y="2031732"/>
        <a:ext cx="5249395" cy="823679"/>
      </dsp:txXfrm>
    </dsp:sp>
    <dsp:sp modelId="{AA06155C-9363-41D7-B1AE-1F6055E6E448}">
      <dsp:nvSpPr>
        <dsp:cNvPr id="0" name=""/>
        <dsp:cNvSpPr/>
      </dsp:nvSpPr>
      <dsp:spPr>
        <a:xfrm>
          <a:off x="1337425" y="2855411"/>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644CF-A28B-4384-A33F-3639A0C566CA}">
      <dsp:nvSpPr>
        <dsp:cNvPr id="0" name=""/>
        <dsp:cNvSpPr/>
      </dsp:nvSpPr>
      <dsp:spPr>
        <a:xfrm>
          <a:off x="1437732" y="2896595"/>
          <a:ext cx="5249395" cy="82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Recall</a:t>
          </a:r>
          <a:r>
            <a:rPr lang="en-CA" sz="1600" kern="1200" dirty="0"/>
            <a:t> at 0.96, how many times can it be predicted the patients are benignant(B) or malignant(M). So high at 0.96, a pretty good reoccurrence. </a:t>
          </a:r>
          <a:endParaRPr lang="en-US" sz="1600" kern="1200" dirty="0"/>
        </a:p>
      </dsp:txBody>
      <dsp:txXfrm>
        <a:off x="1437732" y="2896595"/>
        <a:ext cx="5249395" cy="823679"/>
      </dsp:txXfrm>
    </dsp:sp>
    <dsp:sp modelId="{615722E0-FE32-4BB0-8621-F87A98D476CE}">
      <dsp:nvSpPr>
        <dsp:cNvPr id="0" name=""/>
        <dsp:cNvSpPr/>
      </dsp:nvSpPr>
      <dsp:spPr>
        <a:xfrm>
          <a:off x="1337425" y="3720274"/>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4DC0D-95E4-4730-890B-41514E31BEE4}">
      <dsp:nvSpPr>
        <dsp:cNvPr id="0" name=""/>
        <dsp:cNvSpPr/>
      </dsp:nvSpPr>
      <dsp:spPr>
        <a:xfrm>
          <a:off x="1437732" y="3761458"/>
          <a:ext cx="5249395" cy="82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F1-Score</a:t>
          </a:r>
          <a:r>
            <a:rPr lang="en-CA" sz="1600" kern="1200" dirty="0"/>
            <a:t> at 0.96, is the weighted average of precision and f1-score which is still good</a:t>
          </a:r>
          <a:endParaRPr lang="en-US" sz="1600" kern="1200" dirty="0"/>
        </a:p>
      </dsp:txBody>
      <dsp:txXfrm>
        <a:off x="1437732" y="3761458"/>
        <a:ext cx="5249395" cy="823679"/>
      </dsp:txXfrm>
    </dsp:sp>
    <dsp:sp modelId="{0AF542D0-8D69-45EF-A25D-070265D9B23E}">
      <dsp:nvSpPr>
        <dsp:cNvPr id="0" name=""/>
        <dsp:cNvSpPr/>
      </dsp:nvSpPr>
      <dsp:spPr>
        <a:xfrm>
          <a:off x="1337425" y="4585137"/>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068D1-44FF-49B1-B55B-938A64945160}">
      <dsp:nvSpPr>
        <dsp:cNvPr id="0" name=""/>
        <dsp:cNvSpPr/>
      </dsp:nvSpPr>
      <dsp:spPr>
        <a:xfrm>
          <a:off x="0" y="4626321"/>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F6399-AE0F-43A6-8A5A-06577B1BB6E7}">
      <dsp:nvSpPr>
        <dsp:cNvPr id="0" name=""/>
        <dsp:cNvSpPr/>
      </dsp:nvSpPr>
      <dsp:spPr>
        <a:xfrm>
          <a:off x="0" y="4626321"/>
          <a:ext cx="6687128" cy="54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Since this is an imbalance dataset, I look at </a:t>
          </a:r>
          <a:r>
            <a:rPr lang="en-CA" sz="1600" b="1" kern="1200" dirty="0"/>
            <a:t>recall</a:t>
          </a:r>
          <a:r>
            <a:rPr lang="en-CA" sz="1600" kern="1200" dirty="0"/>
            <a:t> and </a:t>
          </a:r>
          <a:r>
            <a:rPr lang="en-CA" sz="1600" b="1" kern="1200" dirty="0"/>
            <a:t>f1-score</a:t>
          </a:r>
          <a:r>
            <a:rPr lang="en-CA" sz="1600" kern="1200" dirty="0"/>
            <a:t> which shows this is a pretty good model to use.</a:t>
          </a:r>
          <a:endParaRPr lang="en-US" sz="900" kern="1200" dirty="0"/>
        </a:p>
      </dsp:txBody>
      <dsp:txXfrm>
        <a:off x="0" y="4626321"/>
        <a:ext cx="6687128" cy="544155"/>
      </dsp:txXfrm>
    </dsp:sp>
    <dsp:sp modelId="{29F5999D-CADF-4A7D-A9C6-878DB80B44BB}">
      <dsp:nvSpPr>
        <dsp:cNvPr id="0" name=""/>
        <dsp:cNvSpPr/>
      </dsp:nvSpPr>
      <dsp:spPr>
        <a:xfrm>
          <a:off x="0" y="5170477"/>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DDD9A-9F31-4F5F-953E-3672738EB5E0}">
      <dsp:nvSpPr>
        <dsp:cNvPr id="0" name=""/>
        <dsp:cNvSpPr/>
      </dsp:nvSpPr>
      <dsp:spPr>
        <a:xfrm>
          <a:off x="0" y="5170477"/>
          <a:ext cx="6687128" cy="109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Top half, how good is it at predicting patients who have and do not have tumor. I will say very good at 0.96 for B and 0.95 for M. Should I implement this model for predicting and not predicting tumor? Yes, it should be used for getting both results.</a:t>
          </a:r>
          <a:endParaRPr lang="en-US" sz="1600" kern="1200" dirty="0"/>
        </a:p>
      </dsp:txBody>
      <dsp:txXfrm>
        <a:off x="0" y="5170477"/>
        <a:ext cx="6687128" cy="10907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F36A1-6BF1-4F31-A835-26812CE2A2D7}">
      <dsp:nvSpPr>
        <dsp:cNvPr id="0" name=""/>
        <dsp:cNvSpPr/>
      </dsp:nvSpPr>
      <dsp:spPr>
        <a:xfrm>
          <a:off x="0" y="2520"/>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7B2DE-D896-480C-A291-316093E018A6}">
      <dsp:nvSpPr>
        <dsp:cNvPr id="0" name=""/>
        <dsp:cNvSpPr/>
      </dsp:nvSpPr>
      <dsp:spPr>
        <a:xfrm>
          <a:off x="0" y="2520"/>
          <a:ext cx="6687128" cy="7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Top left output is confusion matrix , below it we have the classification report done together. It will be wrong to omit the former two as they help ensure correct calculations. </a:t>
          </a:r>
          <a:endParaRPr lang="en-US" sz="1600" kern="1200" dirty="0"/>
        </a:p>
      </dsp:txBody>
      <dsp:txXfrm>
        <a:off x="0" y="2520"/>
        <a:ext cx="6687128" cy="774006"/>
      </dsp:txXfrm>
    </dsp:sp>
    <dsp:sp modelId="{2E9D67A3-C535-4B29-9C98-6CD7FD69FCCA}">
      <dsp:nvSpPr>
        <dsp:cNvPr id="0" name=""/>
        <dsp:cNvSpPr/>
      </dsp:nvSpPr>
      <dsp:spPr>
        <a:xfrm>
          <a:off x="0" y="776527"/>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EE754-F29A-4705-A07C-ED82C5DB1657}">
      <dsp:nvSpPr>
        <dsp:cNvPr id="0" name=""/>
        <dsp:cNvSpPr/>
      </dsp:nvSpPr>
      <dsp:spPr>
        <a:xfrm>
          <a:off x="0" y="776527"/>
          <a:ext cx="6687128" cy="1153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Support </a:t>
          </a:r>
          <a:r>
            <a:rPr lang="en-CA" sz="1600" kern="1200" dirty="0"/>
            <a:t>says it is a Large dataset of one hundred and fourteen(114), but more of one class (B) than another (M). </a:t>
          </a:r>
          <a:endParaRPr lang="en-US" sz="1600" kern="1200" dirty="0"/>
        </a:p>
      </dsp:txBody>
      <dsp:txXfrm>
        <a:off x="0" y="776527"/>
        <a:ext cx="6687128" cy="1153159"/>
      </dsp:txXfrm>
    </dsp:sp>
    <dsp:sp modelId="{440237C5-E529-48F8-A66B-594981B734B1}">
      <dsp:nvSpPr>
        <dsp:cNvPr id="0" name=""/>
        <dsp:cNvSpPr/>
      </dsp:nvSpPr>
      <dsp:spPr>
        <a:xfrm>
          <a:off x="0" y="1929686"/>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5D388-0820-44DF-A8C1-8EC204FDF504}">
      <dsp:nvSpPr>
        <dsp:cNvPr id="0" name=""/>
        <dsp:cNvSpPr/>
      </dsp:nvSpPr>
      <dsp:spPr>
        <a:xfrm>
          <a:off x="0" y="1929686"/>
          <a:ext cx="1337425" cy="2553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Same metrics</a:t>
          </a:r>
          <a:endParaRPr lang="en-US" sz="1600" kern="1200" dirty="0"/>
        </a:p>
      </dsp:txBody>
      <dsp:txXfrm>
        <a:off x="0" y="1929686"/>
        <a:ext cx="1337425" cy="2553213"/>
      </dsp:txXfrm>
    </dsp:sp>
    <dsp:sp modelId="{BED09DBE-6494-425E-9B54-8D89C5F93423}">
      <dsp:nvSpPr>
        <dsp:cNvPr id="0" name=""/>
        <dsp:cNvSpPr/>
      </dsp:nvSpPr>
      <dsp:spPr>
        <a:xfrm>
          <a:off x="1437732" y="1969580"/>
          <a:ext cx="5249395" cy="79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from a </a:t>
          </a:r>
          <a:r>
            <a:rPr lang="en-CA" sz="1600" b="1" kern="1200" dirty="0"/>
            <a:t>Precision</a:t>
          </a:r>
          <a:r>
            <a:rPr lang="en-CA" sz="1600" kern="1200" dirty="0"/>
            <a:t> point of view at 0.97, how precise it is at predicting patients who have benignant(B) or malignant(M) tumor. Very precise at 0.97 without a doubt.</a:t>
          </a:r>
          <a:endParaRPr lang="en-US" sz="1600" kern="1200" dirty="0"/>
        </a:p>
      </dsp:txBody>
      <dsp:txXfrm>
        <a:off x="1437732" y="1969580"/>
        <a:ext cx="5249395" cy="797879"/>
      </dsp:txXfrm>
    </dsp:sp>
    <dsp:sp modelId="{AA06155C-9363-41D7-B1AE-1F6055E6E448}">
      <dsp:nvSpPr>
        <dsp:cNvPr id="0" name=""/>
        <dsp:cNvSpPr/>
      </dsp:nvSpPr>
      <dsp:spPr>
        <a:xfrm>
          <a:off x="1337425" y="2767459"/>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644CF-A28B-4384-A33F-3639A0C566CA}">
      <dsp:nvSpPr>
        <dsp:cNvPr id="0" name=""/>
        <dsp:cNvSpPr/>
      </dsp:nvSpPr>
      <dsp:spPr>
        <a:xfrm>
          <a:off x="1437732" y="2807353"/>
          <a:ext cx="5249395" cy="79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Recall</a:t>
          </a:r>
          <a:r>
            <a:rPr lang="en-CA" sz="1600" kern="1200" dirty="0"/>
            <a:t> at 0.97, how many times can it be predicted the patients are benignant(B) or malignant(M). So high at 0.97, a very good reoccurrence. </a:t>
          </a:r>
          <a:endParaRPr lang="en-US" sz="1600" kern="1200" dirty="0"/>
        </a:p>
      </dsp:txBody>
      <dsp:txXfrm>
        <a:off x="1437732" y="2807353"/>
        <a:ext cx="5249395" cy="797879"/>
      </dsp:txXfrm>
    </dsp:sp>
    <dsp:sp modelId="{615722E0-FE32-4BB0-8621-F87A98D476CE}">
      <dsp:nvSpPr>
        <dsp:cNvPr id="0" name=""/>
        <dsp:cNvSpPr/>
      </dsp:nvSpPr>
      <dsp:spPr>
        <a:xfrm>
          <a:off x="1337425" y="3605233"/>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4DC0D-95E4-4730-890B-41514E31BEE4}">
      <dsp:nvSpPr>
        <dsp:cNvPr id="0" name=""/>
        <dsp:cNvSpPr/>
      </dsp:nvSpPr>
      <dsp:spPr>
        <a:xfrm>
          <a:off x="1437732" y="3645127"/>
          <a:ext cx="5249395" cy="79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F1-Score</a:t>
          </a:r>
          <a:r>
            <a:rPr lang="en-CA" sz="1600" kern="1200" dirty="0"/>
            <a:t> at 0.97, is the weighted average of precision and f1-score which is good.</a:t>
          </a:r>
          <a:endParaRPr lang="en-US" sz="1600" kern="1200" dirty="0"/>
        </a:p>
      </dsp:txBody>
      <dsp:txXfrm>
        <a:off x="1437732" y="3645127"/>
        <a:ext cx="5249395" cy="797879"/>
      </dsp:txXfrm>
    </dsp:sp>
    <dsp:sp modelId="{0AF542D0-8D69-45EF-A25D-070265D9B23E}">
      <dsp:nvSpPr>
        <dsp:cNvPr id="0" name=""/>
        <dsp:cNvSpPr/>
      </dsp:nvSpPr>
      <dsp:spPr>
        <a:xfrm>
          <a:off x="1337425" y="4443006"/>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068D1-44FF-49B1-B55B-938A64945160}">
      <dsp:nvSpPr>
        <dsp:cNvPr id="0" name=""/>
        <dsp:cNvSpPr/>
      </dsp:nvSpPr>
      <dsp:spPr>
        <a:xfrm>
          <a:off x="0" y="4482900"/>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F6399-AE0F-43A6-8A5A-06577B1BB6E7}">
      <dsp:nvSpPr>
        <dsp:cNvPr id="0" name=""/>
        <dsp:cNvSpPr/>
      </dsp:nvSpPr>
      <dsp:spPr>
        <a:xfrm>
          <a:off x="0" y="4482900"/>
          <a:ext cx="6687128" cy="52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Since this is an imbalance dataset, I will look at </a:t>
          </a:r>
          <a:r>
            <a:rPr lang="en-CA" sz="1600" b="1" kern="1200" dirty="0"/>
            <a:t>recall</a:t>
          </a:r>
          <a:r>
            <a:rPr lang="en-CA" sz="1600" kern="1200" dirty="0"/>
            <a:t> and </a:t>
          </a:r>
          <a:r>
            <a:rPr lang="en-CA" sz="1600" b="1" kern="1200" dirty="0"/>
            <a:t>f1-score</a:t>
          </a:r>
          <a:r>
            <a:rPr lang="en-CA" sz="1600" kern="1200" dirty="0"/>
            <a:t> which shows this is highly a good model to use.</a:t>
          </a:r>
          <a:endParaRPr lang="en-US" sz="900" kern="1200" dirty="0"/>
        </a:p>
      </dsp:txBody>
      <dsp:txXfrm>
        <a:off x="0" y="4482900"/>
        <a:ext cx="6687128" cy="527111"/>
      </dsp:txXfrm>
    </dsp:sp>
    <dsp:sp modelId="{29F5999D-CADF-4A7D-A9C6-878DB80B44BB}">
      <dsp:nvSpPr>
        <dsp:cNvPr id="0" name=""/>
        <dsp:cNvSpPr/>
      </dsp:nvSpPr>
      <dsp:spPr>
        <a:xfrm>
          <a:off x="0" y="5010011"/>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DDD9A-9F31-4F5F-953E-3672738EB5E0}">
      <dsp:nvSpPr>
        <dsp:cNvPr id="0" name=""/>
        <dsp:cNvSpPr/>
      </dsp:nvSpPr>
      <dsp:spPr>
        <a:xfrm>
          <a:off x="0" y="5010011"/>
          <a:ext cx="6687128" cy="1249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Going by both classes (M &amp; B), how good is it at predicting patients who have and do not have tumor. This model is very good at 0.99 for B and 0.95 for M. Should I implement this model for predicting and not predicting tumor? Yes, it should be used for getting both results, especially for B which is almost 100% certain.</a:t>
          </a:r>
          <a:endParaRPr lang="en-US" sz="1600" kern="1200" dirty="0"/>
        </a:p>
      </dsp:txBody>
      <dsp:txXfrm>
        <a:off x="0" y="5010011"/>
        <a:ext cx="6687128" cy="1249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F36A1-6BF1-4F31-A835-26812CE2A2D7}">
      <dsp:nvSpPr>
        <dsp:cNvPr id="0" name=""/>
        <dsp:cNvSpPr/>
      </dsp:nvSpPr>
      <dsp:spPr>
        <a:xfrm>
          <a:off x="0" y="717"/>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7B2DE-D896-480C-A291-316093E018A6}">
      <dsp:nvSpPr>
        <dsp:cNvPr id="0" name=""/>
        <dsp:cNvSpPr/>
      </dsp:nvSpPr>
      <dsp:spPr>
        <a:xfrm>
          <a:off x="0" y="717"/>
          <a:ext cx="6687128" cy="83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Top left output is confusion matrix , below it we have the classification report done together. It will be wrong to omit the former two as they help ensure correct calculations. </a:t>
          </a:r>
          <a:endParaRPr lang="en-US" sz="1600" kern="1200" dirty="0"/>
        </a:p>
      </dsp:txBody>
      <dsp:txXfrm>
        <a:off x="0" y="717"/>
        <a:ext cx="6687128" cy="836112"/>
      </dsp:txXfrm>
    </dsp:sp>
    <dsp:sp modelId="{2E9D67A3-C535-4B29-9C98-6CD7FD69FCCA}">
      <dsp:nvSpPr>
        <dsp:cNvPr id="0" name=""/>
        <dsp:cNvSpPr/>
      </dsp:nvSpPr>
      <dsp:spPr>
        <a:xfrm>
          <a:off x="0" y="836829"/>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EE754-F29A-4705-A07C-ED82C5DB1657}">
      <dsp:nvSpPr>
        <dsp:cNvPr id="0" name=""/>
        <dsp:cNvSpPr/>
      </dsp:nvSpPr>
      <dsp:spPr>
        <a:xfrm>
          <a:off x="0" y="836829"/>
          <a:ext cx="6687128" cy="668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Support </a:t>
          </a:r>
          <a:r>
            <a:rPr lang="en-CA" sz="1600" kern="1200" dirty="0"/>
            <a:t>says it is a Large dataset of one hundred and fourteen(114), but more of one class (B) than another (M). </a:t>
          </a:r>
          <a:endParaRPr lang="en-US" sz="1600" kern="1200" dirty="0"/>
        </a:p>
      </dsp:txBody>
      <dsp:txXfrm>
        <a:off x="0" y="836829"/>
        <a:ext cx="6687128" cy="668421"/>
      </dsp:txXfrm>
    </dsp:sp>
    <dsp:sp modelId="{440237C5-E529-48F8-A66B-594981B734B1}">
      <dsp:nvSpPr>
        <dsp:cNvPr id="0" name=""/>
        <dsp:cNvSpPr/>
      </dsp:nvSpPr>
      <dsp:spPr>
        <a:xfrm>
          <a:off x="0" y="1505251"/>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5D388-0820-44DF-A8C1-8EC204FDF504}">
      <dsp:nvSpPr>
        <dsp:cNvPr id="0" name=""/>
        <dsp:cNvSpPr/>
      </dsp:nvSpPr>
      <dsp:spPr>
        <a:xfrm>
          <a:off x="0" y="1505251"/>
          <a:ext cx="1337425" cy="275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Similar metrics</a:t>
          </a:r>
          <a:endParaRPr lang="en-US" sz="1600" kern="1200" dirty="0"/>
        </a:p>
      </dsp:txBody>
      <dsp:txXfrm>
        <a:off x="0" y="1505251"/>
        <a:ext cx="1337425" cy="2758082"/>
      </dsp:txXfrm>
    </dsp:sp>
    <dsp:sp modelId="{BED09DBE-6494-425E-9B54-8D89C5F93423}">
      <dsp:nvSpPr>
        <dsp:cNvPr id="0" name=""/>
        <dsp:cNvSpPr/>
      </dsp:nvSpPr>
      <dsp:spPr>
        <a:xfrm>
          <a:off x="1437732" y="1557436"/>
          <a:ext cx="5249395" cy="75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CA" sz="1600" kern="1200" dirty="0"/>
            <a:t>Looking at </a:t>
          </a:r>
          <a:r>
            <a:rPr lang="en-CA" sz="1600" b="1" kern="1200" dirty="0"/>
            <a:t>Precision</a:t>
          </a:r>
          <a:r>
            <a:rPr lang="en-CA" sz="1600" kern="1200" dirty="0"/>
            <a:t> with 0.92, how precise it is at predicting patients who have benignant(B) or malignant(M) tumor. Precision does a very precise prediction at 0.92.</a:t>
          </a:r>
          <a:endParaRPr lang="en-US" sz="1600" kern="1200" dirty="0"/>
        </a:p>
      </dsp:txBody>
      <dsp:txXfrm>
        <a:off x="1437732" y="1557436"/>
        <a:ext cx="5249395" cy="757773"/>
      </dsp:txXfrm>
    </dsp:sp>
    <dsp:sp modelId="{AA06155C-9363-41D7-B1AE-1F6055E6E448}">
      <dsp:nvSpPr>
        <dsp:cNvPr id="0" name=""/>
        <dsp:cNvSpPr/>
      </dsp:nvSpPr>
      <dsp:spPr>
        <a:xfrm>
          <a:off x="1337425" y="2315210"/>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644CF-A28B-4384-A33F-3639A0C566CA}">
      <dsp:nvSpPr>
        <dsp:cNvPr id="0" name=""/>
        <dsp:cNvSpPr/>
      </dsp:nvSpPr>
      <dsp:spPr>
        <a:xfrm>
          <a:off x="1437732" y="2367395"/>
          <a:ext cx="5249395" cy="1043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Recall</a:t>
          </a:r>
          <a:r>
            <a:rPr lang="en-CA" sz="1600" kern="1200" dirty="0"/>
            <a:t> at 0.92, that is if the patients want the test redone, how many times can it be predicted the patients are benignant(B) or malignant(M). So high at 0.92, a pretty good reoccurrence. </a:t>
          </a:r>
          <a:endParaRPr lang="en-US" sz="1600" kern="1200" dirty="0"/>
        </a:p>
      </dsp:txBody>
      <dsp:txXfrm>
        <a:off x="1437732" y="2367395"/>
        <a:ext cx="5249395" cy="1043708"/>
      </dsp:txXfrm>
    </dsp:sp>
    <dsp:sp modelId="{615722E0-FE32-4BB0-8621-F87A98D476CE}">
      <dsp:nvSpPr>
        <dsp:cNvPr id="0" name=""/>
        <dsp:cNvSpPr/>
      </dsp:nvSpPr>
      <dsp:spPr>
        <a:xfrm>
          <a:off x="1337425" y="3411103"/>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4DC0D-95E4-4730-890B-41514E31BEE4}">
      <dsp:nvSpPr>
        <dsp:cNvPr id="0" name=""/>
        <dsp:cNvSpPr/>
      </dsp:nvSpPr>
      <dsp:spPr>
        <a:xfrm>
          <a:off x="1437732" y="3463289"/>
          <a:ext cx="5249395" cy="74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F1-Score</a:t>
          </a:r>
          <a:r>
            <a:rPr lang="en-CA" sz="1600" kern="1200" dirty="0"/>
            <a:t> at 0.92, is the weighted average of precision and f1-score which is still a good prediction.</a:t>
          </a:r>
          <a:endParaRPr lang="en-US" sz="1600" kern="1200" dirty="0"/>
        </a:p>
      </dsp:txBody>
      <dsp:txXfrm>
        <a:off x="1437732" y="3463289"/>
        <a:ext cx="5249395" cy="745134"/>
      </dsp:txXfrm>
    </dsp:sp>
    <dsp:sp modelId="{0AF542D0-8D69-45EF-A25D-070265D9B23E}">
      <dsp:nvSpPr>
        <dsp:cNvPr id="0" name=""/>
        <dsp:cNvSpPr/>
      </dsp:nvSpPr>
      <dsp:spPr>
        <a:xfrm>
          <a:off x="1337425" y="4208423"/>
          <a:ext cx="53497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068D1-44FF-49B1-B55B-938A64945160}">
      <dsp:nvSpPr>
        <dsp:cNvPr id="0" name=""/>
        <dsp:cNvSpPr/>
      </dsp:nvSpPr>
      <dsp:spPr>
        <a:xfrm>
          <a:off x="0" y="4263333"/>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F6399-AE0F-43A6-8A5A-06577B1BB6E7}">
      <dsp:nvSpPr>
        <dsp:cNvPr id="0" name=""/>
        <dsp:cNvSpPr/>
      </dsp:nvSpPr>
      <dsp:spPr>
        <a:xfrm>
          <a:off x="0" y="4263333"/>
          <a:ext cx="6687128" cy="85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Since this is an imbalance dataset, I look at </a:t>
          </a:r>
          <a:r>
            <a:rPr lang="en-CA" sz="1600" b="1" kern="1200" dirty="0"/>
            <a:t>recall</a:t>
          </a:r>
          <a:r>
            <a:rPr lang="en-CA" sz="1600" kern="1200" dirty="0"/>
            <a:t> and </a:t>
          </a:r>
          <a:r>
            <a:rPr lang="en-CA" sz="1600" b="1" kern="1200" dirty="0"/>
            <a:t>f1-score</a:t>
          </a:r>
          <a:r>
            <a:rPr lang="en-CA" sz="1600" kern="1200" dirty="0"/>
            <a:t> which shows this is a pretty good model to use.</a:t>
          </a:r>
          <a:endParaRPr lang="en-US" sz="900" kern="1200" dirty="0"/>
        </a:p>
      </dsp:txBody>
      <dsp:txXfrm>
        <a:off x="0" y="4263333"/>
        <a:ext cx="6687128" cy="856881"/>
      </dsp:txXfrm>
    </dsp:sp>
    <dsp:sp modelId="{29F5999D-CADF-4A7D-A9C6-878DB80B44BB}">
      <dsp:nvSpPr>
        <dsp:cNvPr id="0" name=""/>
        <dsp:cNvSpPr/>
      </dsp:nvSpPr>
      <dsp:spPr>
        <a:xfrm>
          <a:off x="0" y="5120214"/>
          <a:ext cx="6687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DDD9A-9F31-4F5F-953E-3672738EB5E0}">
      <dsp:nvSpPr>
        <dsp:cNvPr id="0" name=""/>
        <dsp:cNvSpPr/>
      </dsp:nvSpPr>
      <dsp:spPr>
        <a:xfrm>
          <a:off x="0" y="5120214"/>
          <a:ext cx="6687128" cy="1141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With both tumors, how good is it at predicting both benignant and Malignant. I will say good at 0.94 for B and 0.88 for M. Should I implement this model for predicting and not predicting tumor? Yes, it should be used for getting both results, but better for predicting B.</a:t>
          </a:r>
          <a:endParaRPr lang="en-US" sz="1600" kern="1200" dirty="0"/>
        </a:p>
      </dsp:txBody>
      <dsp:txXfrm>
        <a:off x="0" y="5120214"/>
        <a:ext cx="6687128" cy="11413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BF13F-BF11-4C2F-964D-23E5FF0584FF}">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CDCCD-0ADF-4F1F-A4AF-1F4CDA7FCD3A}">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3DDB8-6114-47C4-AAD2-EAD441E904AA}">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CA" sz="2500" kern="1200" dirty="0"/>
            <a:t>Take a proper look at the independent variables to assure they are the right variables. Is it possible to use other variables </a:t>
          </a:r>
          <a:endParaRPr lang="en-US" sz="2500" kern="1200" dirty="0"/>
        </a:p>
      </dsp:txBody>
      <dsp:txXfrm>
        <a:off x="1508156" y="707288"/>
        <a:ext cx="9007443" cy="1305763"/>
      </dsp:txXfrm>
    </dsp:sp>
    <dsp:sp modelId="{2140BA7A-9AEA-45DD-AC91-F374E4C1975C}">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ED58E-7919-4FF6-9410-F0C539F22120}">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E4867E-9B49-4BCC-BA18-A2566F5A661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CA" sz="2500" kern="1200" dirty="0"/>
            <a:t>Find a way to balance the dataset, since it’s an imbalance dataset</a:t>
          </a:r>
          <a:endParaRPr lang="en-US" sz="25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8EFD-EF68-44EF-BAEC-DAB3C137F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FA666B-B9F6-4BB3-9EAC-9AA41A2CD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5E360C4-ED23-44D5-9802-D080ABDB46AE}"/>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5C323454-63F7-4491-BDD1-9A627C55FF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DD6929-946F-4262-960C-C6ADD344C65F}"/>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338826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4CDE-75C9-473F-9B8E-6AE05701B7D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6274C0-DC82-47A7-9181-36A305808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0DFCCF-ABB9-49FB-A2BE-DAA832B0297B}"/>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9311B8E4-B06D-4B6C-A066-95CAD4E87E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A86FE5-28F9-4F7B-BAC5-C8FD56A40277}"/>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322609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CE8E9-3A26-4F93-AFBB-1425E1159D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AAD4F4B-663A-400D-AC96-144DCFA4D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3EFDEA-9BB9-447D-88E5-BD5A7007866F}"/>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F66FC70D-8A94-4DBB-B30F-7BCC01ED3F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6225AF-B3CB-475C-9238-D268981128BF}"/>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115854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DB7-B42C-4B44-99F5-58D1F109BE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C694E3-6290-485C-BBDE-31CF4795A7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000462-6F47-438A-B849-0FB0E1CF67B3}"/>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9DDCBEC5-8A48-4CFB-B2A8-4907BFCD6B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2E46C5-DE67-4DE8-8949-8FBF2EBFDBFF}"/>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5608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14C5-C3EC-44DE-8358-3E9935F92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0AA9F2-5C0E-42FA-8A00-AB4AC061E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AD185-A275-4042-A328-6C43DC440042}"/>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9AD4575C-15A6-4203-B5E5-B7181BEA13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0044CC-B745-41AD-9687-F69D334EA9E0}"/>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423618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0FD5-E09F-4D4A-8ED8-EF685CCF691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E196346-C83D-4361-A1F4-6721BF093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74665D9-E652-444F-9A8A-B63C6B4897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A714B02-9907-4941-B254-5F6AF7D78627}"/>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6" name="Footer Placeholder 5">
            <a:extLst>
              <a:ext uri="{FF2B5EF4-FFF2-40B4-BE49-F238E27FC236}">
                <a16:creationId xmlns:a16="http://schemas.microsoft.com/office/drawing/2014/main" id="{CB695875-7170-4D8A-A1F4-72804174BB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A445230-5DD8-426D-880A-B9E0438CB892}"/>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58235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E9D-0D49-4AA8-AC02-3136EA6EEC0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7D5505-CC81-4203-99B9-45E1FE15E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56A41-6E1D-4256-9B6A-5F33F434D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BC0DD41-C434-4D94-A1C6-4BC844F29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628CE9-D30E-41DD-A90F-ACB47D4F8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CC8E8B-C612-4BE4-B4F6-37E4BE34CB2C}"/>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8" name="Footer Placeholder 7">
            <a:extLst>
              <a:ext uri="{FF2B5EF4-FFF2-40B4-BE49-F238E27FC236}">
                <a16:creationId xmlns:a16="http://schemas.microsoft.com/office/drawing/2014/main" id="{9DE6C09F-F8C8-4AFA-B202-658023B3D0B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7EDE413-CA7A-4C79-892E-BBD8F06D93C9}"/>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22147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AF3A-4C2B-4151-B420-76841CD28D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668525D-1F08-4604-9C15-D3849D5D6AEF}"/>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4" name="Footer Placeholder 3">
            <a:extLst>
              <a:ext uri="{FF2B5EF4-FFF2-40B4-BE49-F238E27FC236}">
                <a16:creationId xmlns:a16="http://schemas.microsoft.com/office/drawing/2014/main" id="{828407E1-F741-49C9-9A3F-57894039E1B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10C5EFA-1B2C-4707-B9A0-CC6BB9EB2961}"/>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137433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2C554-0AED-4F5E-9537-9B921AB24FDD}"/>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3" name="Footer Placeholder 2">
            <a:extLst>
              <a:ext uri="{FF2B5EF4-FFF2-40B4-BE49-F238E27FC236}">
                <a16:creationId xmlns:a16="http://schemas.microsoft.com/office/drawing/2014/main" id="{24CAC16D-6DA8-4FD0-8A37-6887B26778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6CEAAAA-8E88-41B7-BEAA-7CC3E55D5D71}"/>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131673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A8DD-100D-4053-BCDD-D397DF8C3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D0FCA01-060D-440E-98E7-9D4812826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F175CDE-30FC-4D11-8AAE-CA0F75DD2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573D7-9644-49E3-93EA-73F00CC95C13}"/>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6" name="Footer Placeholder 5">
            <a:extLst>
              <a:ext uri="{FF2B5EF4-FFF2-40B4-BE49-F238E27FC236}">
                <a16:creationId xmlns:a16="http://schemas.microsoft.com/office/drawing/2014/main" id="{CA719645-3DE3-476F-8C8F-44E10E9B23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E16547-AFB9-400B-B474-C918A8B5BCDF}"/>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39057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C583-B86E-459A-85C5-BA7B76AE7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11818E-C28D-489C-A683-1DF18ED85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34DBEF-C89F-4E12-BBE2-AFEA05360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2D01F-7023-4F86-9CC8-A012A9A28223}"/>
              </a:ext>
            </a:extLst>
          </p:cNvPr>
          <p:cNvSpPr>
            <a:spLocks noGrp="1"/>
          </p:cNvSpPr>
          <p:nvPr>
            <p:ph type="dt" sz="half" idx="10"/>
          </p:nvPr>
        </p:nvSpPr>
        <p:spPr/>
        <p:txBody>
          <a:bodyPr/>
          <a:lstStyle/>
          <a:p>
            <a:fld id="{F4F4D9B8-5E3C-4FD9-A84C-1617757BFAE9}" type="datetimeFigureOut">
              <a:rPr lang="en-CA" smtClean="0"/>
              <a:t>2022-04-19</a:t>
            </a:fld>
            <a:endParaRPr lang="en-CA"/>
          </a:p>
        </p:txBody>
      </p:sp>
      <p:sp>
        <p:nvSpPr>
          <p:cNvPr id="6" name="Footer Placeholder 5">
            <a:extLst>
              <a:ext uri="{FF2B5EF4-FFF2-40B4-BE49-F238E27FC236}">
                <a16:creationId xmlns:a16="http://schemas.microsoft.com/office/drawing/2014/main" id="{E2F5517B-2325-4AFD-B66A-35F3F02F2D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24B7E0-EBA9-47F8-B2AE-C9BA57965CDE}"/>
              </a:ext>
            </a:extLst>
          </p:cNvPr>
          <p:cNvSpPr>
            <a:spLocks noGrp="1"/>
          </p:cNvSpPr>
          <p:nvPr>
            <p:ph type="sldNum" sz="quarter" idx="12"/>
          </p:nvPr>
        </p:nvSpPr>
        <p:spPr/>
        <p:txBody>
          <a:bodyPr/>
          <a:lstStyle/>
          <a:p>
            <a:fld id="{1EA124E2-BE16-46FE-8FAC-CCCF54ED4B8A}" type="slidenum">
              <a:rPr lang="en-CA" smtClean="0"/>
              <a:t>‹#›</a:t>
            </a:fld>
            <a:endParaRPr lang="en-CA"/>
          </a:p>
        </p:txBody>
      </p:sp>
    </p:spTree>
    <p:extLst>
      <p:ext uri="{BB962C8B-B14F-4D97-AF65-F5344CB8AC3E}">
        <p14:creationId xmlns:p14="http://schemas.microsoft.com/office/powerpoint/2010/main" val="85858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82CAC-450C-48D2-90D0-D77C1255E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2A74AD-6799-40CF-BC82-FD70FA4E8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CA635A-4C19-4750-893A-0721AA3F2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4D9B8-5E3C-4FD9-A84C-1617757BFAE9}" type="datetimeFigureOut">
              <a:rPr lang="en-CA" smtClean="0"/>
              <a:t>2022-04-19</a:t>
            </a:fld>
            <a:endParaRPr lang="en-CA"/>
          </a:p>
        </p:txBody>
      </p:sp>
      <p:sp>
        <p:nvSpPr>
          <p:cNvPr id="5" name="Footer Placeholder 4">
            <a:extLst>
              <a:ext uri="{FF2B5EF4-FFF2-40B4-BE49-F238E27FC236}">
                <a16:creationId xmlns:a16="http://schemas.microsoft.com/office/drawing/2014/main" id="{96092CCB-2ADD-4B20-8DE6-814AED6AC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C785145-2C7E-4FF2-AE3E-E2233D4AA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24E2-BE16-46FE-8FAC-CCCF54ED4B8A}" type="slidenum">
              <a:rPr lang="en-CA" smtClean="0"/>
              <a:t>‹#›</a:t>
            </a:fld>
            <a:endParaRPr lang="en-CA"/>
          </a:p>
        </p:txBody>
      </p:sp>
    </p:spTree>
    <p:extLst>
      <p:ext uri="{BB962C8B-B14F-4D97-AF65-F5344CB8AC3E}">
        <p14:creationId xmlns:p14="http://schemas.microsoft.com/office/powerpoint/2010/main" val="145544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376E687C-B256-034E-D726-785FC74658BE}"/>
              </a:ext>
            </a:extLst>
          </p:cNvPr>
          <p:cNvGraphicFramePr>
            <a:graphicFrameLocks noGrp="1"/>
          </p:cNvGraphicFramePr>
          <p:nvPr>
            <p:ph idx="1"/>
            <p:extLst>
              <p:ext uri="{D42A27DB-BD31-4B8C-83A1-F6EECF244321}">
                <p14:modId xmlns:p14="http://schemas.microsoft.com/office/powerpoint/2010/main" val="3259913919"/>
              </p:ext>
            </p:extLst>
          </p:nvPr>
        </p:nvGraphicFramePr>
        <p:xfrm>
          <a:off x="838200" y="2147977"/>
          <a:ext cx="10515600" cy="4028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icture containing icon&#10;&#10;Description automatically generated">
            <a:extLst>
              <a:ext uri="{FF2B5EF4-FFF2-40B4-BE49-F238E27FC236}">
                <a16:creationId xmlns:a16="http://schemas.microsoft.com/office/drawing/2014/main" id="{F6037993-AD16-410C-9F71-15AD197AA9A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61309" y="316057"/>
            <a:ext cx="7869382" cy="1281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33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9AFB0-8EA1-4289-BDE6-FA10F3FADC36}"/>
              </a:ext>
            </a:extLst>
          </p:cNvPr>
          <p:cNvSpPr>
            <a:spLocks noGrp="1"/>
          </p:cNvSpPr>
          <p:nvPr>
            <p:ph sz="half" idx="1"/>
          </p:nvPr>
        </p:nvSpPr>
        <p:spPr>
          <a:xfrm>
            <a:off x="838200" y="457201"/>
            <a:ext cx="10515600" cy="2377439"/>
          </a:xfrm>
        </p:spPr>
        <p:txBody>
          <a:bodyPr>
            <a:normAutofit fontScale="85000" lnSpcReduction="20000"/>
          </a:bodyPr>
          <a:lstStyle/>
          <a:p>
            <a:pPr marL="0" indent="0">
              <a:buNone/>
            </a:pPr>
            <a:r>
              <a:rPr lang="en-CA" sz="3200" b="1" u="sng" dirty="0">
                <a:solidFill>
                  <a:schemeClr val="accent1"/>
                </a:solidFill>
                <a:effectLst>
                  <a:outerShdw blurRad="38100" dist="38100" dir="2700000" algn="tl">
                    <a:srgbClr val="000000">
                      <a:alpha val="43137"/>
                    </a:srgbClr>
                  </a:outerShdw>
                </a:effectLst>
              </a:rPr>
              <a:t>RATIONAL STATEMENT</a:t>
            </a:r>
          </a:p>
          <a:p>
            <a:pPr marL="0" indent="0">
              <a:buNone/>
            </a:pPr>
            <a:endParaRPr lang="en-CA" sz="3200" b="1" u="sng" dirty="0">
              <a:solidFill>
                <a:schemeClr val="accent1"/>
              </a:solidFill>
              <a:effectLst>
                <a:outerShdw blurRad="38100" dist="38100" dir="2700000" algn="tl">
                  <a:srgbClr val="000000">
                    <a:alpha val="43137"/>
                  </a:srgbClr>
                </a:outerShdw>
              </a:effectLst>
            </a:endParaRPr>
          </a:p>
          <a:p>
            <a:pPr marL="0" indent="0">
              <a:buNone/>
            </a:pPr>
            <a:r>
              <a:rPr lang="en-CA" sz="3200" dirty="0">
                <a:latin typeface="+mn-lt"/>
                <a:ea typeface="+mn-ea"/>
                <a:cs typeface="+mn-cs"/>
              </a:rPr>
              <a:t>Mr. John Hughes needs a model to determine tumor, and has asked we develop three models (Support Vector Machine (SVM), Logistic Regression, and Decision Tree). This will help him accurately conduct patient diagnosis that will determine if they are Benign or Malignant tumor.</a:t>
            </a:r>
            <a:endParaRPr lang="en-CA" sz="3200" dirty="0"/>
          </a:p>
          <a:p>
            <a:pPr marL="0" indent="0">
              <a:buNone/>
            </a:pPr>
            <a:endParaRPr lang="en-CA" sz="3200" b="1" u="sng" dirty="0">
              <a:solidFill>
                <a:schemeClr val="accent1"/>
              </a:solidFill>
              <a:effectLst>
                <a:outerShdw blurRad="38100" dist="38100" dir="2700000" algn="tl">
                  <a:srgbClr val="000000">
                    <a:alpha val="43137"/>
                  </a:srgbClr>
                </a:outerShdw>
              </a:effectLst>
            </a:endParaRPr>
          </a:p>
          <a:p>
            <a:pPr marL="0" indent="0">
              <a:buNone/>
            </a:pPr>
            <a:endParaRPr lang="en-CA" sz="3200" b="1" u="sng" dirty="0">
              <a:solidFill>
                <a:schemeClr val="accent1"/>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B156FC4E-7330-47AD-8CBE-545D42AC8A5A}"/>
              </a:ext>
            </a:extLst>
          </p:cNvPr>
          <p:cNvSpPr>
            <a:spLocks noGrp="1"/>
          </p:cNvSpPr>
          <p:nvPr>
            <p:ph sz="half" idx="2"/>
          </p:nvPr>
        </p:nvSpPr>
        <p:spPr>
          <a:xfrm>
            <a:off x="838200" y="3429000"/>
            <a:ext cx="10515600" cy="2747963"/>
          </a:xfrm>
        </p:spPr>
        <p:txBody>
          <a:bodyPr>
            <a:normAutofit fontScale="85000" lnSpcReduction="20000"/>
          </a:bodyPr>
          <a:lstStyle/>
          <a:p>
            <a:pPr marL="0" indent="0">
              <a:buNone/>
            </a:pPr>
            <a:r>
              <a:rPr lang="en-CA" sz="3200" b="1" u="sng" dirty="0">
                <a:solidFill>
                  <a:schemeClr val="accent1"/>
                </a:solidFill>
                <a:effectLst>
                  <a:outerShdw blurRad="38100" dist="38100" dir="2700000" algn="tl">
                    <a:srgbClr val="000000">
                      <a:alpha val="43137"/>
                    </a:srgbClr>
                  </a:outerShdw>
                </a:effectLst>
              </a:rPr>
              <a:t>METHODOLOGY</a:t>
            </a:r>
          </a:p>
          <a:p>
            <a:pPr marL="0" indent="0">
              <a:buNone/>
            </a:pPr>
            <a:endParaRPr lang="en-CA" sz="3200" b="1" u="sng" dirty="0">
              <a:solidFill>
                <a:schemeClr val="accent1"/>
              </a:solidFill>
              <a:effectLst>
                <a:outerShdw blurRad="38100" dist="38100" dir="2700000" algn="tl">
                  <a:srgbClr val="000000">
                    <a:alpha val="43137"/>
                  </a:srgbClr>
                </a:outerShdw>
              </a:effectLst>
            </a:endParaRPr>
          </a:p>
          <a:p>
            <a:pPr marL="0" indent="0">
              <a:buNone/>
            </a:pPr>
            <a:r>
              <a:rPr lang="en-US" sz="3200" dirty="0"/>
              <a:t>We used three algorithms (SVM, Logistic Regression, and Decision Tree) to carry out the analysis. Based on the outputs, we will see which model is best for conducting, predicting and determining patients who have Benignant or Malignant tumor.</a:t>
            </a:r>
          </a:p>
          <a:p>
            <a:pPr marL="0" indent="0">
              <a:buNone/>
            </a:pPr>
            <a:endParaRPr lang="en-CA" sz="3200" b="1"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008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61AD2A8C-7D22-8FD0-3D5D-99ECDAA0F7B8}"/>
              </a:ext>
            </a:extLst>
          </p:cNvPr>
          <p:cNvGraphicFramePr>
            <a:graphicFrameLocks noGrp="1"/>
          </p:cNvGraphicFramePr>
          <p:nvPr>
            <p:ph idx="1"/>
            <p:extLst>
              <p:ext uri="{D42A27DB-BD31-4B8C-83A1-F6EECF244321}">
                <p14:modId xmlns:p14="http://schemas.microsoft.com/office/powerpoint/2010/main" val="4029865714"/>
              </p:ext>
            </p:extLst>
          </p:nvPr>
        </p:nvGraphicFramePr>
        <p:xfrm>
          <a:off x="838200" y="2124363"/>
          <a:ext cx="10515600" cy="40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4CB029E-B0F4-4ECD-84DA-F8509865D667}"/>
              </a:ext>
            </a:extLst>
          </p:cNvPr>
          <p:cNvPicPr>
            <a:picLocks noChangeAspect="1"/>
          </p:cNvPicPr>
          <p:nvPr/>
        </p:nvPicPr>
        <p:blipFill>
          <a:blip r:embed="rId7"/>
          <a:stretch>
            <a:fillRect/>
          </a:stretch>
        </p:blipFill>
        <p:spPr>
          <a:xfrm>
            <a:off x="1681019" y="966334"/>
            <a:ext cx="9347199" cy="1010248"/>
          </a:xfrm>
          <a:prstGeom prst="rect">
            <a:avLst/>
          </a:prstGeom>
        </p:spPr>
      </p:pic>
      <p:sp>
        <p:nvSpPr>
          <p:cNvPr id="7" name="Rectangle: Rounded Corners 6">
            <a:extLst>
              <a:ext uri="{FF2B5EF4-FFF2-40B4-BE49-F238E27FC236}">
                <a16:creationId xmlns:a16="http://schemas.microsoft.com/office/drawing/2014/main" id="{70CE8BC1-5773-4FA9-8C22-1D1658E56EB3}"/>
              </a:ext>
            </a:extLst>
          </p:cNvPr>
          <p:cNvSpPr/>
          <p:nvPr/>
        </p:nvSpPr>
        <p:spPr>
          <a:xfrm>
            <a:off x="3999345" y="388189"/>
            <a:ext cx="4729019" cy="43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ln w="0"/>
                <a:solidFill>
                  <a:schemeClr val="bg1"/>
                </a:solidFill>
                <a:effectLst>
                  <a:outerShdw blurRad="38100" dist="19050" dir="2700000" algn="tl" rotWithShape="0">
                    <a:schemeClr val="dk1">
                      <a:alpha val="40000"/>
                    </a:schemeClr>
                  </a:outerShdw>
                </a:effectLst>
              </a:rPr>
              <a:t>BASIC STATISTICS KEY INSIGHTS</a:t>
            </a:r>
          </a:p>
        </p:txBody>
      </p:sp>
    </p:spTree>
    <p:extLst>
      <p:ext uri="{BB962C8B-B14F-4D97-AF65-F5344CB8AC3E}">
        <p14:creationId xmlns:p14="http://schemas.microsoft.com/office/powerpoint/2010/main" val="391979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61AD2A8C-7D22-8FD0-3D5D-99ECDAA0F7B8}"/>
              </a:ext>
            </a:extLst>
          </p:cNvPr>
          <p:cNvGraphicFramePr>
            <a:graphicFrameLocks noGrp="1"/>
          </p:cNvGraphicFramePr>
          <p:nvPr>
            <p:ph idx="1"/>
            <p:extLst>
              <p:ext uri="{D42A27DB-BD31-4B8C-83A1-F6EECF244321}">
                <p14:modId xmlns:p14="http://schemas.microsoft.com/office/powerpoint/2010/main" val="3174723003"/>
              </p:ext>
            </p:extLst>
          </p:nvPr>
        </p:nvGraphicFramePr>
        <p:xfrm>
          <a:off x="838200" y="2124363"/>
          <a:ext cx="10515600" cy="40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4CB029E-B0F4-4ECD-84DA-F8509865D667}"/>
              </a:ext>
            </a:extLst>
          </p:cNvPr>
          <p:cNvPicPr>
            <a:picLocks noChangeAspect="1"/>
          </p:cNvPicPr>
          <p:nvPr/>
        </p:nvPicPr>
        <p:blipFill>
          <a:blip r:embed="rId7"/>
          <a:stretch>
            <a:fillRect/>
          </a:stretch>
        </p:blipFill>
        <p:spPr>
          <a:xfrm>
            <a:off x="1681019" y="966334"/>
            <a:ext cx="9347199" cy="1010248"/>
          </a:xfrm>
          <a:prstGeom prst="rect">
            <a:avLst/>
          </a:prstGeom>
        </p:spPr>
      </p:pic>
      <p:sp>
        <p:nvSpPr>
          <p:cNvPr id="7" name="Rectangle: Rounded Corners 6">
            <a:extLst>
              <a:ext uri="{FF2B5EF4-FFF2-40B4-BE49-F238E27FC236}">
                <a16:creationId xmlns:a16="http://schemas.microsoft.com/office/drawing/2014/main" id="{70CE8BC1-5773-4FA9-8C22-1D1658E56EB3}"/>
              </a:ext>
            </a:extLst>
          </p:cNvPr>
          <p:cNvSpPr/>
          <p:nvPr/>
        </p:nvSpPr>
        <p:spPr>
          <a:xfrm>
            <a:off x="3149601" y="388189"/>
            <a:ext cx="6539344" cy="43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ln w="0"/>
                <a:solidFill>
                  <a:schemeClr val="bg1"/>
                </a:solidFill>
                <a:effectLst>
                  <a:outerShdw blurRad="38100" dist="19050" dir="2700000" algn="tl" rotWithShape="0">
                    <a:schemeClr val="dk1">
                      <a:alpha val="40000"/>
                    </a:schemeClr>
                  </a:outerShdw>
                </a:effectLst>
              </a:rPr>
              <a:t>BASIC STATISTICS KEY INSIGHTS (continuation)</a:t>
            </a:r>
          </a:p>
        </p:txBody>
      </p:sp>
    </p:spTree>
    <p:extLst>
      <p:ext uri="{BB962C8B-B14F-4D97-AF65-F5344CB8AC3E}">
        <p14:creationId xmlns:p14="http://schemas.microsoft.com/office/powerpoint/2010/main" val="340109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84DB4929-894B-410F-A49E-D3FFFF8D3ADE}"/>
              </a:ext>
            </a:extLst>
          </p:cNvPr>
          <p:cNvPicPr>
            <a:picLocks noChangeAspect="1"/>
          </p:cNvPicPr>
          <p:nvPr/>
        </p:nvPicPr>
        <p:blipFill>
          <a:blip r:embed="rId2"/>
          <a:stretch>
            <a:fillRect/>
          </a:stretch>
        </p:blipFill>
        <p:spPr>
          <a:xfrm>
            <a:off x="166255" y="1155939"/>
            <a:ext cx="4812145" cy="5318751"/>
          </a:xfrm>
          <a:prstGeom prst="rect">
            <a:avLst/>
          </a:prstGeom>
          <a:ln>
            <a:noFill/>
          </a:ln>
          <a:effectLst>
            <a:outerShdw blurRad="292100" dist="139700" dir="2700000" algn="tl" rotWithShape="0">
              <a:srgbClr val="333333">
                <a:alpha val="65000"/>
              </a:srgbClr>
            </a:outerShdw>
          </a:effectLst>
        </p:spPr>
      </p:pic>
      <p:graphicFrame>
        <p:nvGraphicFramePr>
          <p:cNvPr id="10" name="TextBox 5">
            <a:extLst>
              <a:ext uri="{FF2B5EF4-FFF2-40B4-BE49-F238E27FC236}">
                <a16:creationId xmlns:a16="http://schemas.microsoft.com/office/drawing/2014/main" id="{68C11B05-8674-E381-CCB9-695B1F6BB1DD}"/>
              </a:ext>
            </a:extLst>
          </p:cNvPr>
          <p:cNvGraphicFramePr/>
          <p:nvPr>
            <p:extLst>
              <p:ext uri="{D42A27DB-BD31-4B8C-83A1-F6EECF244321}">
                <p14:modId xmlns:p14="http://schemas.microsoft.com/office/powerpoint/2010/main" val="4206800582"/>
              </p:ext>
            </p:extLst>
          </p:nvPr>
        </p:nvGraphicFramePr>
        <p:xfrm>
          <a:off x="5264727" y="212437"/>
          <a:ext cx="6687128" cy="6262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4A20704A-8725-498B-B418-15DD98B08C59}"/>
              </a:ext>
            </a:extLst>
          </p:cNvPr>
          <p:cNvSpPr/>
          <p:nvPr/>
        </p:nvSpPr>
        <p:spPr>
          <a:xfrm>
            <a:off x="166255" y="112143"/>
            <a:ext cx="4647285" cy="828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effectLst>
                  <a:outerShdw blurRad="38100" dist="38100" dir="2700000" algn="tl">
                    <a:srgbClr val="000000">
                      <a:alpha val="43137"/>
                    </a:srgbClr>
                  </a:outerShdw>
                </a:effectLst>
              </a:rPr>
              <a:t>KEY INSIGHTS FROM ALGORITHMS</a:t>
            </a:r>
          </a:p>
          <a:p>
            <a:pPr algn="ctr"/>
            <a:r>
              <a:rPr lang="en-CA" sz="2400" b="1" dirty="0">
                <a:effectLst>
                  <a:outerShdw blurRad="38100" dist="38100" dir="2700000" algn="tl">
                    <a:srgbClr val="000000">
                      <a:alpha val="43137"/>
                    </a:srgbClr>
                  </a:outerShdw>
                </a:effectLst>
              </a:rPr>
              <a:t>(SVM)</a:t>
            </a:r>
          </a:p>
        </p:txBody>
      </p:sp>
    </p:spTree>
    <p:extLst>
      <p:ext uri="{BB962C8B-B14F-4D97-AF65-F5344CB8AC3E}">
        <p14:creationId xmlns:p14="http://schemas.microsoft.com/office/powerpoint/2010/main" val="164749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extBox 5">
            <a:extLst>
              <a:ext uri="{FF2B5EF4-FFF2-40B4-BE49-F238E27FC236}">
                <a16:creationId xmlns:a16="http://schemas.microsoft.com/office/drawing/2014/main" id="{68C11B05-8674-E381-CCB9-695B1F6BB1DD}"/>
              </a:ext>
            </a:extLst>
          </p:cNvPr>
          <p:cNvGraphicFramePr/>
          <p:nvPr>
            <p:extLst>
              <p:ext uri="{D42A27DB-BD31-4B8C-83A1-F6EECF244321}">
                <p14:modId xmlns:p14="http://schemas.microsoft.com/office/powerpoint/2010/main" val="2723246583"/>
              </p:ext>
            </p:extLst>
          </p:nvPr>
        </p:nvGraphicFramePr>
        <p:xfrm>
          <a:off x="5264727" y="212437"/>
          <a:ext cx="6687128" cy="626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4A20704A-8725-498B-B418-15DD98B08C59}"/>
              </a:ext>
            </a:extLst>
          </p:cNvPr>
          <p:cNvSpPr/>
          <p:nvPr/>
        </p:nvSpPr>
        <p:spPr>
          <a:xfrm>
            <a:off x="166255" y="112143"/>
            <a:ext cx="4647285" cy="828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effectLst>
                  <a:outerShdw blurRad="38100" dist="38100" dir="2700000" algn="tl">
                    <a:srgbClr val="000000">
                      <a:alpha val="43137"/>
                    </a:srgbClr>
                  </a:outerShdw>
                </a:effectLst>
              </a:rPr>
              <a:t>KEY INSIGHTS FROM ALGORITHMS</a:t>
            </a:r>
          </a:p>
          <a:p>
            <a:pPr algn="ctr"/>
            <a:r>
              <a:rPr lang="en-CA" sz="2400" b="1" dirty="0">
                <a:effectLst>
                  <a:outerShdw blurRad="38100" dist="38100" dir="2700000" algn="tl">
                    <a:srgbClr val="000000">
                      <a:alpha val="43137"/>
                    </a:srgbClr>
                  </a:outerShdw>
                </a:effectLst>
              </a:rPr>
              <a:t>(LOGISTICAL REGRESSION)</a:t>
            </a:r>
          </a:p>
        </p:txBody>
      </p:sp>
      <p:pic>
        <p:nvPicPr>
          <p:cNvPr id="6" name="Picture 5">
            <a:extLst>
              <a:ext uri="{FF2B5EF4-FFF2-40B4-BE49-F238E27FC236}">
                <a16:creationId xmlns:a16="http://schemas.microsoft.com/office/drawing/2014/main" id="{9C31A80F-652C-4ABD-AD10-F895860086D8}"/>
              </a:ext>
            </a:extLst>
          </p:cNvPr>
          <p:cNvPicPr>
            <a:picLocks noChangeAspect="1"/>
          </p:cNvPicPr>
          <p:nvPr/>
        </p:nvPicPr>
        <p:blipFill>
          <a:blip r:embed="rId7"/>
          <a:stretch>
            <a:fillRect/>
          </a:stretch>
        </p:blipFill>
        <p:spPr>
          <a:xfrm>
            <a:off x="166255" y="1134576"/>
            <a:ext cx="4716296" cy="5220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254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extBox 5">
            <a:extLst>
              <a:ext uri="{FF2B5EF4-FFF2-40B4-BE49-F238E27FC236}">
                <a16:creationId xmlns:a16="http://schemas.microsoft.com/office/drawing/2014/main" id="{68C11B05-8674-E381-CCB9-695B1F6BB1DD}"/>
              </a:ext>
            </a:extLst>
          </p:cNvPr>
          <p:cNvGraphicFramePr/>
          <p:nvPr>
            <p:extLst>
              <p:ext uri="{D42A27DB-BD31-4B8C-83A1-F6EECF244321}">
                <p14:modId xmlns:p14="http://schemas.microsoft.com/office/powerpoint/2010/main" val="1680830597"/>
              </p:ext>
            </p:extLst>
          </p:nvPr>
        </p:nvGraphicFramePr>
        <p:xfrm>
          <a:off x="5264727" y="212437"/>
          <a:ext cx="6687128" cy="626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4A20704A-8725-498B-B418-15DD98B08C59}"/>
              </a:ext>
            </a:extLst>
          </p:cNvPr>
          <p:cNvSpPr/>
          <p:nvPr/>
        </p:nvSpPr>
        <p:spPr>
          <a:xfrm>
            <a:off x="166255" y="112143"/>
            <a:ext cx="4647285" cy="828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effectLst>
                  <a:outerShdw blurRad="38100" dist="38100" dir="2700000" algn="tl">
                    <a:srgbClr val="000000">
                      <a:alpha val="43137"/>
                    </a:srgbClr>
                  </a:outerShdw>
                </a:effectLst>
              </a:rPr>
              <a:t>KEY INSIGHTS FROM ALGORITHMS</a:t>
            </a:r>
          </a:p>
          <a:p>
            <a:pPr algn="ctr"/>
            <a:r>
              <a:rPr lang="en-CA" sz="2400" b="1" dirty="0">
                <a:effectLst>
                  <a:outerShdw blurRad="38100" dist="38100" dir="2700000" algn="tl">
                    <a:srgbClr val="000000">
                      <a:alpha val="43137"/>
                    </a:srgbClr>
                  </a:outerShdw>
                </a:effectLst>
              </a:rPr>
              <a:t>(DECISION TREE)</a:t>
            </a:r>
          </a:p>
        </p:txBody>
      </p:sp>
      <p:pic>
        <p:nvPicPr>
          <p:cNvPr id="4" name="Picture 3">
            <a:extLst>
              <a:ext uri="{FF2B5EF4-FFF2-40B4-BE49-F238E27FC236}">
                <a16:creationId xmlns:a16="http://schemas.microsoft.com/office/drawing/2014/main" id="{B37FFE1C-B34B-4BFA-AA57-507482E54034}"/>
              </a:ext>
            </a:extLst>
          </p:cNvPr>
          <p:cNvPicPr>
            <a:picLocks noChangeAspect="1"/>
          </p:cNvPicPr>
          <p:nvPr/>
        </p:nvPicPr>
        <p:blipFill>
          <a:blip r:embed="rId7"/>
          <a:stretch>
            <a:fillRect/>
          </a:stretch>
        </p:blipFill>
        <p:spPr>
          <a:xfrm>
            <a:off x="388189" y="1048077"/>
            <a:ext cx="4425351" cy="5223327"/>
          </a:xfrm>
          <a:prstGeom prst="rect">
            <a:avLst/>
          </a:prstGeom>
        </p:spPr>
      </p:pic>
    </p:spTree>
    <p:extLst>
      <p:ext uri="{BB962C8B-B14F-4D97-AF65-F5344CB8AC3E}">
        <p14:creationId xmlns:p14="http://schemas.microsoft.com/office/powerpoint/2010/main" val="188414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croll: Horizontal 7">
            <a:extLst>
              <a:ext uri="{FF2B5EF4-FFF2-40B4-BE49-F238E27FC236}">
                <a16:creationId xmlns:a16="http://schemas.microsoft.com/office/drawing/2014/main" id="{510DC186-DAE9-47C6-9477-E2D2DA3934AE}"/>
              </a:ext>
            </a:extLst>
          </p:cNvPr>
          <p:cNvSpPr/>
          <p:nvPr/>
        </p:nvSpPr>
        <p:spPr>
          <a:xfrm>
            <a:off x="643467" y="321734"/>
            <a:ext cx="10905066" cy="113573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bg1"/>
                </a:solidFill>
                <a:effectLst>
                  <a:outerShdw blurRad="38100" dist="38100" dir="2700000" algn="tl">
                    <a:srgbClr val="000000">
                      <a:alpha val="43137"/>
                    </a:srgbClr>
                  </a:outerShdw>
                </a:effectLst>
                <a:latin typeface="+mj-lt"/>
                <a:ea typeface="+mj-ea"/>
                <a:cs typeface="+mj-cs"/>
              </a:rPr>
              <a:t>MODEL RECOMMENDATION </a:t>
            </a:r>
          </a:p>
        </p:txBody>
      </p:sp>
      <p:sp>
        <p:nvSpPr>
          <p:cNvPr id="9" name="TextBox 8">
            <a:extLst>
              <a:ext uri="{FF2B5EF4-FFF2-40B4-BE49-F238E27FC236}">
                <a16:creationId xmlns:a16="http://schemas.microsoft.com/office/drawing/2014/main" id="{9678E5AA-2122-4136-AD11-1C4952640305}"/>
              </a:ext>
            </a:extLst>
          </p:cNvPr>
          <p:cNvSpPr txBox="1"/>
          <p:nvPr/>
        </p:nvSpPr>
        <p:spPr>
          <a:xfrm>
            <a:off x="643467" y="1670241"/>
            <a:ext cx="4178697" cy="4314923"/>
          </a:xfrm>
          <a:prstGeom prst="rect">
            <a:avLst/>
          </a:prstGeom>
        </p:spPr>
        <p:txBody>
          <a:bodyPr vert="horz" lIns="91440" tIns="45720" rIns="91440" bIns="45720" rtlCol="0">
            <a:normAutofit/>
          </a:bodyPr>
          <a:lstStyle/>
          <a:p>
            <a:pPr>
              <a:lnSpc>
                <a:spcPct val="90000"/>
              </a:lnSpc>
              <a:spcAft>
                <a:spcPts val="600"/>
              </a:spcAft>
            </a:pPr>
            <a:r>
              <a:rPr lang="en-US" sz="2000" dirty="0"/>
              <a:t>The </a:t>
            </a:r>
            <a:r>
              <a:rPr lang="en-US" sz="2000" b="1" dirty="0"/>
              <a:t>logistic algorithm </a:t>
            </a:r>
            <a:r>
              <a:rPr lang="en-US" sz="2000" dirty="0"/>
              <a:t>to me did a pretty good job with the dataset. I will recommend this model for it’s; </a:t>
            </a:r>
          </a:p>
          <a:p>
            <a:pPr marL="285750" indent="-228600">
              <a:lnSpc>
                <a:spcPct val="90000"/>
              </a:lnSpc>
              <a:spcAft>
                <a:spcPts val="600"/>
              </a:spcAft>
              <a:buFont typeface="Arial" panose="020B0604020202020204" pitchFamily="34" charset="0"/>
              <a:buChar char="•"/>
            </a:pPr>
            <a:r>
              <a:rPr lang="en-US" sz="2000" dirty="0"/>
              <a:t>Accuracy </a:t>
            </a:r>
          </a:p>
          <a:p>
            <a:pPr marL="285750" indent="-228600">
              <a:lnSpc>
                <a:spcPct val="90000"/>
              </a:lnSpc>
              <a:spcAft>
                <a:spcPts val="600"/>
              </a:spcAft>
              <a:buFont typeface="Arial" panose="020B0604020202020204" pitchFamily="34" charset="0"/>
              <a:buChar char="•"/>
            </a:pPr>
            <a:r>
              <a:rPr lang="en-US" sz="2000" dirty="0"/>
              <a:t>Weighted average</a:t>
            </a:r>
          </a:p>
          <a:p>
            <a:pPr marL="285750" indent="-228600">
              <a:lnSpc>
                <a:spcPct val="90000"/>
              </a:lnSpc>
              <a:spcAft>
                <a:spcPts val="600"/>
              </a:spcAft>
              <a:buFont typeface="Arial" panose="020B0604020202020204" pitchFamily="34" charset="0"/>
              <a:buChar char="•"/>
            </a:pPr>
            <a:r>
              <a:rPr lang="en-US" sz="2000" dirty="0"/>
              <a:t>Predictability</a:t>
            </a:r>
          </a:p>
          <a:p>
            <a:pPr marL="285750" indent="-228600">
              <a:lnSpc>
                <a:spcPct val="90000"/>
              </a:lnSpc>
              <a:spcAft>
                <a:spcPts val="600"/>
              </a:spcAft>
              <a:buFont typeface="Arial" panose="020B0604020202020204" pitchFamily="34" charset="0"/>
              <a:buChar char="•"/>
            </a:pPr>
            <a:r>
              <a:rPr lang="en-US" sz="2000" dirty="0"/>
              <a:t>Recall and f1-score </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When compared with support vector machine (SVM), the logistical regression algorithm is more accurate and precise for both B and M. </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7296A84-6A80-4A59-897F-730661814798}"/>
              </a:ext>
            </a:extLst>
          </p:cNvPr>
          <p:cNvPicPr>
            <a:picLocks noChangeAspect="1"/>
          </p:cNvPicPr>
          <p:nvPr/>
        </p:nvPicPr>
        <p:blipFill>
          <a:blip r:embed="rId2"/>
          <a:stretch>
            <a:fillRect/>
          </a:stretch>
        </p:blipFill>
        <p:spPr>
          <a:xfrm>
            <a:off x="5336671" y="1670241"/>
            <a:ext cx="6211862" cy="4314923"/>
          </a:xfrm>
          <a:prstGeom prst="rect">
            <a:avLst/>
          </a:prstGeom>
          <a:ln>
            <a:noFill/>
          </a:ln>
          <a:effectLst>
            <a:outerShdw blurRad="292100" dist="139700" dir="2700000" algn="tl" rotWithShape="0">
              <a:srgbClr val="333333">
                <a:alpha val="65000"/>
              </a:srgbClr>
            </a:outerShdw>
          </a:effectLst>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9586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croll: Horizontal 3">
            <a:extLst>
              <a:ext uri="{FF2B5EF4-FFF2-40B4-BE49-F238E27FC236}">
                <a16:creationId xmlns:a16="http://schemas.microsoft.com/office/drawing/2014/main" id="{03985DB1-12E8-4FB0-86AF-123C1106AFE6}"/>
              </a:ext>
            </a:extLst>
          </p:cNvPr>
          <p:cNvSpPr/>
          <p:nvPr/>
        </p:nvSpPr>
        <p:spPr>
          <a:xfrm>
            <a:off x="838200" y="557188"/>
            <a:ext cx="10515600" cy="113349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bg1"/>
                </a:solidFill>
                <a:latin typeface="+mj-lt"/>
                <a:ea typeface="+mj-ea"/>
                <a:cs typeface="+mj-cs"/>
              </a:rPr>
              <a:t>POSSIBLE IMPROVEMENTS FOR LOGISTIC MODEL</a:t>
            </a:r>
          </a:p>
        </p:txBody>
      </p:sp>
      <p:graphicFrame>
        <p:nvGraphicFramePr>
          <p:cNvPr id="6" name="Content Placeholder 2">
            <a:extLst>
              <a:ext uri="{FF2B5EF4-FFF2-40B4-BE49-F238E27FC236}">
                <a16:creationId xmlns:a16="http://schemas.microsoft.com/office/drawing/2014/main" id="{B26A0E3E-BE81-8A10-167A-821BD2FE0998}"/>
              </a:ext>
            </a:extLst>
          </p:cNvPr>
          <p:cNvGraphicFramePr>
            <a:graphicFrameLocks noGrp="1"/>
          </p:cNvGraphicFramePr>
          <p:nvPr>
            <p:ph idx="1"/>
            <p:extLst>
              <p:ext uri="{D42A27DB-BD31-4B8C-83A1-F6EECF244321}">
                <p14:modId xmlns:p14="http://schemas.microsoft.com/office/powerpoint/2010/main" val="28384506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0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1156</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Eseme</dc:creator>
  <cp:lastModifiedBy>Daniel Eseme</cp:lastModifiedBy>
  <cp:revision>14</cp:revision>
  <dcterms:created xsi:type="dcterms:W3CDTF">2022-04-15T23:31:08Z</dcterms:created>
  <dcterms:modified xsi:type="dcterms:W3CDTF">2022-04-19T20:29:41Z</dcterms:modified>
</cp:coreProperties>
</file>