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29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755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62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31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632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446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0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764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87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9383-629A-4BC7-81BD-EA986B39B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95" y="1736088"/>
            <a:ext cx="5529552" cy="1521294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Eseme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S/N 100841468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8410B-B79B-41AF-AA39-279005D6E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28" y="4372291"/>
            <a:ext cx="5633380" cy="62117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3 – </a:t>
            </a:r>
            <a:r>
              <a:rPr lang="en-CA" sz="18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Networks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BE59736B-456C-43DF-9ABB-CDAFE4238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1" r="25427" b="2"/>
          <a:stretch/>
        </p:blipFill>
        <p:spPr>
          <a:xfrm>
            <a:off x="6348742" y="-18370"/>
            <a:ext cx="5843257" cy="6855654"/>
          </a:xfrm>
          <a:prstGeom prst="rect">
            <a:avLst/>
          </a:prstGeom>
        </p:spPr>
      </p:pic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" name="Picture 33" descr="A picture containing icon&#10;&#10;Description automatically generated">
            <a:extLst>
              <a:ext uri="{FF2B5EF4-FFF2-40B4-BE49-F238E27FC236}">
                <a16:creationId xmlns:a16="http://schemas.microsoft.com/office/drawing/2014/main" id="{FB880C21-67A3-4D43-9E47-66F00F6F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0" y="133485"/>
            <a:ext cx="533400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2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7B52AA-6EDF-4C3C-9D7E-028450B6C3DB}"/>
              </a:ext>
            </a:extLst>
          </p:cNvPr>
          <p:cNvSpPr txBox="1"/>
          <p:nvPr/>
        </p:nvSpPr>
        <p:spPr>
          <a:xfrm>
            <a:off x="75501" y="109057"/>
            <a:ext cx="1202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(6) Independent Variables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(CELL, SMEAR, INFIL, LI, BLAST, TEMP)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A98649-C5DD-4D39-A99A-33BC19264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844913"/>
            <a:ext cx="5335398" cy="5904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C21E6C-939B-43F2-B3B2-80205EA01942}"/>
              </a:ext>
            </a:extLst>
          </p:cNvPr>
          <p:cNvSpPr txBox="1"/>
          <p:nvPr/>
        </p:nvSpPr>
        <p:spPr>
          <a:xfrm>
            <a:off x="5627487" y="810688"/>
            <a:ext cx="648901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average (</a:t>
            </a:r>
            <a:r>
              <a:rPr lang="en-CA" sz="1400" b="0" i="0" dirty="0">
                <a:solidFill>
                  <a:srgbClr val="000000"/>
                </a:solidFill>
                <a:effectLst/>
                <a:latin typeface="Helvetica Neue"/>
              </a:rPr>
              <a:t>0.881481</a:t>
            </a:r>
            <a:r>
              <a:rPr lang="en-US" sz="1400" dirty="0"/>
              <a:t>) of CELL in the Leukemia remission dataset is rightly skewed from the max.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spread (</a:t>
            </a:r>
            <a:r>
              <a:rPr lang="en-CA" sz="1400" b="0" i="0" dirty="0">
                <a:solidFill>
                  <a:srgbClr val="000000"/>
                </a:solidFill>
                <a:effectLst/>
                <a:latin typeface="Helvetica Neue"/>
              </a:rPr>
              <a:t>0.186645</a:t>
            </a:r>
            <a:r>
              <a:rPr lang="en-US" sz="1400" dirty="0"/>
              <a:t>) of the CELL when multiplied by a number, is used to capture non-outliers in a sample   </a:t>
            </a:r>
          </a:p>
          <a:p>
            <a:endParaRPr lang="en-US" sz="1400" dirty="0"/>
          </a:p>
          <a:p>
            <a:r>
              <a:rPr lang="en-US" sz="1400" b="1" dirty="0"/>
              <a:t>SMEAR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minimum value of SMEAR (</a:t>
            </a:r>
            <a:r>
              <a:rPr lang="en-US" sz="1400" b="1" dirty="0"/>
              <a:t>0.320000</a:t>
            </a:r>
            <a:r>
              <a:rPr lang="en-US" sz="1400" dirty="0"/>
              <a:t>) is not an outlier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OTHERS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 75%, CELL has already hit it’s max while std is still an outlier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 75%, (SMEAR, INFIL) are still not close to their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 50% BLAST (</a:t>
            </a:r>
            <a:r>
              <a:rPr lang="en-CA" sz="1400" b="0" i="0" dirty="0">
                <a:solidFill>
                  <a:srgbClr val="000000"/>
                </a:solidFill>
                <a:effectLst/>
                <a:latin typeface="Helvetica Neue"/>
              </a:rPr>
              <a:t>0.000000</a:t>
            </a:r>
            <a:r>
              <a:rPr lang="en-US" sz="1400" dirty="0"/>
              <a:t>) was at a dead low, which is bad for the dataset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indent="-400050">
              <a:buFont typeface="+mj-lt"/>
              <a:buAutoNum type="romanUcPeriod"/>
            </a:pPr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8859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AD8C8F-FE34-4BCE-886F-4C7CD24C106F}"/>
              </a:ext>
            </a:extLst>
          </p:cNvPr>
          <p:cNvSpPr txBox="1"/>
          <p:nvPr/>
        </p:nvSpPr>
        <p:spPr>
          <a:xfrm>
            <a:off x="128588" y="12858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Report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65717-0F4D-428B-B2E6-D29E4995E8DA}"/>
              </a:ext>
            </a:extLst>
          </p:cNvPr>
          <p:cNvSpPr txBox="1"/>
          <p:nvPr/>
        </p:nvSpPr>
        <p:spPr>
          <a:xfrm>
            <a:off x="128588" y="642938"/>
            <a:ext cx="11915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how small the dataset is, this seems to be a strong show of our test, and this is significant, less worry on other assumptions.  Two classes (0 and 1)</a:t>
            </a:r>
          </a:p>
          <a:p>
            <a:endParaRPr lang="en-US" b="1" dirty="0"/>
          </a:p>
          <a:p>
            <a:r>
              <a:rPr lang="en-US" b="1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(0) precision is high at (0.75), though not good or high, I believe it is fine as compared to the size of the dataset and independent variable chosen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at (1) precision is at a low of (0.50) but still well set out</a:t>
            </a:r>
          </a:p>
          <a:p>
            <a:endParaRPr lang="en-US" dirty="0"/>
          </a:p>
          <a:p>
            <a:r>
              <a:rPr lang="en-US" b="1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at both class levels (0 and 1) stays stagnant at 0.50 and 0.50 </a:t>
            </a:r>
          </a:p>
          <a:p>
            <a:endParaRPr lang="en-US" dirty="0"/>
          </a:p>
          <a:p>
            <a:r>
              <a:rPr lang="en-US" b="1" dirty="0"/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at a denotes a bad classifier away from 1</a:t>
            </a:r>
          </a:p>
        </p:txBody>
      </p:sp>
    </p:spTree>
    <p:extLst>
      <p:ext uri="{BB962C8B-B14F-4D97-AF65-F5344CB8AC3E}">
        <p14:creationId xmlns:p14="http://schemas.microsoft.com/office/powerpoint/2010/main" val="215909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4B9074-1856-4B45-A93A-3A81733BF735}"/>
              </a:ext>
            </a:extLst>
          </p:cNvPr>
          <p:cNvSpPr txBox="1"/>
          <p:nvPr/>
        </p:nvSpPr>
        <p:spPr>
          <a:xfrm>
            <a:off x="157163" y="185738"/>
            <a:ext cx="119157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Compare the classification report from Neural Network Algorithm to the Logistical Regression Algorithm </a:t>
            </a:r>
          </a:p>
          <a:p>
            <a:endParaRPr lang="en-CA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34E2B-7008-4C9C-8166-7F6769E93E76}"/>
              </a:ext>
            </a:extLst>
          </p:cNvPr>
          <p:cNvSpPr txBox="1"/>
          <p:nvPr/>
        </p:nvSpPr>
        <p:spPr>
          <a:xfrm>
            <a:off x="5686425" y="894522"/>
            <a:ext cx="638651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did well as compared to the logistical Regression Algorithm. </a:t>
            </a:r>
          </a:p>
          <a:p>
            <a:r>
              <a:rPr lang="en-CA" dirty="0"/>
              <a:t>As seen on the picture on the left, smaller dataset but not much of a significant growth </a:t>
            </a:r>
          </a:p>
          <a:p>
            <a:endParaRPr lang="en-CA" dirty="0"/>
          </a:p>
          <a:p>
            <a:r>
              <a:rPr lang="en-CA" b="1" dirty="0"/>
              <a:t>F-1 Score, </a:t>
            </a:r>
            <a:r>
              <a:rPr lang="en-CA" dirty="0"/>
              <a:t>shows an increase of the weighted average of (0.51) to (0.67). There seems to be a bad functionality on the logistical side of the data set.</a:t>
            </a:r>
          </a:p>
          <a:p>
            <a:r>
              <a:rPr lang="en-CA" dirty="0"/>
              <a:t>All the scores do show an overall increase giving a very comfortable analysis </a:t>
            </a:r>
          </a:p>
          <a:p>
            <a:endParaRPr lang="en-CA" dirty="0"/>
          </a:p>
          <a:p>
            <a:r>
              <a:rPr lang="en-CA" b="1" dirty="0"/>
              <a:t>Recall, </a:t>
            </a:r>
            <a:r>
              <a:rPr lang="en-CA" dirty="0"/>
              <a:t>also comes with an increase and shows a better model, better performance and functionality.</a:t>
            </a:r>
          </a:p>
          <a:p>
            <a:endParaRPr lang="en-CA" b="1" dirty="0"/>
          </a:p>
          <a:p>
            <a:r>
              <a:rPr lang="en-CA" b="1" dirty="0"/>
              <a:t>Precision, </a:t>
            </a:r>
            <a:r>
              <a:rPr lang="en-CA" dirty="0"/>
              <a:t>comes with an increase aligning with f1 and recall. In terms of the macro avg and weighted avg showing a better analysis of how good the Neural Network is.</a:t>
            </a:r>
          </a:p>
          <a:p>
            <a:endParaRPr lang="en-CA" dirty="0"/>
          </a:p>
          <a:p>
            <a:r>
              <a:rPr lang="en-CA" dirty="0"/>
              <a:t>In conclusion, the neural network is a good model to keep going forward while checking for errors, especially for this and small datasets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DED89-8FE1-4E0B-9158-083B6280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4" y="894522"/>
            <a:ext cx="5368994" cy="5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2959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423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 Next LT Pro Light</vt:lpstr>
      <vt:lpstr>Georgia Pro Semibold</vt:lpstr>
      <vt:lpstr>Helvetica Neue</vt:lpstr>
      <vt:lpstr>Times New Roman</vt:lpstr>
      <vt:lpstr>RocaVTI</vt:lpstr>
      <vt:lpstr>Daniel Eseme S/N 100841468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Eseme S/N 100841468</dc:title>
  <dc:creator>Daniel Eseme</dc:creator>
  <cp:lastModifiedBy>Daniel Eseme</cp:lastModifiedBy>
  <cp:revision>1</cp:revision>
  <dcterms:created xsi:type="dcterms:W3CDTF">2022-02-26T01:30:14Z</dcterms:created>
  <dcterms:modified xsi:type="dcterms:W3CDTF">2022-02-26T04:45:23Z</dcterms:modified>
</cp:coreProperties>
</file>