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909431-2920-43B6-B0AB-CF3F371611C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B2AD5-4914-4F44-AA99-7BF6B07DADA4}">
      <dgm:prSet/>
      <dgm:spPr/>
      <dgm:t>
        <a:bodyPr/>
        <a:lstStyle/>
        <a:p>
          <a:r>
            <a:rPr lang="en-CA" b="1"/>
            <a:t>DANIEL ESEME</a:t>
          </a:r>
          <a:endParaRPr lang="en-US"/>
        </a:p>
      </dgm:t>
    </dgm:pt>
    <dgm:pt modelId="{DF368E1C-6CC7-47B1-AA07-A33A0DAE7BE7}" type="parTrans" cxnId="{E9302111-E13C-484D-A071-F033B683D0C9}">
      <dgm:prSet/>
      <dgm:spPr/>
      <dgm:t>
        <a:bodyPr/>
        <a:lstStyle/>
        <a:p>
          <a:endParaRPr lang="en-US"/>
        </a:p>
      </dgm:t>
    </dgm:pt>
    <dgm:pt modelId="{5521D492-D9CC-45A3-92A9-2B0C076BBF3E}" type="sibTrans" cxnId="{E9302111-E13C-484D-A071-F033B683D0C9}">
      <dgm:prSet/>
      <dgm:spPr/>
      <dgm:t>
        <a:bodyPr/>
        <a:lstStyle/>
        <a:p>
          <a:endParaRPr lang="en-US"/>
        </a:p>
      </dgm:t>
    </dgm:pt>
    <dgm:pt modelId="{0F9DE0F1-6A9E-49C5-841C-28277BFA3AA9}">
      <dgm:prSet/>
      <dgm:spPr/>
      <dgm:t>
        <a:bodyPr/>
        <a:lstStyle/>
        <a:p>
          <a:r>
            <a:rPr lang="en-CA" b="1"/>
            <a:t>S/N 100841468</a:t>
          </a:r>
          <a:endParaRPr lang="en-US"/>
        </a:p>
      </dgm:t>
    </dgm:pt>
    <dgm:pt modelId="{E531753B-6CF0-41FD-A27A-12FB26B2FDCC}" type="parTrans" cxnId="{EA71A576-CE6A-434B-BD56-08F88D10F527}">
      <dgm:prSet/>
      <dgm:spPr/>
      <dgm:t>
        <a:bodyPr/>
        <a:lstStyle/>
        <a:p>
          <a:endParaRPr lang="en-US"/>
        </a:p>
      </dgm:t>
    </dgm:pt>
    <dgm:pt modelId="{80BA83E2-3A1E-404A-ABE8-7EABBE6B6D4A}" type="sibTrans" cxnId="{EA71A576-CE6A-434B-BD56-08F88D10F527}">
      <dgm:prSet/>
      <dgm:spPr/>
      <dgm:t>
        <a:bodyPr/>
        <a:lstStyle/>
        <a:p>
          <a:endParaRPr lang="en-US"/>
        </a:p>
      </dgm:t>
    </dgm:pt>
    <dgm:pt modelId="{34E9A453-54AC-4E15-B50E-F7BA313F9A6E}">
      <dgm:prSet/>
      <dgm:spPr/>
      <dgm:t>
        <a:bodyPr/>
        <a:lstStyle/>
        <a:p>
          <a:r>
            <a:rPr lang="en-CA" b="1" dirty="0"/>
            <a:t>DATA1200  - ASSIGNMENT 4 - CLUSTERING</a:t>
          </a:r>
          <a:endParaRPr lang="en-US" dirty="0"/>
        </a:p>
      </dgm:t>
    </dgm:pt>
    <dgm:pt modelId="{5EE10D94-76E6-43A2-AC41-565C1FD7656D}" type="parTrans" cxnId="{C4684AC0-2049-4913-952C-014A3839206A}">
      <dgm:prSet/>
      <dgm:spPr/>
      <dgm:t>
        <a:bodyPr/>
        <a:lstStyle/>
        <a:p>
          <a:endParaRPr lang="en-US"/>
        </a:p>
      </dgm:t>
    </dgm:pt>
    <dgm:pt modelId="{247359E9-D404-4A27-AA38-10A5138D2B9D}" type="sibTrans" cxnId="{C4684AC0-2049-4913-952C-014A3839206A}">
      <dgm:prSet/>
      <dgm:spPr/>
      <dgm:t>
        <a:bodyPr/>
        <a:lstStyle/>
        <a:p>
          <a:endParaRPr lang="en-US"/>
        </a:p>
      </dgm:t>
    </dgm:pt>
    <dgm:pt modelId="{4AAEFADC-3091-4902-B645-B708827E000B}">
      <dgm:prSet/>
      <dgm:spPr/>
      <dgm:t>
        <a:bodyPr/>
        <a:lstStyle/>
        <a:p>
          <a:r>
            <a:rPr lang="en-CA" b="1" dirty="0"/>
            <a:t>PROF: SAM PLATI</a:t>
          </a:r>
          <a:endParaRPr lang="en-US" dirty="0"/>
        </a:p>
      </dgm:t>
    </dgm:pt>
    <dgm:pt modelId="{C13CC2CC-F179-4A6F-B66E-6E2D61353BE6}" type="parTrans" cxnId="{862D7EE5-DDB2-4B3C-B6B8-294F287187D6}">
      <dgm:prSet/>
      <dgm:spPr/>
      <dgm:t>
        <a:bodyPr/>
        <a:lstStyle/>
        <a:p>
          <a:endParaRPr lang="en-US"/>
        </a:p>
      </dgm:t>
    </dgm:pt>
    <dgm:pt modelId="{3B31716B-3D54-4D33-A7BB-C800D404FDB5}" type="sibTrans" cxnId="{862D7EE5-DDB2-4B3C-B6B8-294F287187D6}">
      <dgm:prSet/>
      <dgm:spPr/>
      <dgm:t>
        <a:bodyPr/>
        <a:lstStyle/>
        <a:p>
          <a:endParaRPr lang="en-US"/>
        </a:p>
      </dgm:t>
    </dgm:pt>
    <dgm:pt modelId="{74468F8A-30F3-4DAA-90B3-3AC4F95BD6F8}" type="pres">
      <dgm:prSet presAssocID="{1B909431-2920-43B6-B0AB-CF3F371611C9}" presName="outerComposite" presStyleCnt="0">
        <dgm:presLayoutVars>
          <dgm:chMax val="5"/>
          <dgm:dir/>
          <dgm:resizeHandles val="exact"/>
        </dgm:presLayoutVars>
      </dgm:prSet>
      <dgm:spPr/>
    </dgm:pt>
    <dgm:pt modelId="{7785674B-D552-4569-8195-F28B5796DE39}" type="pres">
      <dgm:prSet presAssocID="{1B909431-2920-43B6-B0AB-CF3F371611C9}" presName="dummyMaxCanvas" presStyleCnt="0">
        <dgm:presLayoutVars/>
      </dgm:prSet>
      <dgm:spPr/>
    </dgm:pt>
    <dgm:pt modelId="{F89E351A-838D-4A27-9791-65C4DAFCDCDE}" type="pres">
      <dgm:prSet presAssocID="{1B909431-2920-43B6-B0AB-CF3F371611C9}" presName="FourNodes_1" presStyleLbl="node1" presStyleIdx="0" presStyleCnt="4">
        <dgm:presLayoutVars>
          <dgm:bulletEnabled val="1"/>
        </dgm:presLayoutVars>
      </dgm:prSet>
      <dgm:spPr/>
    </dgm:pt>
    <dgm:pt modelId="{C2714EAF-CC9D-4E1D-9B75-B35247057081}" type="pres">
      <dgm:prSet presAssocID="{1B909431-2920-43B6-B0AB-CF3F371611C9}" presName="FourNodes_2" presStyleLbl="node1" presStyleIdx="1" presStyleCnt="4">
        <dgm:presLayoutVars>
          <dgm:bulletEnabled val="1"/>
        </dgm:presLayoutVars>
      </dgm:prSet>
      <dgm:spPr/>
    </dgm:pt>
    <dgm:pt modelId="{58DAB201-434E-42AE-9B8A-0B75A7F5A7F2}" type="pres">
      <dgm:prSet presAssocID="{1B909431-2920-43B6-B0AB-CF3F371611C9}" presName="FourNodes_3" presStyleLbl="node1" presStyleIdx="2" presStyleCnt="4">
        <dgm:presLayoutVars>
          <dgm:bulletEnabled val="1"/>
        </dgm:presLayoutVars>
      </dgm:prSet>
      <dgm:spPr/>
    </dgm:pt>
    <dgm:pt modelId="{D7514454-7C89-40C4-B7E9-BA016A26DA97}" type="pres">
      <dgm:prSet presAssocID="{1B909431-2920-43B6-B0AB-CF3F371611C9}" presName="FourNodes_4" presStyleLbl="node1" presStyleIdx="3" presStyleCnt="4">
        <dgm:presLayoutVars>
          <dgm:bulletEnabled val="1"/>
        </dgm:presLayoutVars>
      </dgm:prSet>
      <dgm:spPr/>
    </dgm:pt>
    <dgm:pt modelId="{0E4B4E0F-2CD5-4575-BFA7-0E9C4B5C03C0}" type="pres">
      <dgm:prSet presAssocID="{1B909431-2920-43B6-B0AB-CF3F371611C9}" presName="FourConn_1-2" presStyleLbl="fgAccFollowNode1" presStyleIdx="0" presStyleCnt="3">
        <dgm:presLayoutVars>
          <dgm:bulletEnabled val="1"/>
        </dgm:presLayoutVars>
      </dgm:prSet>
      <dgm:spPr/>
    </dgm:pt>
    <dgm:pt modelId="{D839C9DF-8490-4EA3-9D29-586B2444E4A5}" type="pres">
      <dgm:prSet presAssocID="{1B909431-2920-43B6-B0AB-CF3F371611C9}" presName="FourConn_2-3" presStyleLbl="fgAccFollowNode1" presStyleIdx="1" presStyleCnt="3">
        <dgm:presLayoutVars>
          <dgm:bulletEnabled val="1"/>
        </dgm:presLayoutVars>
      </dgm:prSet>
      <dgm:spPr/>
    </dgm:pt>
    <dgm:pt modelId="{8B3DB5CF-C6B4-4709-A113-1950CC9F2E90}" type="pres">
      <dgm:prSet presAssocID="{1B909431-2920-43B6-B0AB-CF3F371611C9}" presName="FourConn_3-4" presStyleLbl="fgAccFollowNode1" presStyleIdx="2" presStyleCnt="3">
        <dgm:presLayoutVars>
          <dgm:bulletEnabled val="1"/>
        </dgm:presLayoutVars>
      </dgm:prSet>
      <dgm:spPr/>
    </dgm:pt>
    <dgm:pt modelId="{F4E09E66-42E7-4796-9206-0D32840088F0}" type="pres">
      <dgm:prSet presAssocID="{1B909431-2920-43B6-B0AB-CF3F371611C9}" presName="FourNodes_1_text" presStyleLbl="node1" presStyleIdx="3" presStyleCnt="4">
        <dgm:presLayoutVars>
          <dgm:bulletEnabled val="1"/>
        </dgm:presLayoutVars>
      </dgm:prSet>
      <dgm:spPr/>
    </dgm:pt>
    <dgm:pt modelId="{B84447A0-570E-48C0-A22D-D2B0405CA9D3}" type="pres">
      <dgm:prSet presAssocID="{1B909431-2920-43B6-B0AB-CF3F371611C9}" presName="FourNodes_2_text" presStyleLbl="node1" presStyleIdx="3" presStyleCnt="4">
        <dgm:presLayoutVars>
          <dgm:bulletEnabled val="1"/>
        </dgm:presLayoutVars>
      </dgm:prSet>
      <dgm:spPr/>
    </dgm:pt>
    <dgm:pt modelId="{CD208925-DA85-432A-8D00-A0FE0CBD1DA8}" type="pres">
      <dgm:prSet presAssocID="{1B909431-2920-43B6-B0AB-CF3F371611C9}" presName="FourNodes_3_text" presStyleLbl="node1" presStyleIdx="3" presStyleCnt="4">
        <dgm:presLayoutVars>
          <dgm:bulletEnabled val="1"/>
        </dgm:presLayoutVars>
      </dgm:prSet>
      <dgm:spPr/>
    </dgm:pt>
    <dgm:pt modelId="{A8EF7EED-6A70-457F-8C62-C7D22FD90FFC}" type="pres">
      <dgm:prSet presAssocID="{1B909431-2920-43B6-B0AB-CF3F371611C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9302111-E13C-484D-A071-F033B683D0C9}" srcId="{1B909431-2920-43B6-B0AB-CF3F371611C9}" destId="{40AB2AD5-4914-4F44-AA99-7BF6B07DADA4}" srcOrd="0" destOrd="0" parTransId="{DF368E1C-6CC7-47B1-AA07-A33A0DAE7BE7}" sibTransId="{5521D492-D9CC-45A3-92A9-2B0C076BBF3E}"/>
    <dgm:cxn modelId="{3C197F12-D7C5-474B-9EDD-CF86118A1B0F}" type="presOf" srcId="{247359E9-D404-4A27-AA38-10A5138D2B9D}" destId="{8B3DB5CF-C6B4-4709-A113-1950CC9F2E90}" srcOrd="0" destOrd="0" presId="urn:microsoft.com/office/officeart/2005/8/layout/vProcess5"/>
    <dgm:cxn modelId="{AC0D5C2F-F9C3-434F-92F1-3FA67FB69195}" type="presOf" srcId="{5521D492-D9CC-45A3-92A9-2B0C076BBF3E}" destId="{0E4B4E0F-2CD5-4575-BFA7-0E9C4B5C03C0}" srcOrd="0" destOrd="0" presId="urn:microsoft.com/office/officeart/2005/8/layout/vProcess5"/>
    <dgm:cxn modelId="{551F0E53-FAA6-44AC-B9D5-56B3C218F809}" type="presOf" srcId="{1B909431-2920-43B6-B0AB-CF3F371611C9}" destId="{74468F8A-30F3-4DAA-90B3-3AC4F95BD6F8}" srcOrd="0" destOrd="0" presId="urn:microsoft.com/office/officeart/2005/8/layout/vProcess5"/>
    <dgm:cxn modelId="{EA71A576-CE6A-434B-BD56-08F88D10F527}" srcId="{1B909431-2920-43B6-B0AB-CF3F371611C9}" destId="{0F9DE0F1-6A9E-49C5-841C-28277BFA3AA9}" srcOrd="1" destOrd="0" parTransId="{E531753B-6CF0-41FD-A27A-12FB26B2FDCC}" sibTransId="{80BA83E2-3A1E-404A-ABE8-7EABBE6B6D4A}"/>
    <dgm:cxn modelId="{9C17307F-1F92-4A97-B49D-8EBE20841B3A}" type="presOf" srcId="{4AAEFADC-3091-4902-B645-B708827E000B}" destId="{A8EF7EED-6A70-457F-8C62-C7D22FD90FFC}" srcOrd="1" destOrd="0" presId="urn:microsoft.com/office/officeart/2005/8/layout/vProcess5"/>
    <dgm:cxn modelId="{2C3CCF92-77A4-4FD7-87A9-2C6A8CBD0EA4}" type="presOf" srcId="{40AB2AD5-4914-4F44-AA99-7BF6B07DADA4}" destId="{F4E09E66-42E7-4796-9206-0D32840088F0}" srcOrd="1" destOrd="0" presId="urn:microsoft.com/office/officeart/2005/8/layout/vProcess5"/>
    <dgm:cxn modelId="{2E61E1AF-8257-4DD8-8224-6F3F4013554D}" type="presOf" srcId="{4AAEFADC-3091-4902-B645-B708827E000B}" destId="{D7514454-7C89-40C4-B7E9-BA016A26DA97}" srcOrd="0" destOrd="0" presId="urn:microsoft.com/office/officeart/2005/8/layout/vProcess5"/>
    <dgm:cxn modelId="{AF6957B3-5BE9-4DCB-9E64-B1C75D691A00}" type="presOf" srcId="{80BA83E2-3A1E-404A-ABE8-7EABBE6B6D4A}" destId="{D839C9DF-8490-4EA3-9D29-586B2444E4A5}" srcOrd="0" destOrd="0" presId="urn:microsoft.com/office/officeart/2005/8/layout/vProcess5"/>
    <dgm:cxn modelId="{C4684AC0-2049-4913-952C-014A3839206A}" srcId="{1B909431-2920-43B6-B0AB-CF3F371611C9}" destId="{34E9A453-54AC-4E15-B50E-F7BA313F9A6E}" srcOrd="2" destOrd="0" parTransId="{5EE10D94-76E6-43A2-AC41-565C1FD7656D}" sibTransId="{247359E9-D404-4A27-AA38-10A5138D2B9D}"/>
    <dgm:cxn modelId="{91DD3EC5-A194-4E2D-9674-7234F412CDDF}" type="presOf" srcId="{34E9A453-54AC-4E15-B50E-F7BA313F9A6E}" destId="{58DAB201-434E-42AE-9B8A-0B75A7F5A7F2}" srcOrd="0" destOrd="0" presId="urn:microsoft.com/office/officeart/2005/8/layout/vProcess5"/>
    <dgm:cxn modelId="{F448F1E0-1832-4D66-A7A4-64682BFA0A70}" type="presOf" srcId="{34E9A453-54AC-4E15-B50E-F7BA313F9A6E}" destId="{CD208925-DA85-432A-8D00-A0FE0CBD1DA8}" srcOrd="1" destOrd="0" presId="urn:microsoft.com/office/officeart/2005/8/layout/vProcess5"/>
    <dgm:cxn modelId="{862D7EE5-DDB2-4B3C-B6B8-294F287187D6}" srcId="{1B909431-2920-43B6-B0AB-CF3F371611C9}" destId="{4AAEFADC-3091-4902-B645-B708827E000B}" srcOrd="3" destOrd="0" parTransId="{C13CC2CC-F179-4A6F-B66E-6E2D61353BE6}" sibTransId="{3B31716B-3D54-4D33-A7BB-C800D404FDB5}"/>
    <dgm:cxn modelId="{9E7BABE8-7ADD-497F-8F2D-D53223030366}" type="presOf" srcId="{0F9DE0F1-6A9E-49C5-841C-28277BFA3AA9}" destId="{C2714EAF-CC9D-4E1D-9B75-B35247057081}" srcOrd="0" destOrd="0" presId="urn:microsoft.com/office/officeart/2005/8/layout/vProcess5"/>
    <dgm:cxn modelId="{02B0D8EA-F558-4CA9-BFAC-5C74662C6D03}" type="presOf" srcId="{40AB2AD5-4914-4F44-AA99-7BF6B07DADA4}" destId="{F89E351A-838D-4A27-9791-65C4DAFCDCDE}" srcOrd="0" destOrd="0" presId="urn:microsoft.com/office/officeart/2005/8/layout/vProcess5"/>
    <dgm:cxn modelId="{1827C0F3-C104-4952-9BA8-421825FBCAB5}" type="presOf" srcId="{0F9DE0F1-6A9E-49C5-841C-28277BFA3AA9}" destId="{B84447A0-570E-48C0-A22D-D2B0405CA9D3}" srcOrd="1" destOrd="0" presId="urn:microsoft.com/office/officeart/2005/8/layout/vProcess5"/>
    <dgm:cxn modelId="{F9AC1353-962B-40BA-8FC1-1FC79200F282}" type="presParOf" srcId="{74468F8A-30F3-4DAA-90B3-3AC4F95BD6F8}" destId="{7785674B-D552-4569-8195-F28B5796DE39}" srcOrd="0" destOrd="0" presId="urn:microsoft.com/office/officeart/2005/8/layout/vProcess5"/>
    <dgm:cxn modelId="{E14F6414-FDE1-462D-BBB9-8D10A55E756D}" type="presParOf" srcId="{74468F8A-30F3-4DAA-90B3-3AC4F95BD6F8}" destId="{F89E351A-838D-4A27-9791-65C4DAFCDCDE}" srcOrd="1" destOrd="0" presId="urn:microsoft.com/office/officeart/2005/8/layout/vProcess5"/>
    <dgm:cxn modelId="{41C7558E-D319-47A4-9282-B6D8D6B5BB78}" type="presParOf" srcId="{74468F8A-30F3-4DAA-90B3-3AC4F95BD6F8}" destId="{C2714EAF-CC9D-4E1D-9B75-B35247057081}" srcOrd="2" destOrd="0" presId="urn:microsoft.com/office/officeart/2005/8/layout/vProcess5"/>
    <dgm:cxn modelId="{3181B826-A057-45D9-8DBC-C51A105DEDF5}" type="presParOf" srcId="{74468F8A-30F3-4DAA-90B3-3AC4F95BD6F8}" destId="{58DAB201-434E-42AE-9B8A-0B75A7F5A7F2}" srcOrd="3" destOrd="0" presId="urn:microsoft.com/office/officeart/2005/8/layout/vProcess5"/>
    <dgm:cxn modelId="{DB9492CB-AC48-4677-92D1-34548FA08851}" type="presParOf" srcId="{74468F8A-30F3-4DAA-90B3-3AC4F95BD6F8}" destId="{D7514454-7C89-40C4-B7E9-BA016A26DA97}" srcOrd="4" destOrd="0" presId="urn:microsoft.com/office/officeart/2005/8/layout/vProcess5"/>
    <dgm:cxn modelId="{42C5C4F8-6137-47B0-8777-1769629F73E7}" type="presParOf" srcId="{74468F8A-30F3-4DAA-90B3-3AC4F95BD6F8}" destId="{0E4B4E0F-2CD5-4575-BFA7-0E9C4B5C03C0}" srcOrd="5" destOrd="0" presId="urn:microsoft.com/office/officeart/2005/8/layout/vProcess5"/>
    <dgm:cxn modelId="{6348C6B4-5306-47B8-800D-309629C381C0}" type="presParOf" srcId="{74468F8A-30F3-4DAA-90B3-3AC4F95BD6F8}" destId="{D839C9DF-8490-4EA3-9D29-586B2444E4A5}" srcOrd="6" destOrd="0" presId="urn:microsoft.com/office/officeart/2005/8/layout/vProcess5"/>
    <dgm:cxn modelId="{8F8DCC7C-DED8-4E26-9779-2FB7F99FF018}" type="presParOf" srcId="{74468F8A-30F3-4DAA-90B3-3AC4F95BD6F8}" destId="{8B3DB5CF-C6B4-4709-A113-1950CC9F2E90}" srcOrd="7" destOrd="0" presId="urn:microsoft.com/office/officeart/2005/8/layout/vProcess5"/>
    <dgm:cxn modelId="{5FED46FB-F5F1-4D23-BC88-8EF88A4F4A98}" type="presParOf" srcId="{74468F8A-30F3-4DAA-90B3-3AC4F95BD6F8}" destId="{F4E09E66-42E7-4796-9206-0D32840088F0}" srcOrd="8" destOrd="0" presId="urn:microsoft.com/office/officeart/2005/8/layout/vProcess5"/>
    <dgm:cxn modelId="{8C9A0065-FBD5-4B31-A99C-A63DEC4A72BF}" type="presParOf" srcId="{74468F8A-30F3-4DAA-90B3-3AC4F95BD6F8}" destId="{B84447A0-570E-48C0-A22D-D2B0405CA9D3}" srcOrd="9" destOrd="0" presId="urn:microsoft.com/office/officeart/2005/8/layout/vProcess5"/>
    <dgm:cxn modelId="{C207813F-4881-43B1-A59A-8592A5AC4A8F}" type="presParOf" srcId="{74468F8A-30F3-4DAA-90B3-3AC4F95BD6F8}" destId="{CD208925-DA85-432A-8D00-A0FE0CBD1DA8}" srcOrd="10" destOrd="0" presId="urn:microsoft.com/office/officeart/2005/8/layout/vProcess5"/>
    <dgm:cxn modelId="{27E41988-AC1B-4161-BDB8-5D180BDE8CD6}" type="presParOf" srcId="{74468F8A-30F3-4DAA-90B3-3AC4F95BD6F8}" destId="{A8EF7EED-6A70-457F-8C62-C7D22FD90FF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E351A-838D-4A27-9791-65C4DAFCDCDE}">
      <dsp:nvSpPr>
        <dsp:cNvPr id="0" name=""/>
        <dsp:cNvSpPr/>
      </dsp:nvSpPr>
      <dsp:spPr>
        <a:xfrm>
          <a:off x="0" y="0"/>
          <a:ext cx="8282432" cy="67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/>
            <a:t>DANIEL ESEME</a:t>
          </a:r>
          <a:endParaRPr lang="en-US" sz="2900" kern="1200"/>
        </a:p>
      </dsp:txBody>
      <dsp:txXfrm>
        <a:off x="19634" y="19634"/>
        <a:ext cx="7502441" cy="631069"/>
      </dsp:txXfrm>
    </dsp:sp>
    <dsp:sp modelId="{C2714EAF-CC9D-4E1D-9B75-B35247057081}">
      <dsp:nvSpPr>
        <dsp:cNvPr id="0" name=""/>
        <dsp:cNvSpPr/>
      </dsp:nvSpPr>
      <dsp:spPr>
        <a:xfrm>
          <a:off x="693653" y="792216"/>
          <a:ext cx="8282432" cy="67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/>
            <a:t>S/N 100841468</a:t>
          </a:r>
          <a:endParaRPr lang="en-US" sz="2900" kern="1200"/>
        </a:p>
      </dsp:txBody>
      <dsp:txXfrm>
        <a:off x="713287" y="811850"/>
        <a:ext cx="7113791" cy="631069"/>
      </dsp:txXfrm>
    </dsp:sp>
    <dsp:sp modelId="{58DAB201-434E-42AE-9B8A-0B75A7F5A7F2}">
      <dsp:nvSpPr>
        <dsp:cNvPr id="0" name=""/>
        <dsp:cNvSpPr/>
      </dsp:nvSpPr>
      <dsp:spPr>
        <a:xfrm>
          <a:off x="1376954" y="1584433"/>
          <a:ext cx="8282432" cy="67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 dirty="0"/>
            <a:t>DATA1200  - ASSIGNMENT 4 - CLUSTERING</a:t>
          </a:r>
          <a:endParaRPr lang="en-US" sz="2900" kern="1200" dirty="0"/>
        </a:p>
      </dsp:txBody>
      <dsp:txXfrm>
        <a:off x="1396588" y="1604067"/>
        <a:ext cx="7124144" cy="631069"/>
      </dsp:txXfrm>
    </dsp:sp>
    <dsp:sp modelId="{D7514454-7C89-40C4-B7E9-BA016A26DA97}">
      <dsp:nvSpPr>
        <dsp:cNvPr id="0" name=""/>
        <dsp:cNvSpPr/>
      </dsp:nvSpPr>
      <dsp:spPr>
        <a:xfrm>
          <a:off x="2070607" y="2376650"/>
          <a:ext cx="8282432" cy="67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 dirty="0"/>
            <a:t>PROF: SAM PLATI</a:t>
          </a:r>
          <a:endParaRPr lang="en-US" sz="2900" kern="1200" dirty="0"/>
        </a:p>
      </dsp:txBody>
      <dsp:txXfrm>
        <a:off x="2090241" y="2396284"/>
        <a:ext cx="7113791" cy="631069"/>
      </dsp:txXfrm>
    </dsp:sp>
    <dsp:sp modelId="{0E4B4E0F-2CD5-4575-BFA7-0E9C4B5C03C0}">
      <dsp:nvSpPr>
        <dsp:cNvPr id="0" name=""/>
        <dsp:cNvSpPr/>
      </dsp:nvSpPr>
      <dsp:spPr>
        <a:xfrm>
          <a:off x="7846712" y="513417"/>
          <a:ext cx="435719" cy="4357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944749" y="513417"/>
        <a:ext cx="239645" cy="327879"/>
      </dsp:txXfrm>
    </dsp:sp>
    <dsp:sp modelId="{D839C9DF-8490-4EA3-9D29-586B2444E4A5}">
      <dsp:nvSpPr>
        <dsp:cNvPr id="0" name=""/>
        <dsp:cNvSpPr/>
      </dsp:nvSpPr>
      <dsp:spPr>
        <a:xfrm>
          <a:off x="8540366" y="1305634"/>
          <a:ext cx="435719" cy="4357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638403" y="1305634"/>
        <a:ext cx="239645" cy="327879"/>
      </dsp:txXfrm>
    </dsp:sp>
    <dsp:sp modelId="{8B3DB5CF-C6B4-4709-A113-1950CC9F2E90}">
      <dsp:nvSpPr>
        <dsp:cNvPr id="0" name=""/>
        <dsp:cNvSpPr/>
      </dsp:nvSpPr>
      <dsp:spPr>
        <a:xfrm>
          <a:off x="9223667" y="2097851"/>
          <a:ext cx="435719" cy="4357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321704" y="2097851"/>
        <a:ext cx="239645" cy="327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2428-8E59-4442-83A8-D25008D3A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B5A1B-D0D8-4568-B5EF-4EA6D76B3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BF851-5C4D-47A1-9D6B-ECB8D105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A417-1CDE-49B2-AACD-21DFEDAC3A9A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22918-E4D9-46C7-B72E-21420166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82F1F-3169-448F-8778-D5EB5748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7BA-C3F1-4F1A-8564-5E310E792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81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B6F1-2B59-41F9-9C72-D049841E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D579E-123B-410A-95E7-1135B9959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27BC8-3796-49CC-9F41-A9B56A3C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A417-1CDE-49B2-AACD-21DFEDAC3A9A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11716-A3D9-4F44-BF4F-F520606F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395A1-605C-4CA8-B40D-B3DFC4DF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7BA-C3F1-4F1A-8564-5E310E792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1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2D8A4-7CCD-475A-8DFD-8B0B380C0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F7833-A0AA-49CD-9F64-4643DF650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FF273-33E6-467B-A3BE-C8F78BF2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A417-1CDE-49B2-AACD-21DFEDAC3A9A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5D5B5-6523-47CC-B750-7CD09642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84B55-2167-417B-8979-34768333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7BA-C3F1-4F1A-8564-5E310E792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96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F6D7-8112-45BF-A9E1-884B4215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77A1-9005-4F12-83CE-D878F104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0976-5B4A-4637-94C9-49A18184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A417-1CDE-49B2-AACD-21DFEDAC3A9A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44F6-40C9-4C94-ABB3-DFFE2780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92867-AB12-425C-A423-CD8BA3D2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7BA-C3F1-4F1A-8564-5E310E792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14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3B1E-6749-4259-81E0-D5D306B3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DA3D8-789B-4B8C-953E-28AFD12FB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71D29-A4A5-454A-98BA-75CBE3B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A417-1CDE-49B2-AACD-21DFEDAC3A9A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27BE-226F-40BD-A36C-6D176A22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FA378-F137-4B4D-BDC1-9E8BAE9B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7BA-C3F1-4F1A-8564-5E310E792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38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9063-685B-4E8B-9902-F4622839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69B2-771C-4088-B188-462E02647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59DA8-E5C3-4C4E-8216-D48CF4519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9748B-BAA9-41C2-BE0B-4CD9696C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A417-1CDE-49B2-AACD-21DFEDAC3A9A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21731-CADE-4B09-AC67-6110E2EC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A2F4B-9FDF-4FEF-8305-C3D57658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7BA-C3F1-4F1A-8564-5E310E792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07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FC86-7B14-48A0-8AE5-D7BAB016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7C48-627E-4D1B-94ED-36FAFF18C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A9F90-4AB7-4E7E-8594-5ED1B6DAE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103A1-181C-490B-9D82-6BD73FB27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D5DCF-90C0-44E8-9DF2-C4D55224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62CD9-9116-46FD-831B-601CFA8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A417-1CDE-49B2-AACD-21DFEDAC3A9A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782D2-518D-43A2-9EB0-11248F03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8BDC9-4831-4340-A6FE-9711C413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7BA-C3F1-4F1A-8564-5E310E792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97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30B9-0B21-43BE-BE02-F73F1C8C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EF5D5-2E04-48C8-99FA-9A43121D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A417-1CDE-49B2-AACD-21DFEDAC3A9A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332E3-E456-4E78-9727-13082958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97168-E9C9-4B70-AD21-DD3590CA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7BA-C3F1-4F1A-8564-5E310E792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96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DF48D-FCEF-4A59-AA01-84CDC3D4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A417-1CDE-49B2-AACD-21DFEDAC3A9A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A74A7-4E0A-4A5C-B6D3-03F7B772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61C6B-CDB6-4E09-9C28-32C4123F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7BA-C3F1-4F1A-8564-5E310E792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30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5012-7169-4E6B-998F-17E707A0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68DBE-810A-4ABF-AF44-3CBEC0E77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C33B2-930E-44E4-97CB-12F16766C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C576-E143-4480-BF45-4FDF00BA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A417-1CDE-49B2-AACD-21DFEDAC3A9A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04BE1-2E5D-4A53-B750-2DC70D31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AF018-E2C0-4EC2-B9A4-5C074DDB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7BA-C3F1-4F1A-8564-5E310E792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57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7B7B-62EB-4677-949D-C59C5CE3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50B65-F8C0-4460-9008-7158CD87E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8285E-7D1D-4F39-AD24-16D6B79C7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64592-CE3D-492D-8B51-880AF335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A417-1CDE-49B2-AACD-21DFEDAC3A9A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B6A65-9790-423B-A885-C4D5D622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74211-16F0-4FF9-B86A-F0359628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397BA-C3F1-4F1A-8564-5E310E792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73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E7D79-DE46-4823-8F74-48B10DF4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6A6AD-5387-473A-9158-F43B34D82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55086-4718-42AB-AAD4-566B99391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A417-1CDE-49B2-AACD-21DFEDAC3A9A}" type="datetimeFigureOut">
              <a:rPr lang="en-CA" smtClean="0"/>
              <a:t>2022-04-04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D440-C9BC-4BD9-A6C7-AD197F03E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41A23-6B26-435A-9EDE-69BC1D4F0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397BA-C3F1-4F1A-8564-5E310E792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74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5C0F98ED-5141-4078-AEB7-7C310DE9B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40" y="1021714"/>
            <a:ext cx="8382000" cy="1396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E8A8B7F5-FA02-DA0C-D4F0-844981F58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527535"/>
              </p:ext>
            </p:extLst>
          </p:nvPr>
        </p:nvGraphicFramePr>
        <p:xfrm>
          <a:off x="1005840" y="3037840"/>
          <a:ext cx="10353040" cy="304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996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F2495-7E8E-4B77-9933-CAA765220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CA" sz="4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RATIONAL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CA4FF-8C7B-44F9-9597-524D792AE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To understand how clustering techniques are used for K-Means model. Using the ‘</a:t>
            </a:r>
            <a:r>
              <a:rPr lang="en-CA" dirty="0" err="1"/>
              <a:t>leuanalysis</a:t>
            </a:r>
            <a:r>
              <a:rPr lang="en-CA" dirty="0"/>
              <a:t>’ dataset to carryout this experiment.</a:t>
            </a:r>
          </a:p>
          <a:p>
            <a:pPr algn="l"/>
            <a:r>
              <a:rPr lang="en-CA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8830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FB2F9A-4A3E-4B7E-A11B-6C533BDC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 fontScale="90000"/>
          </a:bodyPr>
          <a:lstStyle/>
          <a:p>
            <a:br>
              <a:rPr lang="en-CA" sz="10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</a:br>
            <a:r>
              <a:rPr lang="en-CA" sz="10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br>
              <a:rPr lang="en-CA" sz="10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</a:br>
            <a:r>
              <a:rPr lang="en-US" sz="31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Identify and Justify the number of clusters required to optimize a K-means Model by using both the Elbow and Silhouette Methods. </a:t>
            </a:r>
            <a:br>
              <a:rPr lang="en-US" sz="1000" dirty="0">
                <a:solidFill>
                  <a:srgbClr val="FFFFFF"/>
                </a:solidFill>
                <a:latin typeface="Times New Roman" panose="02020603050405020304" pitchFamily="18" charset="0"/>
              </a:rPr>
            </a:br>
            <a:br>
              <a:rPr lang="en-US" sz="10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</a:br>
            <a:endParaRPr lang="en-CA" sz="1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66AF6-6FBC-4B9B-A475-E01A9C71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5039254" cy="3563159"/>
          </a:xfrm>
        </p:spPr>
        <p:txBody>
          <a:bodyPr>
            <a:normAutofit/>
          </a:bodyPr>
          <a:lstStyle/>
          <a:p>
            <a:r>
              <a:rPr lang="en-CA" sz="2400" dirty="0"/>
              <a:t>ELBOW METHOD</a:t>
            </a:r>
          </a:p>
          <a:p>
            <a:pPr marL="0" indent="0">
              <a:buNone/>
            </a:pPr>
            <a:r>
              <a:rPr lang="en-CA" sz="2400" dirty="0"/>
              <a:t>The number of clusters needed to optimize a K-means Model is (6), as can be seen from the plotting, where the slope takes a bend knee to indicate. 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US" sz="2400" dirty="0"/>
              <a:t>Last point, possible overlap or non-spherical clusters</a:t>
            </a:r>
            <a:endParaRPr lang="en-CA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11FC1A-CBAE-40DC-B61A-3BB89F7902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" r="408" b="1"/>
          <a:stretch/>
        </p:blipFill>
        <p:spPr bwMode="auto">
          <a:xfrm>
            <a:off x="6512560" y="2494237"/>
            <a:ext cx="503925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31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B1F2D7-95BF-43B8-A015-3B266C7B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 fontScale="90000"/>
          </a:bodyPr>
          <a:lstStyle/>
          <a:p>
            <a:br>
              <a:rPr lang="en-US" sz="3100" dirty="0">
                <a:solidFill>
                  <a:srgbClr val="FFFFFF"/>
                </a:solidFill>
                <a:latin typeface="Times New Roman" panose="02020603050405020304" pitchFamily="18" charset="0"/>
              </a:rPr>
            </a:br>
            <a:r>
              <a:rPr lang="en-US" sz="3100" b="0" i="0" u="none" strike="noStrike" baseline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Identify and Justify the number of clusters required to optimize a K-means Model by using both the Elbow and Silhouette Methods. </a:t>
            </a:r>
            <a:br>
              <a:rPr lang="en-US" sz="22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</a:br>
            <a:endParaRPr lang="en-CA" sz="2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6CF3-2DDD-4023-A5FA-0721E2A2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602626" cy="3563159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SILHOUETTE METHOD</a:t>
            </a:r>
          </a:p>
          <a:p>
            <a:pPr marL="0" indent="0">
              <a:buNone/>
            </a:pPr>
            <a:r>
              <a:rPr lang="en-CA" sz="2400" dirty="0"/>
              <a:t>To determine the number of clusters needed, I will look at the maximum point on the plot, which stands at (5) for the right number of clusters required. At (5) the K-means model will be optimized </a:t>
            </a:r>
          </a:p>
          <a:p>
            <a:pPr marL="0" indent="0">
              <a:buNone/>
            </a:pPr>
            <a:r>
              <a:rPr lang="en-CA" sz="2400" dirty="0"/>
              <a:t>Output does not show negative but comes at zero(0.28) showing an overlap in the dataset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1FC85F-1505-4F36-9E8C-8B56614EB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3" b="1"/>
          <a:stretch/>
        </p:blipFill>
        <p:spPr bwMode="auto">
          <a:xfrm>
            <a:off x="6098893" y="2494450"/>
            <a:ext cx="5254908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04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2411A-3F1F-437D-BFCD-1A31F534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0" i="0" u="none" strike="noStrik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Create and Present a two (2) cluster visualization of the dataset</a:t>
            </a:r>
            <a:endParaRPr lang="en-CA" sz="40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81A6B84-4EE0-455D-893F-E7F659EE6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2341848"/>
            <a:ext cx="8808066" cy="371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21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25FB29-BBCD-4979-9134-0FA990F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0" i="0" u="none" strike="noStrik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Identify and Explain </a:t>
            </a:r>
            <a:r>
              <a:rPr lang="en-US" sz="4000" b="1" i="0" u="none" strike="noStrik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two (2) </a:t>
            </a:r>
            <a:r>
              <a:rPr lang="en-US" sz="4000" b="0" i="0" u="none" strike="noStrik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insights from the newly created clusters in 2 d) 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9A57-9F43-4537-877E-B07C1BF8E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3276492" cy="3563159"/>
          </a:xfrm>
        </p:spPr>
        <p:txBody>
          <a:bodyPr>
            <a:normAutofit fontScale="85000" lnSpcReduction="20000"/>
          </a:bodyPr>
          <a:lstStyle/>
          <a:p>
            <a:endParaRPr lang="en-CA" sz="2400" dirty="0"/>
          </a:p>
          <a:p>
            <a:r>
              <a:rPr lang="en-CA" sz="2400" dirty="0"/>
              <a:t>The Centroids are found somewhat in the centre of cluster 1 and cluster 2. the groupings and separations are distanced with identification </a:t>
            </a:r>
          </a:p>
          <a:p>
            <a:r>
              <a:rPr lang="en-CA" sz="2400" dirty="0"/>
              <a:t>Optimized based on 2 clusters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Observing the newly created clusters, </a:t>
            </a:r>
            <a:r>
              <a:rPr lang="en-CA" sz="2400" b="1" dirty="0"/>
              <a:t>n_cluster should be 7</a:t>
            </a:r>
          </a:p>
          <a:p>
            <a:endParaRPr lang="en-CA" sz="2400" b="1" dirty="0"/>
          </a:p>
          <a:p>
            <a:endParaRPr lang="en-CA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82707-B9C4-499B-8465-4AF01DC6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255" y="2494450"/>
            <a:ext cx="6014545" cy="36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8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267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RATIONAL STATEMENT</vt:lpstr>
      <vt:lpstr>   Identify and Justify the number of clusters required to optimize a K-means Model by using both the Elbow and Silhouette Methods.   </vt:lpstr>
      <vt:lpstr> Identify and Justify the number of clusters required to optimize a K-means Model by using both the Elbow and Silhouette Methods.  </vt:lpstr>
      <vt:lpstr>Create and Present a two (2) cluster visualization of the dataset</vt:lpstr>
      <vt:lpstr>Identify and Explain two (2) insights from the newly created clusters in 2 d)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Eseme</dc:creator>
  <cp:lastModifiedBy>Daniel Eseme</cp:lastModifiedBy>
  <cp:revision>4</cp:revision>
  <dcterms:created xsi:type="dcterms:W3CDTF">2022-04-01T18:53:25Z</dcterms:created>
  <dcterms:modified xsi:type="dcterms:W3CDTF">2022-04-04T21:26:34Z</dcterms:modified>
</cp:coreProperties>
</file>