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9" r:id="rId3"/>
    <p:sldId id="285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76DE0A-2CEB-49BA-B40F-1990BB22C3EA}">
          <p14:sldIdLst>
            <p14:sldId id="25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84"/>
  </p:normalViewPr>
  <p:slideViewPr>
    <p:cSldViewPr snapToGrid="0" snapToObjects="1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C09D62-AF98-0640-B686-D8DB6A71D967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635791-B613-EF44-849F-45F2B5321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95962-5358-4775-B962-6468EC698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40" y="5962650"/>
            <a:ext cx="219075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4D7-1B2A-4EAB-A34E-DF37E47D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D1C6C-E43F-43A0-9723-C190BA4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5272-A896-4103-866A-4494D43F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DE2A1-5DE5-4951-885A-70C2497C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5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B2B-28AC-44ED-9146-D7CE7535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990C-7AC7-4F02-BF73-B24855E62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F8F8-6977-4D4E-8E70-69B841A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306-A4C1-40CE-9047-9480592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9C2-BC90-47CB-A70B-FAEFE37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98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CE7-75D6-4DFC-960F-6CEA881C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AAC1-8614-4E30-9C93-C7A5C88A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F54C-629E-4A69-97B1-93156EF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A6AB-4CB2-4328-8456-36E67BD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EA7F-C6FF-416F-8F1A-F0BCECF2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2137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3A4-322D-4A11-A9BA-257D226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8DE14-9BE4-46E8-BFC7-2E1FB736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16EE-26F6-47C4-B9FD-1DC4011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55913-52A2-4A01-AD58-1BBEB139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2448-7D01-4D72-A81C-876D2AD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7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4405-5D18-4E8C-832F-D8E6276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20D-0E65-4BDC-999B-A9292DEB8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2A2C-BE3D-48E8-9DFA-06E7BCF6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BC3F-DDD9-44B7-9813-780CE643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F17F-0708-4944-A92A-5513DB28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A39B-6A82-4A0F-B62D-35F0FD8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1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20F6-3F44-4CED-875B-90D8C9BC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360C0-37AD-425B-B2FA-E8CDBD9D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9810-B0F8-4474-B651-94395A5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D6C3E-8916-4D82-9371-741BA0647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49516-D43E-4CD0-8B11-431DFC243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A9098-D6B6-4F15-872D-0754A3C9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AF2F7-1CBF-411F-BD19-8FD085C2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AC71-C2B6-40D3-BDD4-B796F00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613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91B1-E798-4CCD-9B26-A0580F15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A72CA-156D-44B1-A501-DA05F15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DA046-D964-4855-A31D-8DDAEAC1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D3ECF-8B04-459F-9C87-6842FE1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3194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D1F40-0E32-42BA-ACA6-243CF7D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B097F-4B39-407C-BBA4-E4E64B59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4E3E-2801-4122-9FE0-0ADA0C12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2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6DDE-1A40-4E68-8F5C-75AEF610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6130-0DE2-46AF-95C8-32575FD7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A33C7-D2E1-4685-8231-189F627E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AA0A-1360-4DA7-9636-CCDF438F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5B05-F020-4194-89E9-AFE9C55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4EE5-64C0-4EA4-B377-F74F4E1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086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3B89-985A-47DB-986B-B02064B0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C79B-0E3E-4222-9E67-9CE6F7F9A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D1CC-AC44-4CCD-8DD3-437295F8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B9D2-02AD-4AC3-B0F7-C3B6244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79A1-9C9C-463A-9166-F8898487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6D2C-6825-4A20-B135-90AC26A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4363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60C5-D40C-4FF7-96C8-093FC6E0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0A71C-028F-4B39-A7F5-A9B0F612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B31E-DA1D-4D57-9C9B-9D3D7808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277-68A9-4AD0-A2FA-2989FBA0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EE4D-A94F-4404-B97E-676A48A3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70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0FC8B-D945-4A7B-8E4D-499E1F22E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DCBB-9874-4B57-B626-19AEA392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5C88-C0EB-447F-A6C8-88C01801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7902-8C68-48FB-B017-946340EB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C979-C282-4F2B-9628-592CA62D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21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DBAS -1201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A735-7404-444A-8591-8C57B2CBC1A3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01AB-CF06-514D-8318-4D63D0833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CB439-5386-4EB8-A1F1-E65878EC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C9A7-4CEC-48AC-9B9F-4912634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0155-7363-4B16-8258-E3E127A2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47FB-6D81-4B7D-BFAA-687FBB5040BE}" type="datetimeFigureOut">
              <a:rPr lang="en-CA" smtClean="0"/>
              <a:t>2022-01-19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DA87-EA5E-40C7-9DE4-38359407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7D22-BB14-4073-A8A0-17854EE8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2C39-76CF-47C1-8994-930C813E26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1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0B1-8D7F-42EB-A8E9-322BC8197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6000" b="1" dirty="0">
                <a:solidFill>
                  <a:srgbClr val="0B8261"/>
                </a:solidFill>
              </a:rPr>
              <a:t>Data Collection and Data Management 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1B6E0-7336-48E4-A4BC-19BFDB8A2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>
                <a:solidFill>
                  <a:srgbClr val="0B8261"/>
                </a:solidFill>
              </a:rPr>
              <a:t>Assignment No 1</a:t>
            </a:r>
            <a:endParaRPr lang="en-CA" b="1" dirty="0"/>
          </a:p>
          <a:p>
            <a:r>
              <a:rPr lang="en-CA" b="1" dirty="0"/>
              <a:t>Gurpinder Singh </a:t>
            </a:r>
          </a:p>
          <a:p>
            <a:br>
              <a:rPr lang="en-US" b="1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97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B09-E4C7-423B-8B10-02E6013D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94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B8261"/>
                </a:solidFill>
              </a:rPr>
              <a:t>D</a:t>
            </a:r>
            <a:r>
              <a:rPr lang="en-US" sz="4000" kern="1200" dirty="0">
                <a:solidFill>
                  <a:srgbClr val="0B8261"/>
                </a:solidFill>
                <a:latin typeface="+mj-lt"/>
                <a:ea typeface="+mj-ea"/>
                <a:cs typeface="+mj-cs"/>
              </a:rPr>
              <a:t>ata Driven Organization (Assignment)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2D6C10-F5FA-4436-8914-537DB487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9" y="5962650"/>
            <a:ext cx="219075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E8C7C7-AED0-4F8D-AF4E-A595AFAB8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3237"/>
            <a:ext cx="11049000" cy="47915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Organization</a:t>
            </a:r>
          </a:p>
          <a:p>
            <a:pPr marL="0" indent="0">
              <a:buNone/>
            </a:pPr>
            <a:r>
              <a:rPr lang="en-CA" sz="1800" dirty="0"/>
              <a:t>&lt;&lt;Think of a data driven organization you worked in, or you would like to research&gt;&gt;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Industry</a:t>
            </a:r>
          </a:p>
          <a:p>
            <a:pPr marL="0" indent="0">
              <a:buNone/>
            </a:pPr>
            <a:r>
              <a:rPr lang="en-CA" sz="1800" dirty="0"/>
              <a:t>&lt;&lt;How they make money/ what business are they in ?&gt;&gt;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Data Management Practice</a:t>
            </a:r>
          </a:p>
          <a:p>
            <a:pPr marL="0" indent="0">
              <a:buNone/>
            </a:pPr>
            <a:r>
              <a:rPr lang="en-CA" sz="1800" dirty="0"/>
              <a:t>&lt;&lt;What do they do well/ How could they improve&gt;&gt;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(Due : Feb 2</a:t>
            </a:r>
            <a:r>
              <a:rPr lang="en-CA" baseline="30000" dirty="0"/>
              <a:t>nd</a:t>
            </a:r>
            <a:r>
              <a:rPr lang="en-CA" dirty="0"/>
              <a:t> , 2022)</a:t>
            </a:r>
          </a:p>
        </p:txBody>
      </p:sp>
    </p:spTree>
    <p:extLst>
      <p:ext uri="{BB962C8B-B14F-4D97-AF65-F5344CB8AC3E}">
        <p14:creationId xmlns:p14="http://schemas.microsoft.com/office/powerpoint/2010/main" val="1578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22431</TotalTime>
  <Words>73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 Design</vt:lpstr>
      <vt:lpstr>Data Collection and Data Management  </vt:lpstr>
      <vt:lpstr>Data Driven Organization (Assignment)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Gurpinder Singh</cp:lastModifiedBy>
  <cp:revision>146</cp:revision>
  <cp:lastPrinted>2021-04-27T01:47:54Z</cp:lastPrinted>
  <dcterms:created xsi:type="dcterms:W3CDTF">2017-08-10T17:43:54Z</dcterms:created>
  <dcterms:modified xsi:type="dcterms:W3CDTF">2022-01-21T16:50:42Z</dcterms:modified>
</cp:coreProperties>
</file>