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5"/>
  </p:notesMasterIdLst>
  <p:sldIdLst>
    <p:sldId id="259" r:id="rId3"/>
    <p:sldId id="285" r:id="rId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76DE0A-2CEB-49BA-B40F-1990BB22C3EA}">
          <p14:sldIdLst>
            <p14:sldId id="259"/>
            <p14:sldId id="2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84"/>
  </p:normalViewPr>
  <p:slideViewPr>
    <p:cSldViewPr snapToGrid="0" snapToObjects="1">
      <p:cViewPr varScale="1">
        <p:scale>
          <a:sx n="82" d="100"/>
          <a:sy n="82" d="100"/>
        </p:scale>
        <p:origin x="8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4C09D62-AF98-0640-B686-D8DB6A71D967}" type="datetimeFigureOut">
              <a:rPr lang="en-US" smtClean="0"/>
              <a:t>2/12/2022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7635791-B613-EF44-849F-45F2B5321E4E}" type="slidenum">
              <a:rPr lang="en-US" smtClean="0"/>
              <a:t>‹#›</a:t>
            </a:fld>
            <a:endParaRPr lang="en-US"/>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DBA735-7404-444A-8591-8C57B2CBC1A3}" type="datetimeFigureOut">
              <a:rPr lang="en-US" smtClean="0"/>
              <a:t>2/12/2022</a:t>
            </a:fld>
            <a:endParaRPr lang="en-US"/>
          </a:p>
        </p:txBody>
      </p:sp>
      <p:sp>
        <p:nvSpPr>
          <p:cNvPr id="5" name="Footer Placeholder 4"/>
          <p:cNvSpPr>
            <a:spLocks noGrp="1"/>
          </p:cNvSpPr>
          <p:nvPr>
            <p:ph type="ftr" sz="quarter" idx="11"/>
          </p:nvPr>
        </p:nvSpPr>
        <p:spPr/>
        <p:txBody>
          <a:bodyPr/>
          <a:lstStyle/>
          <a:p>
            <a:r>
              <a:rPr lang="en-US" dirty="0"/>
              <a:t>DBAS -1201</a:t>
            </a:r>
          </a:p>
          <a:p>
            <a:endParaRPr lang="en-US" dirty="0"/>
          </a:p>
        </p:txBody>
      </p:sp>
      <p:pic>
        <p:nvPicPr>
          <p:cNvPr id="7" name="Picture 2">
            <a:extLst>
              <a:ext uri="{FF2B5EF4-FFF2-40B4-BE49-F238E27FC236}">
                <a16:creationId xmlns:a16="http://schemas.microsoft.com/office/drawing/2014/main" id="{18095962-5358-4775-B962-6468EC6983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71940" y="5962650"/>
            <a:ext cx="2190751"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C4D7-1B2A-4EAB-A34E-DF37E47D57C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2AD1C6C-E43F-43A0-9723-C190BA429894}"/>
              </a:ext>
            </a:extLst>
          </p:cNvPr>
          <p:cNvSpPr>
            <a:spLocks noGrp="1"/>
          </p:cNvSpPr>
          <p:nvPr>
            <p:ph type="dt" sz="half" idx="10"/>
          </p:nvPr>
        </p:nvSpPr>
        <p:spPr/>
        <p:txBody>
          <a:bodyPr/>
          <a:lstStyle/>
          <a:p>
            <a:fld id="{0ADBA735-7404-444A-8591-8C57B2CBC1A3}" type="datetimeFigureOut">
              <a:rPr lang="en-US" smtClean="0"/>
              <a:t>2/12/2022</a:t>
            </a:fld>
            <a:endParaRPr lang="en-US"/>
          </a:p>
        </p:txBody>
      </p:sp>
      <p:sp>
        <p:nvSpPr>
          <p:cNvPr id="4" name="Footer Placeholder 3">
            <a:extLst>
              <a:ext uri="{FF2B5EF4-FFF2-40B4-BE49-F238E27FC236}">
                <a16:creationId xmlns:a16="http://schemas.microsoft.com/office/drawing/2014/main" id="{8AB45272-A896-4103-866A-4494D43FE1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DE2A1-5DE5-4951-885A-70C2497C262A}"/>
              </a:ext>
            </a:extLst>
          </p:cNvPr>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323635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DBA735-7404-444A-8591-8C57B2CBC1A3}" type="datetimeFigureOut">
              <a:rPr lang="en-US" smtClean="0"/>
              <a:t>2/12/2022</a:t>
            </a:fld>
            <a:endParaRPr lang="en-US"/>
          </a:p>
        </p:txBody>
      </p:sp>
      <p:sp>
        <p:nvSpPr>
          <p:cNvPr id="5" name="Footer Placeholder 4"/>
          <p:cNvSpPr>
            <a:spLocks noGrp="1"/>
          </p:cNvSpPr>
          <p:nvPr>
            <p:ph type="ftr" sz="quarter" idx="11"/>
          </p:nvPr>
        </p:nvSpPr>
        <p:spPr/>
        <p:txBody>
          <a:bodyPr/>
          <a:lstStyle/>
          <a:p>
            <a:r>
              <a:rPr lang="en-US" dirty="0"/>
              <a:t>DBAS -1201</a:t>
            </a:r>
          </a:p>
          <a:p>
            <a:endParaRPr lang="en-US" dirty="0"/>
          </a:p>
        </p:txBody>
      </p:sp>
      <p:sp>
        <p:nvSpPr>
          <p:cNvPr id="6" name="Slide Number Placeholder 5"/>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DBA735-7404-444A-8591-8C57B2CBC1A3}" type="datetimeFigureOut">
              <a:rPr lang="en-US" smtClean="0"/>
              <a:t>2/12/2022</a:t>
            </a:fld>
            <a:endParaRPr lang="en-US"/>
          </a:p>
        </p:txBody>
      </p:sp>
      <p:sp>
        <p:nvSpPr>
          <p:cNvPr id="5" name="Footer Placeholder 4"/>
          <p:cNvSpPr>
            <a:spLocks noGrp="1"/>
          </p:cNvSpPr>
          <p:nvPr>
            <p:ph type="ftr" sz="quarter" idx="11"/>
          </p:nvPr>
        </p:nvSpPr>
        <p:spPr/>
        <p:txBody>
          <a:bodyPr/>
          <a:lstStyle/>
          <a:p>
            <a:r>
              <a:rPr lang="en-US" dirty="0"/>
              <a:t>DBAS -1201</a:t>
            </a:r>
          </a:p>
          <a:p>
            <a:endParaRPr lang="en-US" dirty="0"/>
          </a:p>
        </p:txBody>
      </p:sp>
      <p:sp>
        <p:nvSpPr>
          <p:cNvPr id="6" name="Slide Number Placeholder 5"/>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2B2B-28AC-44ED-9146-D7CE75354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A13990C-7AC7-4F02-BF73-B24855E62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CFF8F8-6977-4D4E-8E70-69B841A98A97}"/>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5" name="Footer Placeholder 4">
            <a:extLst>
              <a:ext uri="{FF2B5EF4-FFF2-40B4-BE49-F238E27FC236}">
                <a16:creationId xmlns:a16="http://schemas.microsoft.com/office/drawing/2014/main" id="{ACB0B306-A4C1-40CE-9047-948059269A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36079C2-BC90-47CB-A70B-FAEFE376EAED}"/>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2432989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2CE7-75D6-4DFC-960F-6CEA881C4A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E4AAC1-8614-4E30-9C93-C7A5C88A2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A4F54C-629E-4A69-97B1-93156EF08007}"/>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5" name="Footer Placeholder 4">
            <a:extLst>
              <a:ext uri="{FF2B5EF4-FFF2-40B4-BE49-F238E27FC236}">
                <a16:creationId xmlns:a16="http://schemas.microsoft.com/office/drawing/2014/main" id="{472AA6AB-4CB2-4328-8456-36E67BD26F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6EEA7F-C6FF-416F-8F1A-F0BCECF21D4B}"/>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1342137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83A4-322D-4A11-A9BA-257D2262F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C28DE14-9BE4-46E8-BFC7-2E1FB736E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416EE-26F6-47C4-B9FD-1DC4011DE4D7}"/>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5" name="Footer Placeholder 4">
            <a:extLst>
              <a:ext uri="{FF2B5EF4-FFF2-40B4-BE49-F238E27FC236}">
                <a16:creationId xmlns:a16="http://schemas.microsoft.com/office/drawing/2014/main" id="{45E55913-52A2-4A01-AD58-1BBEB13949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362448-7D01-4D72-A81C-876D2ADD7839}"/>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34507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4405-5D18-4E8C-832F-D8E6276B8A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68C120D-0E65-4BDC-999B-A9292DEB8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4C02A2C-BE3D-48E8-9DFA-06E7BCF62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92BC3F-DDD9-44B7-9813-780CE643A049}"/>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6" name="Footer Placeholder 5">
            <a:extLst>
              <a:ext uri="{FF2B5EF4-FFF2-40B4-BE49-F238E27FC236}">
                <a16:creationId xmlns:a16="http://schemas.microsoft.com/office/drawing/2014/main" id="{7889F17F-0708-4944-A92A-5513DB286F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70A39B-6A82-4A0F-B62D-35F0FD8C7C7E}"/>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1565163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20F6-3F44-4CED-875B-90D8C9BCD53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83360C0-37AD-425B-B2FA-E8CDBD9D1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CD9810-B0F8-4474-B651-94395A528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EAD6C3E-8916-4D82-9371-741BA0647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49516-D43E-4CD0-8B11-431DFC2433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31A9098-D6B6-4F15-872D-0754A3C9B6EB}"/>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8" name="Footer Placeholder 7">
            <a:extLst>
              <a:ext uri="{FF2B5EF4-FFF2-40B4-BE49-F238E27FC236}">
                <a16:creationId xmlns:a16="http://schemas.microsoft.com/office/drawing/2014/main" id="{CD9AF2F7-1CBF-411F-BD19-8FD085C2F2D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F24AC71-C2B6-40D3-BDD4-B796F001E4BF}"/>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1535613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91B1-E798-4CCD-9B26-A0580F152DD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40A72CA-156D-44B1-A501-DA05F15A92AE}"/>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4" name="Footer Placeholder 3">
            <a:extLst>
              <a:ext uri="{FF2B5EF4-FFF2-40B4-BE49-F238E27FC236}">
                <a16:creationId xmlns:a16="http://schemas.microsoft.com/office/drawing/2014/main" id="{689DA046-D964-4855-A31D-8DDAEAC14C6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17D3ECF-8B04-459F-9C87-6842FE165460}"/>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2503194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BD1F40-0E32-42BA-ACA6-243CF7DB43C1}"/>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3" name="Footer Placeholder 2">
            <a:extLst>
              <a:ext uri="{FF2B5EF4-FFF2-40B4-BE49-F238E27FC236}">
                <a16:creationId xmlns:a16="http://schemas.microsoft.com/office/drawing/2014/main" id="{AEDB097F-4B39-407C-BBA4-E4E64B590A9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DB64E3E-2801-4122-9FE0-0ADA0C12ADF2}"/>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180123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DBA735-7404-444A-8591-8C57B2CBC1A3}" type="datetimeFigureOut">
              <a:rPr lang="en-US" smtClean="0"/>
              <a:t>2/12/2022</a:t>
            </a:fld>
            <a:endParaRPr lang="en-US"/>
          </a:p>
        </p:txBody>
      </p:sp>
      <p:sp>
        <p:nvSpPr>
          <p:cNvPr id="5" name="Footer Placeholder 4"/>
          <p:cNvSpPr>
            <a:spLocks noGrp="1"/>
          </p:cNvSpPr>
          <p:nvPr>
            <p:ph type="ftr" sz="quarter" idx="11"/>
          </p:nvPr>
        </p:nvSpPr>
        <p:spPr/>
        <p:txBody>
          <a:bodyPr/>
          <a:lstStyle/>
          <a:p>
            <a:r>
              <a:rPr lang="en-US" dirty="0"/>
              <a:t>DBAS -1201</a:t>
            </a:r>
          </a:p>
        </p:txBody>
      </p:sp>
      <p:sp>
        <p:nvSpPr>
          <p:cNvPr id="6" name="Slide Number Placeholder 5"/>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6DDE-1A40-4E68-8F5C-75AEF6101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B176130-0DE2-46AF-95C8-32575FD7C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91A33C7-D2E1-4685-8231-189F627EC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AAA0A-1360-4DA7-9636-CCDF438F8ACE}"/>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6" name="Footer Placeholder 5">
            <a:extLst>
              <a:ext uri="{FF2B5EF4-FFF2-40B4-BE49-F238E27FC236}">
                <a16:creationId xmlns:a16="http://schemas.microsoft.com/office/drawing/2014/main" id="{4AE65B05-F020-4194-89E9-AFE9C557D7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054EE5-64C0-4EA4-B377-F74F4E1BD905}"/>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4053086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3B89-985A-47DB-986B-B02064B04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EA4C79B-0E3E-4222-9E67-9CE6F7F9A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B8D1CC-AC44-4CCD-8DD3-437295F8C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EB9D2-02AD-4AC3-B0F7-C3B6244D550B}"/>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6" name="Footer Placeholder 5">
            <a:extLst>
              <a:ext uri="{FF2B5EF4-FFF2-40B4-BE49-F238E27FC236}">
                <a16:creationId xmlns:a16="http://schemas.microsoft.com/office/drawing/2014/main" id="{E05A79A1-9C9C-463A-9166-F889848753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A26D2C-6825-4A20-B135-90AC26A71F53}"/>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1124363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60C5-D40C-4FF7-96C8-093FC6E006E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30A71C-028F-4B39-A7F5-A9B0F612A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B3B31E-DA1D-4D57-9C9B-9D3D7808C268}"/>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5" name="Footer Placeholder 4">
            <a:extLst>
              <a:ext uri="{FF2B5EF4-FFF2-40B4-BE49-F238E27FC236}">
                <a16:creationId xmlns:a16="http://schemas.microsoft.com/office/drawing/2014/main" id="{2E96C277-68A9-4AD0-A2FA-2989FBA07E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4CEE4D-A94F-4404-B97E-676A48A397EB}"/>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2888700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0FC8B-D945-4A7B-8E4D-499E1F22E8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F40DCBB-9874-4B57-B626-19AEA392E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E9E5C88-C0EB-447F-A6C8-88C01801C7DC}"/>
              </a:ext>
            </a:extLst>
          </p:cNvPr>
          <p:cNvSpPr>
            <a:spLocks noGrp="1"/>
          </p:cNvSpPr>
          <p:nvPr>
            <p:ph type="dt" sz="half" idx="10"/>
          </p:nvPr>
        </p:nvSpPr>
        <p:spPr/>
        <p:txBody>
          <a:bodyPr/>
          <a:lstStyle/>
          <a:p>
            <a:fld id="{CC7447FB-6D81-4B7D-BFAA-687FBB5040BE}" type="datetimeFigureOut">
              <a:rPr lang="en-CA" smtClean="0"/>
              <a:t>2022-02-12</a:t>
            </a:fld>
            <a:endParaRPr lang="en-CA"/>
          </a:p>
        </p:txBody>
      </p:sp>
      <p:sp>
        <p:nvSpPr>
          <p:cNvPr id="5" name="Footer Placeholder 4">
            <a:extLst>
              <a:ext uri="{FF2B5EF4-FFF2-40B4-BE49-F238E27FC236}">
                <a16:creationId xmlns:a16="http://schemas.microsoft.com/office/drawing/2014/main" id="{80DD7902-8C68-48FB-B017-946340EB17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24C979-C282-4F2B-9628-592CA62DA9BB}"/>
              </a:ext>
            </a:extLst>
          </p:cNvPr>
          <p:cNvSpPr>
            <a:spLocks noGrp="1"/>
          </p:cNvSpPr>
          <p:nvPr>
            <p:ph type="sldNum" sz="quarter" idx="12"/>
          </p:nvPr>
        </p:nvSpPr>
        <p:spPr/>
        <p:txBody>
          <a:bodyPr/>
          <a:lstStyle/>
          <a:p>
            <a:fld id="{62BA2C39-76CF-47C1-8994-930C813E2606}" type="slidenum">
              <a:rPr lang="en-CA" smtClean="0"/>
              <a:t>‹#›</a:t>
            </a:fld>
            <a:endParaRPr lang="en-CA"/>
          </a:p>
        </p:txBody>
      </p:sp>
    </p:spTree>
    <p:extLst>
      <p:ext uri="{BB962C8B-B14F-4D97-AF65-F5344CB8AC3E}">
        <p14:creationId xmlns:p14="http://schemas.microsoft.com/office/powerpoint/2010/main" val="194219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DBA735-7404-444A-8591-8C57B2CBC1A3}" type="datetimeFigureOut">
              <a:rPr lang="en-US" smtClean="0"/>
              <a:t>2/12/2022</a:t>
            </a:fld>
            <a:endParaRPr lang="en-US"/>
          </a:p>
        </p:txBody>
      </p:sp>
      <p:sp>
        <p:nvSpPr>
          <p:cNvPr id="5" name="Footer Placeholder 4"/>
          <p:cNvSpPr>
            <a:spLocks noGrp="1"/>
          </p:cNvSpPr>
          <p:nvPr>
            <p:ph type="ftr" sz="quarter" idx="11"/>
          </p:nvPr>
        </p:nvSpPr>
        <p:spPr/>
        <p:txBody>
          <a:bodyPr/>
          <a:lstStyle/>
          <a:p>
            <a:r>
              <a:rPr lang="en-US" dirty="0"/>
              <a:t>DBAS -1201</a:t>
            </a:r>
          </a:p>
          <a:p>
            <a:endParaRPr lang="en-US" dirty="0"/>
          </a:p>
        </p:txBody>
      </p:sp>
      <p:sp>
        <p:nvSpPr>
          <p:cNvPr id="6" name="Slide Number Placeholder 5"/>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DBA735-7404-444A-8591-8C57B2CBC1A3}" type="datetimeFigureOut">
              <a:rPr lang="en-US" smtClean="0"/>
              <a:t>2/12/2022</a:t>
            </a:fld>
            <a:endParaRPr lang="en-US"/>
          </a:p>
        </p:txBody>
      </p:sp>
      <p:sp>
        <p:nvSpPr>
          <p:cNvPr id="6" name="Footer Placeholder 5"/>
          <p:cNvSpPr>
            <a:spLocks noGrp="1"/>
          </p:cNvSpPr>
          <p:nvPr>
            <p:ph type="ftr" sz="quarter" idx="11"/>
          </p:nvPr>
        </p:nvSpPr>
        <p:spPr/>
        <p:txBody>
          <a:bodyPr/>
          <a:lstStyle/>
          <a:p>
            <a:r>
              <a:rPr lang="en-US" dirty="0"/>
              <a:t>DBAS -1201</a:t>
            </a:r>
          </a:p>
          <a:p>
            <a:endParaRPr lang="en-US" dirty="0"/>
          </a:p>
        </p:txBody>
      </p:sp>
      <p:sp>
        <p:nvSpPr>
          <p:cNvPr id="7" name="Slide Number Placeholder 6"/>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DBA735-7404-444A-8591-8C57B2CBC1A3}" type="datetimeFigureOut">
              <a:rPr lang="en-US" smtClean="0"/>
              <a:t>2/12/2022</a:t>
            </a:fld>
            <a:endParaRPr lang="en-US"/>
          </a:p>
        </p:txBody>
      </p:sp>
      <p:sp>
        <p:nvSpPr>
          <p:cNvPr id="8" name="Footer Placeholder 7"/>
          <p:cNvSpPr>
            <a:spLocks noGrp="1"/>
          </p:cNvSpPr>
          <p:nvPr>
            <p:ph type="ftr" sz="quarter" idx="11"/>
          </p:nvPr>
        </p:nvSpPr>
        <p:spPr/>
        <p:txBody>
          <a:bodyPr/>
          <a:lstStyle/>
          <a:p>
            <a:r>
              <a:rPr lang="en-US" dirty="0"/>
              <a:t>DBAS -1201</a:t>
            </a:r>
          </a:p>
          <a:p>
            <a:endParaRPr lang="en-US" dirty="0"/>
          </a:p>
        </p:txBody>
      </p:sp>
      <p:sp>
        <p:nvSpPr>
          <p:cNvPr id="9" name="Slide Number Placeholder 8"/>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DBA735-7404-444A-8591-8C57B2CBC1A3}" type="datetimeFigureOut">
              <a:rPr lang="en-US" smtClean="0"/>
              <a:t>2/12/2022</a:t>
            </a:fld>
            <a:endParaRPr lang="en-US"/>
          </a:p>
        </p:txBody>
      </p:sp>
      <p:sp>
        <p:nvSpPr>
          <p:cNvPr id="4" name="Footer Placeholder 3"/>
          <p:cNvSpPr>
            <a:spLocks noGrp="1"/>
          </p:cNvSpPr>
          <p:nvPr>
            <p:ph type="ftr" sz="quarter" idx="11"/>
          </p:nvPr>
        </p:nvSpPr>
        <p:spPr/>
        <p:txBody>
          <a:bodyPr/>
          <a:lstStyle/>
          <a:p>
            <a:r>
              <a:rPr lang="en-US" dirty="0"/>
              <a:t>DBAS -1201</a:t>
            </a:r>
          </a:p>
          <a:p>
            <a:endParaRPr lang="en-US" dirty="0"/>
          </a:p>
        </p:txBody>
      </p:sp>
      <p:sp>
        <p:nvSpPr>
          <p:cNvPr id="5" name="Slide Number Placeholder 4"/>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BA735-7404-444A-8591-8C57B2CBC1A3}" type="datetimeFigureOut">
              <a:rPr lang="en-US" smtClean="0"/>
              <a:t>2/12/2022</a:t>
            </a:fld>
            <a:endParaRPr lang="en-US"/>
          </a:p>
        </p:txBody>
      </p:sp>
      <p:sp>
        <p:nvSpPr>
          <p:cNvPr id="3" name="Footer Placeholder 2"/>
          <p:cNvSpPr>
            <a:spLocks noGrp="1"/>
          </p:cNvSpPr>
          <p:nvPr>
            <p:ph type="ftr" sz="quarter" idx="11"/>
          </p:nvPr>
        </p:nvSpPr>
        <p:spPr/>
        <p:txBody>
          <a:bodyPr/>
          <a:lstStyle/>
          <a:p>
            <a:r>
              <a:rPr lang="en-US" dirty="0"/>
              <a:t>DBAS -1201</a:t>
            </a:r>
          </a:p>
          <a:p>
            <a:endParaRPr lang="en-US" dirty="0"/>
          </a:p>
        </p:txBody>
      </p:sp>
      <p:sp>
        <p:nvSpPr>
          <p:cNvPr id="4" name="Slide Number Placeholder 3"/>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DBA735-7404-444A-8591-8C57B2CBC1A3}" type="datetimeFigureOut">
              <a:rPr lang="en-US" smtClean="0"/>
              <a:t>2/12/2022</a:t>
            </a:fld>
            <a:endParaRPr lang="en-US"/>
          </a:p>
        </p:txBody>
      </p:sp>
      <p:sp>
        <p:nvSpPr>
          <p:cNvPr id="6" name="Footer Placeholder 5"/>
          <p:cNvSpPr>
            <a:spLocks noGrp="1"/>
          </p:cNvSpPr>
          <p:nvPr>
            <p:ph type="ftr" sz="quarter" idx="11"/>
          </p:nvPr>
        </p:nvSpPr>
        <p:spPr/>
        <p:txBody>
          <a:bodyPr/>
          <a:lstStyle/>
          <a:p>
            <a:r>
              <a:rPr lang="en-US" dirty="0"/>
              <a:t>DBAS -1201</a:t>
            </a:r>
          </a:p>
          <a:p>
            <a:endParaRPr lang="en-US" dirty="0"/>
          </a:p>
        </p:txBody>
      </p:sp>
      <p:sp>
        <p:nvSpPr>
          <p:cNvPr id="7" name="Slide Number Placeholder 6"/>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DBA735-7404-444A-8591-8C57B2CBC1A3}" type="datetimeFigureOut">
              <a:rPr lang="en-US" smtClean="0"/>
              <a:t>2/12/2022</a:t>
            </a:fld>
            <a:endParaRPr lang="en-US"/>
          </a:p>
        </p:txBody>
      </p:sp>
      <p:sp>
        <p:nvSpPr>
          <p:cNvPr id="6" name="Footer Placeholder 5"/>
          <p:cNvSpPr>
            <a:spLocks noGrp="1"/>
          </p:cNvSpPr>
          <p:nvPr>
            <p:ph type="ftr" sz="quarter" idx="11"/>
          </p:nvPr>
        </p:nvSpPr>
        <p:spPr/>
        <p:txBody>
          <a:bodyPr/>
          <a:lstStyle/>
          <a:p>
            <a:r>
              <a:rPr lang="en-US" dirty="0"/>
              <a:t>DBAS -1201</a:t>
            </a:r>
          </a:p>
          <a:p>
            <a:endParaRPr lang="en-US" dirty="0"/>
          </a:p>
        </p:txBody>
      </p:sp>
      <p:sp>
        <p:nvSpPr>
          <p:cNvPr id="7" name="Slide Number Placeholder 6"/>
          <p:cNvSpPr>
            <a:spLocks noGrp="1"/>
          </p:cNvSpPr>
          <p:nvPr>
            <p:ph type="sldNum" sz="quarter" idx="12"/>
          </p:nvPr>
        </p:nvSpPr>
        <p:spPr/>
        <p:txBody>
          <a:bodyPr/>
          <a:lstStyle/>
          <a:p>
            <a:fld id="{FE0B01AB-CF06-514D-8318-4D63D0833A0D}"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BA735-7404-444A-8591-8C57B2CBC1A3}" type="datetimeFigureOut">
              <a:rPr lang="en-US" smtClean="0"/>
              <a:t>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B01AB-CF06-514D-8318-4D63D0833A0D}"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CB439-5386-4EB8-A1F1-E65878EC0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199C9A7-4CEC-48AC-9B9F-491263483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230155-7363-4B16-8258-E3E127A2D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447FB-6D81-4B7D-BFAA-687FBB5040BE}" type="datetimeFigureOut">
              <a:rPr lang="en-CA" smtClean="0"/>
              <a:t>2022-02-12</a:t>
            </a:fld>
            <a:endParaRPr lang="en-CA"/>
          </a:p>
        </p:txBody>
      </p:sp>
      <p:sp>
        <p:nvSpPr>
          <p:cNvPr id="5" name="Footer Placeholder 4">
            <a:extLst>
              <a:ext uri="{FF2B5EF4-FFF2-40B4-BE49-F238E27FC236}">
                <a16:creationId xmlns:a16="http://schemas.microsoft.com/office/drawing/2014/main" id="{677BDA87-EA5E-40C7-9DE4-383594076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96B7D22-BB14-4073-A8A0-17854EE81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A2C39-76CF-47C1-8994-930C813E2606}" type="slidenum">
              <a:rPr lang="en-CA" smtClean="0"/>
              <a:t>‹#›</a:t>
            </a:fld>
            <a:endParaRPr lang="en-CA"/>
          </a:p>
        </p:txBody>
      </p:sp>
    </p:spTree>
    <p:extLst>
      <p:ext uri="{BB962C8B-B14F-4D97-AF65-F5344CB8AC3E}">
        <p14:creationId xmlns:p14="http://schemas.microsoft.com/office/powerpoint/2010/main" val="41161185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10B1-8D7F-42EB-A8E9-322BC8197D68}"/>
              </a:ext>
            </a:extLst>
          </p:cNvPr>
          <p:cNvSpPr>
            <a:spLocks noGrp="1"/>
          </p:cNvSpPr>
          <p:nvPr>
            <p:ph type="ctrTitle"/>
          </p:nvPr>
        </p:nvSpPr>
        <p:spPr/>
        <p:txBody>
          <a:bodyPr>
            <a:normAutofit fontScale="90000"/>
          </a:bodyPr>
          <a:lstStyle/>
          <a:p>
            <a:r>
              <a:rPr lang="en-CA" sz="6000" b="1" dirty="0">
                <a:solidFill>
                  <a:srgbClr val="0B8261"/>
                </a:solidFill>
              </a:rPr>
              <a:t>Data Collection and Data Management </a:t>
            </a:r>
            <a:br>
              <a:rPr lang="en-CA" sz="6000" b="1" dirty="0"/>
            </a:br>
            <a:endParaRPr lang="en-CA" dirty="0"/>
          </a:p>
        </p:txBody>
      </p:sp>
      <p:sp>
        <p:nvSpPr>
          <p:cNvPr id="3" name="Subtitle 2">
            <a:extLst>
              <a:ext uri="{FF2B5EF4-FFF2-40B4-BE49-F238E27FC236}">
                <a16:creationId xmlns:a16="http://schemas.microsoft.com/office/drawing/2014/main" id="{84B1B6E0-7336-48E4-A4BC-19BFDB8A25AE}"/>
              </a:ext>
            </a:extLst>
          </p:cNvPr>
          <p:cNvSpPr>
            <a:spLocks noGrp="1"/>
          </p:cNvSpPr>
          <p:nvPr>
            <p:ph type="subTitle" idx="1"/>
          </p:nvPr>
        </p:nvSpPr>
        <p:spPr/>
        <p:txBody>
          <a:bodyPr>
            <a:normAutofit fontScale="85000" lnSpcReduction="20000"/>
          </a:bodyPr>
          <a:lstStyle/>
          <a:p>
            <a:r>
              <a:rPr lang="en-CA" b="1" dirty="0">
                <a:solidFill>
                  <a:srgbClr val="0B8261"/>
                </a:solidFill>
              </a:rPr>
              <a:t>DATA 1201 –Assignment No 2 </a:t>
            </a:r>
          </a:p>
          <a:p>
            <a:endParaRPr lang="en-CA" b="1" dirty="0"/>
          </a:p>
          <a:p>
            <a:r>
              <a:rPr lang="en-CA" b="1" dirty="0"/>
              <a:t>Data Collection Plan</a:t>
            </a:r>
          </a:p>
          <a:p>
            <a:br>
              <a:rPr lang="en-US" b="1" dirty="0"/>
            </a:br>
            <a:endParaRPr lang="en-CA" dirty="0"/>
          </a:p>
        </p:txBody>
      </p:sp>
    </p:spTree>
    <p:extLst>
      <p:ext uri="{BB962C8B-B14F-4D97-AF65-F5344CB8AC3E}">
        <p14:creationId xmlns:p14="http://schemas.microsoft.com/office/powerpoint/2010/main" val="277997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5B09-E4C7-423B-8B10-02E6013D0B9F}"/>
              </a:ext>
            </a:extLst>
          </p:cNvPr>
          <p:cNvSpPr>
            <a:spLocks noGrp="1"/>
          </p:cNvSpPr>
          <p:nvPr>
            <p:ph type="title"/>
          </p:nvPr>
        </p:nvSpPr>
        <p:spPr>
          <a:xfrm>
            <a:off x="838200" y="383694"/>
            <a:ext cx="10044023" cy="877729"/>
          </a:xfrm>
        </p:spPr>
        <p:txBody>
          <a:bodyPr vert="horz" lIns="91440" tIns="45720" rIns="91440" bIns="45720" rtlCol="0" anchor="ctr">
            <a:normAutofit fontScale="90000"/>
          </a:bodyPr>
          <a:lstStyle/>
          <a:p>
            <a:r>
              <a:rPr lang="en-US" sz="4000" kern="1200" dirty="0">
                <a:solidFill>
                  <a:srgbClr val="0B8261"/>
                </a:solidFill>
                <a:latin typeface="+mj-lt"/>
                <a:ea typeface="+mj-ea"/>
                <a:cs typeface="+mj-cs"/>
              </a:rPr>
              <a:t>Assignment 2 : Data Collection Plan</a:t>
            </a:r>
            <a:br>
              <a:rPr lang="en-US" sz="4000" kern="1200" dirty="0">
                <a:solidFill>
                  <a:srgbClr val="0B8261"/>
                </a:solidFill>
                <a:latin typeface="+mj-lt"/>
                <a:ea typeface="+mj-ea"/>
                <a:cs typeface="+mj-cs"/>
              </a:rPr>
            </a:br>
            <a:endParaRPr lang="en-US" sz="4000" kern="1200" dirty="0">
              <a:solidFill>
                <a:srgbClr val="0B8261"/>
              </a:solidFill>
              <a:latin typeface="+mj-lt"/>
              <a:ea typeface="+mj-ea"/>
              <a:cs typeface="+mj-cs"/>
            </a:endParaRPr>
          </a:p>
        </p:txBody>
      </p:sp>
      <p:pic>
        <p:nvPicPr>
          <p:cNvPr id="4" name="Picture 2">
            <a:extLst>
              <a:ext uri="{FF2B5EF4-FFF2-40B4-BE49-F238E27FC236}">
                <a16:creationId xmlns:a16="http://schemas.microsoft.com/office/drawing/2014/main" id="{862D6C10-F5FA-4436-8914-537DB487E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9" y="5962650"/>
            <a:ext cx="2190751"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a:extLst>
              <a:ext uri="{FF2B5EF4-FFF2-40B4-BE49-F238E27FC236}">
                <a16:creationId xmlns:a16="http://schemas.microsoft.com/office/drawing/2014/main" id="{C6E8C7C7-AED0-4F8D-AF4E-A595AFAB8E32}"/>
              </a:ext>
            </a:extLst>
          </p:cNvPr>
          <p:cNvSpPr>
            <a:spLocks noGrp="1"/>
          </p:cNvSpPr>
          <p:nvPr>
            <p:ph sz="half" idx="1"/>
          </p:nvPr>
        </p:nvSpPr>
        <p:spPr>
          <a:xfrm>
            <a:off x="838200" y="1533237"/>
            <a:ext cx="11049000" cy="4791508"/>
          </a:xfrm>
        </p:spPr>
        <p:txBody>
          <a:bodyPr/>
          <a:lstStyle/>
          <a:p>
            <a:pPr marL="0" indent="0">
              <a:buNone/>
            </a:pPr>
            <a:r>
              <a:rPr lang="en-CA" dirty="0"/>
              <a:t>Organization and Area</a:t>
            </a:r>
          </a:p>
          <a:p>
            <a:pPr marL="0" indent="0">
              <a:buNone/>
            </a:pPr>
            <a:r>
              <a:rPr lang="en-CA" sz="1200" dirty="0"/>
              <a:t>Choose the organization which you selected in your previous assignment, or any other organization of your choice, and detail an area where data is collected or needs to be collected. What makes/ could make the organization data driven ? Is there any way it can add value if they start collecting data in one or more areas. What are the things they should measure ?</a:t>
            </a:r>
          </a:p>
          <a:p>
            <a:pPr marL="0" indent="0">
              <a:buNone/>
            </a:pPr>
            <a:endParaRPr lang="en-CA" dirty="0"/>
          </a:p>
          <a:p>
            <a:pPr marL="0" indent="0">
              <a:buNone/>
            </a:pPr>
            <a:r>
              <a:rPr lang="en-CA" dirty="0"/>
              <a:t>Tools</a:t>
            </a:r>
          </a:p>
          <a:p>
            <a:pPr marL="0" indent="0">
              <a:buNone/>
            </a:pPr>
            <a:r>
              <a:rPr lang="en-CA" sz="1200" dirty="0"/>
              <a:t>Mention the tools they should use for collection of data ( You can mention any tools you may be aware of )</a:t>
            </a:r>
          </a:p>
          <a:p>
            <a:pPr marL="0" indent="0">
              <a:buNone/>
            </a:pPr>
            <a:endParaRPr lang="en-CA" dirty="0"/>
          </a:p>
          <a:p>
            <a:pPr marL="0" indent="0">
              <a:buNone/>
            </a:pPr>
            <a:r>
              <a:rPr lang="en-CA" dirty="0"/>
              <a:t>Measure</a:t>
            </a:r>
          </a:p>
          <a:p>
            <a:pPr marL="0" indent="0">
              <a:buNone/>
            </a:pPr>
            <a:r>
              <a:rPr lang="en-CA" sz="1200" dirty="0"/>
              <a:t>Detail out what metrics they should monitor and how the metrics will help them improve either their revenues or the Bottomline. </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1578857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27826</TotalTime>
  <Words>142</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Calibri Light</vt:lpstr>
      <vt:lpstr>Office Theme</vt:lpstr>
      <vt:lpstr>Custom Design</vt:lpstr>
      <vt:lpstr>Data Collection and Data Management  </vt:lpstr>
      <vt:lpstr>Assignment 2 : Data Collection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Gurpinder Singh</cp:lastModifiedBy>
  <cp:revision>160</cp:revision>
  <cp:lastPrinted>2021-04-27T01:47:54Z</cp:lastPrinted>
  <dcterms:created xsi:type="dcterms:W3CDTF">2017-08-10T17:43:54Z</dcterms:created>
  <dcterms:modified xsi:type="dcterms:W3CDTF">2022-02-12T18:07:02Z</dcterms:modified>
</cp:coreProperties>
</file>