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75" r:id="rId2"/>
    <p:sldId id="258" r:id="rId3"/>
    <p:sldId id="262" r:id="rId4"/>
    <p:sldId id="270" r:id="rId5"/>
    <p:sldId id="280" r:id="rId6"/>
    <p:sldId id="287" r:id="rId7"/>
    <p:sldId id="288" r:id="rId8"/>
    <p:sldId id="283" r:id="rId9"/>
    <p:sldId id="285" r:id="rId10"/>
    <p:sldId id="286" r:id="rId11"/>
  </p:sldIdLst>
  <p:sldSz cx="9144000" cy="5143500" type="screen16x9"/>
  <p:notesSz cx="6858000" cy="9144000"/>
  <p:embeddedFontLst>
    <p:embeddedFont>
      <p:font typeface="Advent Pro" panose="020B0604020202020204" charset="0"/>
      <p:regular r:id="rId13"/>
      <p:bold r:id="rId14"/>
      <p:italic r:id="rId15"/>
      <p:boldItalic r:id="rId16"/>
    </p:embeddedFont>
    <p:embeddedFont>
      <p:font typeface="Advent Pro Medium" panose="020B0604020202020204" charset="0"/>
      <p:regular r:id="rId17"/>
      <p:bold r:id="rId18"/>
      <p:italic r:id="rId19"/>
      <p:boldItalic r:id="rId20"/>
    </p:embeddedFont>
    <p:embeddedFont>
      <p:font typeface="Press Start 2P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777774-B563-4EAC-A926-7015D009DDB3}">
  <a:tblStyle styleId="{5A777774-B563-4EAC-A926-7015D009DD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0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2" name="Google Shape;15602;gb9126897ec_0_120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3" name="Google Shape;15603;gb9126897ec_0_120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8" name="Google Shape;16008;gb9126897ec_0_16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9" name="Google Shape;16009;gb9126897ec_0_16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3" name="Google Shape;14273;gb8b30863f4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4" name="Google Shape;14274;gb8b30863f4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4" name="Google Shape;14384;gb9126897ec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5" name="Google Shape;14385;gb9126897ec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0" name="Google Shape;14770;gb9126897ec_0_8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1" name="Google Shape;14771;gb9126897ec_0_8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3" name="Google Shape;15893;gb9126897ec_0_13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4" name="Google Shape;15894;gb9126897ec_0_13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5" name="Google Shape;15955;gb9126897ec_0_14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6" name="Google Shape;15956;gb9126897ec_0_14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363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5" name="Google Shape;15955;gb9126897ec_0_14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6" name="Google Shape;15956;gb9126897ec_0_14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012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5" name="Google Shape;15955;gb9126897ec_0_14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6" name="Google Shape;15956;gb9126897ec_0_14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1" name="Google Shape;15991;gb9126897ec_0_15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2" name="Google Shape;15992;gb9126897ec_0_15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4" name="Google Shape;2134;p6"/>
          <p:cNvGrpSpPr/>
          <p:nvPr/>
        </p:nvGrpSpPr>
        <p:grpSpPr>
          <a:xfrm>
            <a:off x="8581282" y="539994"/>
            <a:ext cx="1049633" cy="523940"/>
            <a:chOff x="138482" y="584556"/>
            <a:chExt cx="1049633" cy="523940"/>
          </a:xfrm>
        </p:grpSpPr>
        <p:sp>
          <p:nvSpPr>
            <p:cNvPr id="2135" name="Google Shape;2135;p6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0" name="Google Shape;2150;p6"/>
          <p:cNvGrpSpPr/>
          <p:nvPr/>
        </p:nvGrpSpPr>
        <p:grpSpPr>
          <a:xfrm flipH="1">
            <a:off x="-463618" y="3516531"/>
            <a:ext cx="1049633" cy="523940"/>
            <a:chOff x="138482" y="584556"/>
            <a:chExt cx="1049633" cy="523940"/>
          </a:xfrm>
        </p:grpSpPr>
        <p:sp>
          <p:nvSpPr>
            <p:cNvPr id="2151" name="Google Shape;2151;p6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6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2167" name="Google Shape;2167;p6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2168" name="Google Shape;2168;p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1" name="Google Shape;2211;p6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2212" name="Google Shape;2212;p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5" name="Google Shape;2255;p6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2256" name="Google Shape;2256;p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9" name="Google Shape;2299;p6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2300" name="Google Shape;2300;p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3" name="Google Shape;2343;p6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2344" name="Google Shape;2344;p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7" name="Google Shape;2387;p6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2388" name="Google Shape;2388;p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1" name="Google Shape;2431;p6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2432" name="Google Shape;2432;p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5" name="Google Shape;2475;p6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2476" name="Google Shape;2476;p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9" name="Google Shape;2519;p6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2520" name="Google Shape;2520;p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63" name="Google Shape;2563;p6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2564" name="Google Shape;2564;p6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2565" name="Google Shape;2565;p6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6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6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6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6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6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6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6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6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6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6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6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6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6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6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6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6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6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6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6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6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6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6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6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6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6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6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2" name="Google Shape;2592;p6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2593" name="Google Shape;2593;p6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6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6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6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6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6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6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6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6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6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6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6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6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6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6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6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6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6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6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6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6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6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6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6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6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6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6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0" name="Google Shape;2620;p6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2621" name="Google Shape;2621;p6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6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6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6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6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6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6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6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6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6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6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6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6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6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6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6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6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6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6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6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6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6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6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6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6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6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6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48" name="Google Shape;264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5" name="Google Shape;3925;p9"/>
          <p:cNvGrpSpPr/>
          <p:nvPr/>
        </p:nvGrpSpPr>
        <p:grpSpPr>
          <a:xfrm>
            <a:off x="3177082" y="217206"/>
            <a:ext cx="1049633" cy="523940"/>
            <a:chOff x="138482" y="584556"/>
            <a:chExt cx="1049633" cy="523940"/>
          </a:xfrm>
        </p:grpSpPr>
        <p:sp>
          <p:nvSpPr>
            <p:cNvPr id="3926" name="Google Shape;3926;p9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9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9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9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9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9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9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9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9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9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9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9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9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9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9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1" name="Google Shape;3941;p9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3942" name="Google Shape;3942;p9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3943" name="Google Shape;3943;p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3973;p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86" name="Google Shape;3986;p9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3987" name="Google Shape;3987;p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4001;p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4002;p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4003;p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4004;p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4005;p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4006;p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4007;p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8" name="Google Shape;4008;p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9" name="Google Shape;4009;p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0" name="Google Shape;4010;p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1" name="Google Shape;4011;p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2" name="Google Shape;4012;p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3" name="Google Shape;4013;p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4" name="Google Shape;4014;p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5" name="Google Shape;4015;p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6" name="Google Shape;4016;p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7" name="Google Shape;4017;p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8" name="Google Shape;4018;p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9" name="Google Shape;4019;p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0" name="Google Shape;4020;p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1" name="Google Shape;4021;p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2" name="Google Shape;4022;p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3" name="Google Shape;4023;p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4" name="Google Shape;4024;p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5" name="Google Shape;4025;p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6" name="Google Shape;4026;p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7" name="Google Shape;4027;p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8" name="Google Shape;4028;p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9" name="Google Shape;4029;p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30" name="Google Shape;4030;p9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4031" name="Google Shape;4031;p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2" name="Google Shape;4032;p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3" name="Google Shape;4033;p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4" name="Google Shape;4034;p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5" name="Google Shape;4035;p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6" name="Google Shape;4036;p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7" name="Google Shape;4037;p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8" name="Google Shape;4038;p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9" name="Google Shape;4039;p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0" name="Google Shape;4040;p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1" name="Google Shape;4041;p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2" name="Google Shape;4042;p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3" name="Google Shape;4043;p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4044;p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4045;p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6" name="Google Shape;4046;p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7" name="Google Shape;4047;p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8" name="Google Shape;4048;p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9" name="Google Shape;4049;p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0" name="Google Shape;4050;p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1" name="Google Shape;4051;p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2" name="Google Shape;4052;p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3" name="Google Shape;4053;p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4" name="Google Shape;4054;p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5" name="Google Shape;4055;p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6" name="Google Shape;4056;p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7" name="Google Shape;4057;p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8" name="Google Shape;4058;p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9" name="Google Shape;4059;p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0" name="Google Shape;4060;p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1" name="Google Shape;4061;p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2" name="Google Shape;4062;p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3" name="Google Shape;4063;p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4" name="Google Shape;4064;p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5" name="Google Shape;4065;p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6" name="Google Shape;4066;p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7" name="Google Shape;4067;p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8" name="Google Shape;4068;p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9" name="Google Shape;4069;p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0" name="Google Shape;4070;p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1" name="Google Shape;4071;p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2" name="Google Shape;4072;p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3" name="Google Shape;4073;p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74" name="Google Shape;4074;p9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4075" name="Google Shape;4075;p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6" name="Google Shape;4076;p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7" name="Google Shape;4077;p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8" name="Google Shape;4078;p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9" name="Google Shape;4079;p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0" name="Google Shape;4080;p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1" name="Google Shape;4081;p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2" name="Google Shape;4082;p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3" name="Google Shape;4083;p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4" name="Google Shape;4084;p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5" name="Google Shape;4085;p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6" name="Google Shape;4086;p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7" name="Google Shape;4087;p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8" name="Google Shape;4088;p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9" name="Google Shape;4089;p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0" name="Google Shape;4090;p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1" name="Google Shape;4091;p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2" name="Google Shape;4092;p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3" name="Google Shape;4093;p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4" name="Google Shape;4094;p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5" name="Google Shape;4095;p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6" name="Google Shape;4096;p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7" name="Google Shape;4097;p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8" name="Google Shape;4098;p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9" name="Google Shape;4099;p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0" name="Google Shape;4100;p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1" name="Google Shape;4101;p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2" name="Google Shape;4102;p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3" name="Google Shape;4103;p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4" name="Google Shape;4104;p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5" name="Google Shape;4105;p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6" name="Google Shape;4106;p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7" name="Google Shape;4107;p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8" name="Google Shape;4108;p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9" name="Google Shape;4109;p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0" name="Google Shape;4110;p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18" name="Google Shape;4118;p9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4119" name="Google Shape;4119;p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3" name="Google Shape;4123;p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4" name="Google Shape;4124;p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5" name="Google Shape;4125;p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6" name="Google Shape;4126;p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7" name="Google Shape;4127;p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6" name="Google Shape;4136;p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7" name="Google Shape;4137;p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8" name="Google Shape;4138;p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9" name="Google Shape;4139;p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0" name="Google Shape;4140;p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1" name="Google Shape;4141;p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1" name="Google Shape;4151;p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2" name="Google Shape;4152;p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3" name="Google Shape;4153;p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4" name="Google Shape;4154;p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5" name="Google Shape;4155;p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0" name="Google Shape;4160;p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1" name="Google Shape;4161;p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2" name="Google Shape;4162;p9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4163" name="Google Shape;4163;p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6" name="Google Shape;4196;p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7" name="Google Shape;4197;p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8" name="Google Shape;4198;p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9" name="Google Shape;4199;p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0" name="Google Shape;4200;p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1" name="Google Shape;4201;p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2" name="Google Shape;4202;p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3" name="Google Shape;4203;p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4" name="Google Shape;4204;p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5" name="Google Shape;4205;p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06" name="Google Shape;4206;p9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4207" name="Google Shape;4207;p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8" name="Google Shape;4208;p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9" name="Google Shape;4209;p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0" name="Google Shape;4210;p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1" name="Google Shape;4211;p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215;p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216;p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0" name="Google Shape;4230;p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1" name="Google Shape;4231;p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244;p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245;p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50" name="Google Shape;4250;p9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4251" name="Google Shape;4251;p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4257;p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4258;p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5" name="Google Shape;4285;p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6" name="Google Shape;4286;p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7" name="Google Shape;4287;p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8" name="Google Shape;4288;p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9" name="Google Shape;4289;p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94" name="Google Shape;4294;p9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4295" name="Google Shape;4295;p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8" name="Google Shape;4338;p9"/>
          <p:cNvGrpSpPr/>
          <p:nvPr/>
        </p:nvGrpSpPr>
        <p:grpSpPr>
          <a:xfrm flipH="1">
            <a:off x="8424007" y="540006"/>
            <a:ext cx="1049633" cy="523940"/>
            <a:chOff x="138482" y="584556"/>
            <a:chExt cx="1049633" cy="523940"/>
          </a:xfrm>
        </p:grpSpPr>
        <p:sp>
          <p:nvSpPr>
            <p:cNvPr id="4339" name="Google Shape;4339;p9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9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9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9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9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9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9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9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9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9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9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9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9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9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9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4" name="Google Shape;4354;p9"/>
          <p:cNvGrpSpPr/>
          <p:nvPr/>
        </p:nvGrpSpPr>
        <p:grpSpPr>
          <a:xfrm>
            <a:off x="4226715" y="3990919"/>
            <a:ext cx="433691" cy="607831"/>
            <a:chOff x="3320750" y="2845525"/>
            <a:chExt cx="176750" cy="247700"/>
          </a:xfrm>
        </p:grpSpPr>
        <p:sp>
          <p:nvSpPr>
            <p:cNvPr id="4355" name="Google Shape;4355;p9"/>
            <p:cNvSpPr/>
            <p:nvPr/>
          </p:nvSpPr>
          <p:spPr>
            <a:xfrm>
              <a:off x="3356025" y="2845525"/>
              <a:ext cx="35675" cy="35700"/>
            </a:xfrm>
            <a:custGeom>
              <a:avLst/>
              <a:gdLst/>
              <a:ahLst/>
              <a:cxnLst/>
              <a:rect l="l" t="t" r="r" b="b"/>
              <a:pathLst>
                <a:path w="1427" h="1428" extrusionOk="0">
                  <a:moveTo>
                    <a:pt x="0" y="1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9"/>
            <p:cNvSpPr/>
            <p:nvPr/>
          </p:nvSpPr>
          <p:spPr>
            <a:xfrm>
              <a:off x="3391675" y="2845525"/>
              <a:ext cx="35300" cy="35700"/>
            </a:xfrm>
            <a:custGeom>
              <a:avLst/>
              <a:gdLst/>
              <a:ahLst/>
              <a:cxnLst/>
              <a:rect l="l" t="t" r="r" b="b"/>
              <a:pathLst>
                <a:path w="1412" h="1428" extrusionOk="0">
                  <a:moveTo>
                    <a:pt x="1" y="1"/>
                  </a:moveTo>
                  <a:lnTo>
                    <a:pt x="1" y="1427"/>
                  </a:lnTo>
                  <a:lnTo>
                    <a:pt x="1411" y="1427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9"/>
            <p:cNvSpPr/>
            <p:nvPr/>
          </p:nvSpPr>
          <p:spPr>
            <a:xfrm>
              <a:off x="3426950" y="2845525"/>
              <a:ext cx="35300" cy="35700"/>
            </a:xfrm>
            <a:custGeom>
              <a:avLst/>
              <a:gdLst/>
              <a:ahLst/>
              <a:cxnLst/>
              <a:rect l="l" t="t" r="r" b="b"/>
              <a:pathLst>
                <a:path w="1412" h="1428" extrusionOk="0">
                  <a:moveTo>
                    <a:pt x="0" y="1"/>
                  </a:moveTo>
                  <a:lnTo>
                    <a:pt x="0" y="1427"/>
                  </a:lnTo>
                  <a:lnTo>
                    <a:pt x="1411" y="1427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9"/>
            <p:cNvSpPr/>
            <p:nvPr/>
          </p:nvSpPr>
          <p:spPr>
            <a:xfrm>
              <a:off x="3356025" y="2881200"/>
              <a:ext cx="35675" cy="35275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7" y="1411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9"/>
            <p:cNvSpPr/>
            <p:nvPr/>
          </p:nvSpPr>
          <p:spPr>
            <a:xfrm>
              <a:off x="3391675" y="2881200"/>
              <a:ext cx="35300" cy="35275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9"/>
            <p:cNvSpPr/>
            <p:nvPr/>
          </p:nvSpPr>
          <p:spPr>
            <a:xfrm>
              <a:off x="3426950" y="2881200"/>
              <a:ext cx="35300" cy="35275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9"/>
            <p:cNvSpPr/>
            <p:nvPr/>
          </p:nvSpPr>
          <p:spPr>
            <a:xfrm>
              <a:off x="3356025" y="2916450"/>
              <a:ext cx="35675" cy="3530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7" y="1412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9"/>
            <p:cNvSpPr/>
            <p:nvPr/>
          </p:nvSpPr>
          <p:spPr>
            <a:xfrm>
              <a:off x="3391675" y="2916450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C8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9"/>
            <p:cNvSpPr/>
            <p:nvPr/>
          </p:nvSpPr>
          <p:spPr>
            <a:xfrm>
              <a:off x="3426950" y="2916450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9"/>
            <p:cNvSpPr/>
            <p:nvPr/>
          </p:nvSpPr>
          <p:spPr>
            <a:xfrm>
              <a:off x="3338375" y="2969375"/>
              <a:ext cx="26675" cy="26650"/>
            </a:xfrm>
            <a:custGeom>
              <a:avLst/>
              <a:gdLst/>
              <a:ahLst/>
              <a:cxnLst/>
              <a:rect l="l" t="t" r="r" b="b"/>
              <a:pathLst>
                <a:path w="1067" h="1066" extrusionOk="0">
                  <a:moveTo>
                    <a:pt x="1" y="0"/>
                  </a:moveTo>
                  <a:lnTo>
                    <a:pt x="1" y="1066"/>
                  </a:lnTo>
                  <a:lnTo>
                    <a:pt x="1067" y="106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9"/>
            <p:cNvSpPr/>
            <p:nvPr/>
          </p:nvSpPr>
          <p:spPr>
            <a:xfrm>
              <a:off x="3391675" y="2951725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9"/>
            <p:cNvSpPr/>
            <p:nvPr/>
          </p:nvSpPr>
          <p:spPr>
            <a:xfrm>
              <a:off x="3453200" y="2969375"/>
              <a:ext cx="26675" cy="26650"/>
            </a:xfrm>
            <a:custGeom>
              <a:avLst/>
              <a:gdLst/>
              <a:ahLst/>
              <a:cxnLst/>
              <a:rect l="l" t="t" r="r" b="b"/>
              <a:pathLst>
                <a:path w="1067" h="1066" extrusionOk="0">
                  <a:moveTo>
                    <a:pt x="1" y="0"/>
                  </a:moveTo>
                  <a:lnTo>
                    <a:pt x="1" y="1066"/>
                  </a:lnTo>
                  <a:lnTo>
                    <a:pt x="1066" y="1066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9"/>
            <p:cNvSpPr/>
            <p:nvPr/>
          </p:nvSpPr>
          <p:spPr>
            <a:xfrm>
              <a:off x="3365025" y="2996000"/>
              <a:ext cx="26675" cy="26300"/>
            </a:xfrm>
            <a:custGeom>
              <a:avLst/>
              <a:gdLst/>
              <a:ahLst/>
              <a:cxnLst/>
              <a:rect l="l" t="t" r="r" b="b"/>
              <a:pathLst>
                <a:path w="1067" h="1052" extrusionOk="0">
                  <a:moveTo>
                    <a:pt x="1" y="1"/>
                  </a:moveTo>
                  <a:lnTo>
                    <a:pt x="1" y="1051"/>
                  </a:lnTo>
                  <a:lnTo>
                    <a:pt x="1067" y="105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9"/>
            <p:cNvSpPr/>
            <p:nvPr/>
          </p:nvSpPr>
          <p:spPr>
            <a:xfrm>
              <a:off x="3391675" y="2987000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7F5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9"/>
            <p:cNvSpPr/>
            <p:nvPr/>
          </p:nvSpPr>
          <p:spPr>
            <a:xfrm>
              <a:off x="3426950" y="2996000"/>
              <a:ext cx="26275" cy="26300"/>
            </a:xfrm>
            <a:custGeom>
              <a:avLst/>
              <a:gdLst/>
              <a:ahLst/>
              <a:cxnLst/>
              <a:rect l="l" t="t" r="r" b="b"/>
              <a:pathLst>
                <a:path w="1051" h="1052" extrusionOk="0">
                  <a:moveTo>
                    <a:pt x="0" y="1"/>
                  </a:moveTo>
                  <a:lnTo>
                    <a:pt x="0" y="1051"/>
                  </a:lnTo>
                  <a:lnTo>
                    <a:pt x="1051" y="1051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9"/>
            <p:cNvSpPr/>
            <p:nvPr/>
          </p:nvSpPr>
          <p:spPr>
            <a:xfrm>
              <a:off x="3391675" y="3022275"/>
              <a:ext cx="35300" cy="35675"/>
            </a:xfrm>
            <a:custGeom>
              <a:avLst/>
              <a:gdLst/>
              <a:ahLst/>
              <a:cxnLst/>
              <a:rect l="l" t="t" r="r" b="b"/>
              <a:pathLst>
                <a:path w="1412" h="1427" extrusionOk="0">
                  <a:moveTo>
                    <a:pt x="1" y="0"/>
                  </a:moveTo>
                  <a:lnTo>
                    <a:pt x="1" y="1426"/>
                  </a:lnTo>
                  <a:lnTo>
                    <a:pt x="1411" y="1426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9"/>
            <p:cNvSpPr/>
            <p:nvPr/>
          </p:nvSpPr>
          <p:spPr>
            <a:xfrm>
              <a:off x="3320750" y="3057925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9"/>
            <p:cNvSpPr/>
            <p:nvPr/>
          </p:nvSpPr>
          <p:spPr>
            <a:xfrm>
              <a:off x="3356025" y="3057925"/>
              <a:ext cx="35675" cy="3530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0"/>
                  </a:moveTo>
                  <a:lnTo>
                    <a:pt x="0" y="1411"/>
                  </a:lnTo>
                  <a:lnTo>
                    <a:pt x="1427" y="1411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9"/>
            <p:cNvSpPr/>
            <p:nvPr/>
          </p:nvSpPr>
          <p:spPr>
            <a:xfrm>
              <a:off x="3391675" y="3057925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9"/>
            <p:cNvSpPr/>
            <p:nvPr/>
          </p:nvSpPr>
          <p:spPr>
            <a:xfrm>
              <a:off x="3426950" y="3057925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9"/>
            <p:cNvSpPr/>
            <p:nvPr/>
          </p:nvSpPr>
          <p:spPr>
            <a:xfrm>
              <a:off x="3462225" y="3057925"/>
              <a:ext cx="35275" cy="3530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6" name="Google Shape;4376;p9"/>
          <p:cNvGrpSpPr/>
          <p:nvPr/>
        </p:nvGrpSpPr>
        <p:grpSpPr>
          <a:xfrm>
            <a:off x="8110985" y="3870986"/>
            <a:ext cx="1191387" cy="732516"/>
            <a:chOff x="2430450" y="2143325"/>
            <a:chExt cx="337800" cy="207700"/>
          </a:xfrm>
        </p:grpSpPr>
        <p:sp>
          <p:nvSpPr>
            <p:cNvPr id="4377" name="Google Shape;4377;p9"/>
            <p:cNvSpPr/>
            <p:nvPr/>
          </p:nvSpPr>
          <p:spPr>
            <a:xfrm>
              <a:off x="2482575" y="21433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9"/>
            <p:cNvSpPr/>
            <p:nvPr/>
          </p:nvSpPr>
          <p:spPr>
            <a:xfrm>
              <a:off x="2456700" y="216920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9"/>
            <p:cNvSpPr/>
            <p:nvPr/>
          </p:nvSpPr>
          <p:spPr>
            <a:xfrm>
              <a:off x="2482575" y="216920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9"/>
            <p:cNvSpPr/>
            <p:nvPr/>
          </p:nvSpPr>
          <p:spPr>
            <a:xfrm>
              <a:off x="2508425" y="216920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9"/>
            <p:cNvSpPr/>
            <p:nvPr/>
          </p:nvSpPr>
          <p:spPr>
            <a:xfrm>
              <a:off x="2690250" y="216920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9"/>
            <p:cNvSpPr/>
            <p:nvPr/>
          </p:nvSpPr>
          <p:spPr>
            <a:xfrm>
              <a:off x="2482575" y="219505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1"/>
                  </a:moveTo>
                  <a:lnTo>
                    <a:pt x="0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9"/>
            <p:cNvSpPr/>
            <p:nvPr/>
          </p:nvSpPr>
          <p:spPr>
            <a:xfrm>
              <a:off x="2664400" y="219505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1"/>
                  </a:moveTo>
                  <a:lnTo>
                    <a:pt x="0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9"/>
            <p:cNvSpPr/>
            <p:nvPr/>
          </p:nvSpPr>
          <p:spPr>
            <a:xfrm>
              <a:off x="2690250" y="219505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1" y="1"/>
                  </a:moveTo>
                  <a:lnTo>
                    <a:pt x="1" y="1051"/>
                  </a:lnTo>
                  <a:lnTo>
                    <a:pt x="1051" y="1051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9"/>
            <p:cNvSpPr/>
            <p:nvPr/>
          </p:nvSpPr>
          <p:spPr>
            <a:xfrm>
              <a:off x="2716500" y="2195050"/>
              <a:ext cx="25900" cy="26275"/>
            </a:xfrm>
            <a:custGeom>
              <a:avLst/>
              <a:gdLst/>
              <a:ahLst/>
              <a:cxnLst/>
              <a:rect l="l" t="t" r="r" b="b"/>
              <a:pathLst>
                <a:path w="1036" h="1051" extrusionOk="0">
                  <a:moveTo>
                    <a:pt x="1" y="1"/>
                  </a:moveTo>
                  <a:lnTo>
                    <a:pt x="1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9"/>
            <p:cNvSpPr/>
            <p:nvPr/>
          </p:nvSpPr>
          <p:spPr>
            <a:xfrm>
              <a:off x="2482575" y="2221300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9"/>
            <p:cNvSpPr/>
            <p:nvPr/>
          </p:nvSpPr>
          <p:spPr>
            <a:xfrm>
              <a:off x="2586400" y="2221300"/>
              <a:ext cx="26300" cy="25900"/>
            </a:xfrm>
            <a:custGeom>
              <a:avLst/>
              <a:gdLst/>
              <a:ahLst/>
              <a:cxnLst/>
              <a:rect l="l" t="t" r="r" b="b"/>
              <a:pathLst>
                <a:path w="1052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9"/>
            <p:cNvSpPr/>
            <p:nvPr/>
          </p:nvSpPr>
          <p:spPr>
            <a:xfrm>
              <a:off x="2690250" y="2221300"/>
              <a:ext cx="26275" cy="25900"/>
            </a:xfrm>
            <a:custGeom>
              <a:avLst/>
              <a:gdLst/>
              <a:ahLst/>
              <a:cxnLst/>
              <a:rect l="l" t="t" r="r" b="b"/>
              <a:pathLst>
                <a:path w="1051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9"/>
            <p:cNvSpPr/>
            <p:nvPr/>
          </p:nvSpPr>
          <p:spPr>
            <a:xfrm>
              <a:off x="2456700" y="2247175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9"/>
            <p:cNvSpPr/>
            <p:nvPr/>
          </p:nvSpPr>
          <p:spPr>
            <a:xfrm>
              <a:off x="2482575" y="22471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9"/>
            <p:cNvSpPr/>
            <p:nvPr/>
          </p:nvSpPr>
          <p:spPr>
            <a:xfrm>
              <a:off x="2560550" y="22471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9"/>
            <p:cNvSpPr/>
            <p:nvPr/>
          </p:nvSpPr>
          <p:spPr>
            <a:xfrm>
              <a:off x="2586400" y="2247175"/>
              <a:ext cx="26300" cy="25875"/>
            </a:xfrm>
            <a:custGeom>
              <a:avLst/>
              <a:gdLst/>
              <a:ahLst/>
              <a:cxnLst/>
              <a:rect l="l" t="t" r="r" b="b"/>
              <a:pathLst>
                <a:path w="1052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9"/>
            <p:cNvSpPr/>
            <p:nvPr/>
          </p:nvSpPr>
          <p:spPr>
            <a:xfrm>
              <a:off x="2612675" y="22471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9"/>
            <p:cNvSpPr/>
            <p:nvPr/>
          </p:nvSpPr>
          <p:spPr>
            <a:xfrm>
              <a:off x="2690250" y="2247175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9"/>
            <p:cNvSpPr/>
            <p:nvPr/>
          </p:nvSpPr>
          <p:spPr>
            <a:xfrm>
              <a:off x="2482575" y="22730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9"/>
            <p:cNvSpPr/>
            <p:nvPr/>
          </p:nvSpPr>
          <p:spPr>
            <a:xfrm>
              <a:off x="2586400" y="2273025"/>
              <a:ext cx="26300" cy="25900"/>
            </a:xfrm>
            <a:custGeom>
              <a:avLst/>
              <a:gdLst/>
              <a:ahLst/>
              <a:cxnLst/>
              <a:rect l="l" t="t" r="r" b="b"/>
              <a:pathLst>
                <a:path w="1052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9"/>
            <p:cNvSpPr/>
            <p:nvPr/>
          </p:nvSpPr>
          <p:spPr>
            <a:xfrm>
              <a:off x="2664400" y="22730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9"/>
            <p:cNvSpPr/>
            <p:nvPr/>
          </p:nvSpPr>
          <p:spPr>
            <a:xfrm>
              <a:off x="2742375" y="22730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9"/>
            <p:cNvSpPr/>
            <p:nvPr/>
          </p:nvSpPr>
          <p:spPr>
            <a:xfrm>
              <a:off x="2508425" y="229890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1" y="0"/>
                  </a:moveTo>
                  <a:lnTo>
                    <a:pt x="1" y="1050"/>
                  </a:lnTo>
                  <a:lnTo>
                    <a:pt x="1051" y="1050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9"/>
            <p:cNvSpPr/>
            <p:nvPr/>
          </p:nvSpPr>
          <p:spPr>
            <a:xfrm>
              <a:off x="2586400" y="2298900"/>
              <a:ext cx="26300" cy="26275"/>
            </a:xfrm>
            <a:custGeom>
              <a:avLst/>
              <a:gdLst/>
              <a:ahLst/>
              <a:cxnLst/>
              <a:rect l="l" t="t" r="r" b="b"/>
              <a:pathLst>
                <a:path w="1052" h="1051" extrusionOk="0">
                  <a:moveTo>
                    <a:pt x="1" y="0"/>
                  </a:moveTo>
                  <a:lnTo>
                    <a:pt x="1" y="1050"/>
                  </a:lnTo>
                  <a:lnTo>
                    <a:pt x="1051" y="1050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9"/>
            <p:cNvSpPr/>
            <p:nvPr/>
          </p:nvSpPr>
          <p:spPr>
            <a:xfrm>
              <a:off x="2664400" y="229890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0"/>
                  </a:moveTo>
                  <a:lnTo>
                    <a:pt x="0" y="1050"/>
                  </a:lnTo>
                  <a:lnTo>
                    <a:pt x="1035" y="1050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9"/>
            <p:cNvSpPr/>
            <p:nvPr/>
          </p:nvSpPr>
          <p:spPr>
            <a:xfrm>
              <a:off x="2716500" y="2298900"/>
              <a:ext cx="25900" cy="26275"/>
            </a:xfrm>
            <a:custGeom>
              <a:avLst/>
              <a:gdLst/>
              <a:ahLst/>
              <a:cxnLst/>
              <a:rect l="l" t="t" r="r" b="b"/>
              <a:pathLst>
                <a:path w="1036" h="1051" extrusionOk="0">
                  <a:moveTo>
                    <a:pt x="1" y="0"/>
                  </a:moveTo>
                  <a:lnTo>
                    <a:pt x="1" y="1050"/>
                  </a:lnTo>
                  <a:lnTo>
                    <a:pt x="1035" y="1050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9"/>
            <p:cNvSpPr/>
            <p:nvPr/>
          </p:nvSpPr>
          <p:spPr>
            <a:xfrm>
              <a:off x="2430450" y="232515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9"/>
            <p:cNvSpPr/>
            <p:nvPr/>
          </p:nvSpPr>
          <p:spPr>
            <a:xfrm>
              <a:off x="2456700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9"/>
            <p:cNvSpPr/>
            <p:nvPr/>
          </p:nvSpPr>
          <p:spPr>
            <a:xfrm>
              <a:off x="2482575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9"/>
            <p:cNvSpPr/>
            <p:nvPr/>
          </p:nvSpPr>
          <p:spPr>
            <a:xfrm>
              <a:off x="2508425" y="232515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9"/>
            <p:cNvSpPr/>
            <p:nvPr/>
          </p:nvSpPr>
          <p:spPr>
            <a:xfrm>
              <a:off x="2534675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9"/>
            <p:cNvSpPr/>
            <p:nvPr/>
          </p:nvSpPr>
          <p:spPr>
            <a:xfrm>
              <a:off x="2560550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9"/>
            <p:cNvSpPr/>
            <p:nvPr/>
          </p:nvSpPr>
          <p:spPr>
            <a:xfrm>
              <a:off x="2586400" y="2325150"/>
              <a:ext cx="26300" cy="25875"/>
            </a:xfrm>
            <a:custGeom>
              <a:avLst/>
              <a:gdLst/>
              <a:ahLst/>
              <a:cxnLst/>
              <a:rect l="l" t="t" r="r" b="b"/>
              <a:pathLst>
                <a:path w="1052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9"/>
            <p:cNvSpPr/>
            <p:nvPr/>
          </p:nvSpPr>
          <p:spPr>
            <a:xfrm>
              <a:off x="2612675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9"/>
            <p:cNvSpPr/>
            <p:nvPr/>
          </p:nvSpPr>
          <p:spPr>
            <a:xfrm>
              <a:off x="2638525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9"/>
            <p:cNvSpPr/>
            <p:nvPr/>
          </p:nvSpPr>
          <p:spPr>
            <a:xfrm>
              <a:off x="2664400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9"/>
            <p:cNvSpPr/>
            <p:nvPr/>
          </p:nvSpPr>
          <p:spPr>
            <a:xfrm>
              <a:off x="2690250" y="232515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9"/>
            <p:cNvSpPr/>
            <p:nvPr/>
          </p:nvSpPr>
          <p:spPr>
            <a:xfrm>
              <a:off x="2716500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9"/>
            <p:cNvSpPr/>
            <p:nvPr/>
          </p:nvSpPr>
          <p:spPr>
            <a:xfrm>
              <a:off x="2742375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6" name="Google Shape;4416;p9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4417" name="Google Shape;4417;p9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4418" name="Google Shape;4418;p9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9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9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9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9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9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9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9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9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9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9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9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9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9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9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9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9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9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9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9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9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9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9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9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9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9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9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45" name="Google Shape;4445;p9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4446" name="Google Shape;4446;p9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9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9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9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9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9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9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9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9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9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9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9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9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9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9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9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9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9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9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9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9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9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9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9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9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9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9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3" name="Google Shape;4473;p9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4474" name="Google Shape;4474;p9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9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9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9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9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9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9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9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9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9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9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9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9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9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9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9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0" name="Google Shape;4490;p9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1" name="Google Shape;4491;p9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9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9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9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9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9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9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9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9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9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01" name="Google Shape;4501;p9"/>
          <p:cNvSpPr txBox="1">
            <a:spLocks noGrp="1"/>
          </p:cNvSpPr>
          <p:nvPr>
            <p:ph type="title"/>
          </p:nvPr>
        </p:nvSpPr>
        <p:spPr>
          <a:xfrm>
            <a:off x="4447737" y="1770150"/>
            <a:ext cx="3603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4502" name="Google Shape;4502;p9"/>
          <p:cNvSpPr txBox="1">
            <a:spLocks noGrp="1"/>
          </p:cNvSpPr>
          <p:nvPr>
            <p:ph type="subTitle" idx="1"/>
          </p:nvPr>
        </p:nvSpPr>
        <p:spPr>
          <a:xfrm>
            <a:off x="4447737" y="2611950"/>
            <a:ext cx="3603600" cy="76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0" name="Google Shape;5020;p11"/>
          <p:cNvGrpSpPr/>
          <p:nvPr/>
        </p:nvGrpSpPr>
        <p:grpSpPr>
          <a:xfrm>
            <a:off x="-367743" y="1734756"/>
            <a:ext cx="1049633" cy="523940"/>
            <a:chOff x="138482" y="584556"/>
            <a:chExt cx="1049633" cy="523940"/>
          </a:xfrm>
        </p:grpSpPr>
        <p:sp>
          <p:nvSpPr>
            <p:cNvPr id="5021" name="Google Shape;5021;p11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11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11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11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11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11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11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11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11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11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11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11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11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11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11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6" name="Google Shape;5036;p11"/>
          <p:cNvGrpSpPr/>
          <p:nvPr/>
        </p:nvGrpSpPr>
        <p:grpSpPr>
          <a:xfrm flipH="1">
            <a:off x="7374357" y="118381"/>
            <a:ext cx="1049633" cy="523940"/>
            <a:chOff x="138482" y="584556"/>
            <a:chExt cx="1049633" cy="523940"/>
          </a:xfrm>
        </p:grpSpPr>
        <p:sp>
          <p:nvSpPr>
            <p:cNvPr id="5037" name="Google Shape;5037;p11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11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11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11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11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11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11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11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11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11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11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11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11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11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11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2" name="Google Shape;5052;p11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5053" name="Google Shape;5053;p11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5054" name="Google Shape;5054;p11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5" name="Google Shape;5055;p11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6" name="Google Shape;5056;p11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7" name="Google Shape;5057;p11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8" name="Google Shape;5058;p11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9" name="Google Shape;5059;p11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0" name="Google Shape;5060;p11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1" name="Google Shape;5061;p11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2" name="Google Shape;5062;p11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3" name="Google Shape;5063;p11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4" name="Google Shape;5064;p11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5" name="Google Shape;5065;p11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6" name="Google Shape;5066;p11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7" name="Google Shape;5067;p11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8" name="Google Shape;5068;p11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9" name="Google Shape;5069;p11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0" name="Google Shape;5070;p11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1" name="Google Shape;5071;p11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2" name="Google Shape;5072;p11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3" name="Google Shape;5073;p11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4" name="Google Shape;5074;p11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5" name="Google Shape;5075;p11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6" name="Google Shape;5076;p11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7" name="Google Shape;5077;p11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8" name="Google Shape;5078;p11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9" name="Google Shape;5079;p11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0" name="Google Shape;5080;p11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1" name="Google Shape;5081;p11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2" name="Google Shape;5082;p11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3" name="Google Shape;5083;p11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4" name="Google Shape;5084;p11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5" name="Google Shape;5085;p11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6" name="Google Shape;5086;p11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7" name="Google Shape;5087;p11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8" name="Google Shape;5088;p11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9" name="Google Shape;5089;p11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0" name="Google Shape;5090;p11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1" name="Google Shape;5091;p11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2" name="Google Shape;5092;p11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3" name="Google Shape;5093;p11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4" name="Google Shape;5094;p11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5" name="Google Shape;5095;p11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6" name="Google Shape;5096;p11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97" name="Google Shape;5097;p11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5098" name="Google Shape;5098;p11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9" name="Google Shape;5099;p11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0" name="Google Shape;5100;p11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1" name="Google Shape;5101;p11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2" name="Google Shape;5102;p11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3" name="Google Shape;5103;p11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4" name="Google Shape;5104;p11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5" name="Google Shape;5105;p11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6" name="Google Shape;5106;p11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7" name="Google Shape;5107;p11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8" name="Google Shape;5108;p11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9" name="Google Shape;5109;p11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0" name="Google Shape;5110;p11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1" name="Google Shape;5111;p11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2" name="Google Shape;5112;p11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3" name="Google Shape;5113;p11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4" name="Google Shape;5114;p11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5" name="Google Shape;5115;p11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6" name="Google Shape;5116;p11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7" name="Google Shape;5117;p11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8" name="Google Shape;5118;p11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9" name="Google Shape;5119;p11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0" name="Google Shape;5120;p11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1" name="Google Shape;5121;p11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2" name="Google Shape;5122;p11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3" name="Google Shape;5123;p11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4" name="Google Shape;5124;p11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5" name="Google Shape;5125;p11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6" name="Google Shape;5126;p11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7" name="Google Shape;5127;p11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8" name="Google Shape;5128;p11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9" name="Google Shape;5129;p11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0" name="Google Shape;5130;p11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1" name="Google Shape;5131;p11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2" name="Google Shape;5132;p11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3" name="Google Shape;5133;p11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4" name="Google Shape;5134;p11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5" name="Google Shape;5135;p11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6" name="Google Shape;5136;p11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7" name="Google Shape;5137;p11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8" name="Google Shape;5138;p11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9" name="Google Shape;5139;p11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0" name="Google Shape;5140;p11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41" name="Google Shape;5141;p11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5142" name="Google Shape;5142;p11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3" name="Google Shape;5143;p11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4" name="Google Shape;5144;p11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5" name="Google Shape;5145;p11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6" name="Google Shape;5146;p11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7" name="Google Shape;5147;p11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8" name="Google Shape;5148;p11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9" name="Google Shape;5149;p11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0" name="Google Shape;5150;p11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1" name="Google Shape;5151;p11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2" name="Google Shape;5152;p11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3" name="Google Shape;5153;p11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4" name="Google Shape;5154;p11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5" name="Google Shape;5155;p11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6" name="Google Shape;5156;p11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7" name="Google Shape;5157;p11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8" name="Google Shape;5158;p11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9" name="Google Shape;5159;p11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0" name="Google Shape;5160;p11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1" name="Google Shape;5161;p11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2" name="Google Shape;5162;p11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3" name="Google Shape;5163;p11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4" name="Google Shape;5164;p11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5" name="Google Shape;5165;p11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6" name="Google Shape;5166;p11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7" name="Google Shape;5167;p11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8" name="Google Shape;5168;p11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9" name="Google Shape;5169;p11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0" name="Google Shape;5170;p11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1" name="Google Shape;5171;p11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2" name="Google Shape;5172;p11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3" name="Google Shape;5173;p11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4" name="Google Shape;5174;p11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5" name="Google Shape;5175;p11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6" name="Google Shape;5176;p11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7" name="Google Shape;5177;p11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8" name="Google Shape;5178;p11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9" name="Google Shape;5179;p11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0" name="Google Shape;5180;p11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1" name="Google Shape;5181;p11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2" name="Google Shape;5182;p11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3" name="Google Shape;5183;p11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4" name="Google Shape;5184;p11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5" name="Google Shape;5185;p11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5186" name="Google Shape;5186;p11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7" name="Google Shape;5187;p11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8" name="Google Shape;5188;p11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9" name="Google Shape;5189;p11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0" name="Google Shape;5190;p11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1" name="Google Shape;5191;p11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2" name="Google Shape;5192;p11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3" name="Google Shape;5193;p11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4" name="Google Shape;5194;p11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5" name="Google Shape;5195;p11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6" name="Google Shape;5196;p11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7" name="Google Shape;5197;p11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8" name="Google Shape;5198;p11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9" name="Google Shape;5199;p11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0" name="Google Shape;5200;p11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1" name="Google Shape;5201;p11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2" name="Google Shape;5202;p11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3" name="Google Shape;5203;p11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4" name="Google Shape;5204;p11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5" name="Google Shape;5205;p11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6" name="Google Shape;5206;p11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7" name="Google Shape;5207;p11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8" name="Google Shape;5208;p11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9" name="Google Shape;5209;p11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0" name="Google Shape;5210;p11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1" name="Google Shape;5211;p11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2" name="Google Shape;5212;p11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3" name="Google Shape;5213;p11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4" name="Google Shape;5214;p11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5" name="Google Shape;5215;p11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6" name="Google Shape;5216;p11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7" name="Google Shape;5217;p11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8" name="Google Shape;5218;p11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9" name="Google Shape;5219;p11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0" name="Google Shape;5220;p11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1" name="Google Shape;5221;p11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2" name="Google Shape;5222;p11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3" name="Google Shape;5223;p11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4" name="Google Shape;5224;p11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5" name="Google Shape;5225;p11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6" name="Google Shape;5226;p11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7" name="Google Shape;5227;p11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8" name="Google Shape;5228;p11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29" name="Google Shape;5229;p11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5230" name="Google Shape;5230;p11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1" name="Google Shape;5231;p11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2" name="Google Shape;5232;p11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3" name="Google Shape;5233;p11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4" name="Google Shape;5234;p11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5" name="Google Shape;5235;p11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6" name="Google Shape;5236;p11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7" name="Google Shape;5237;p11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8" name="Google Shape;5238;p11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9" name="Google Shape;5239;p11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0" name="Google Shape;5240;p11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1" name="Google Shape;5241;p11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2" name="Google Shape;5242;p11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3" name="Google Shape;5243;p11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4" name="Google Shape;5244;p11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5" name="Google Shape;5245;p11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6" name="Google Shape;5246;p11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7" name="Google Shape;5247;p11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8" name="Google Shape;5248;p11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9" name="Google Shape;5249;p11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0" name="Google Shape;5250;p11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1" name="Google Shape;5251;p11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2" name="Google Shape;5252;p11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3" name="Google Shape;5253;p11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4" name="Google Shape;5254;p11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5" name="Google Shape;5255;p11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6" name="Google Shape;5256;p11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7" name="Google Shape;5257;p11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8" name="Google Shape;5258;p11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9" name="Google Shape;5259;p11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0" name="Google Shape;5260;p11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1" name="Google Shape;5261;p11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2" name="Google Shape;5262;p11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3" name="Google Shape;5263;p11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4" name="Google Shape;5264;p11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5" name="Google Shape;5265;p11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6" name="Google Shape;5266;p11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7" name="Google Shape;5267;p11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8" name="Google Shape;5268;p11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9" name="Google Shape;5269;p11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0" name="Google Shape;5270;p11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1" name="Google Shape;5271;p11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2" name="Google Shape;5272;p11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73" name="Google Shape;5273;p11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5274" name="Google Shape;5274;p11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5" name="Google Shape;5275;p11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6" name="Google Shape;5276;p11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7" name="Google Shape;5277;p11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8" name="Google Shape;5278;p11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9" name="Google Shape;5279;p11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0" name="Google Shape;5280;p11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1" name="Google Shape;5281;p11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2" name="Google Shape;5282;p11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3" name="Google Shape;5283;p11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4" name="Google Shape;5284;p11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5" name="Google Shape;5285;p11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6" name="Google Shape;5286;p11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7" name="Google Shape;5287;p11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8" name="Google Shape;5288;p11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9" name="Google Shape;5289;p11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0" name="Google Shape;5290;p11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1" name="Google Shape;5291;p11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2" name="Google Shape;5292;p11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3" name="Google Shape;5293;p11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4" name="Google Shape;5294;p11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5" name="Google Shape;5295;p11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6" name="Google Shape;5296;p11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7" name="Google Shape;5297;p11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8" name="Google Shape;5298;p11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9" name="Google Shape;5299;p11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0" name="Google Shape;5300;p11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1" name="Google Shape;5301;p11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2" name="Google Shape;5302;p11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3" name="Google Shape;5303;p11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4" name="Google Shape;5304;p11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5" name="Google Shape;5305;p11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6" name="Google Shape;5306;p11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7" name="Google Shape;5307;p11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8" name="Google Shape;5308;p11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9" name="Google Shape;5309;p11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0" name="Google Shape;5310;p11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1" name="Google Shape;5311;p11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2" name="Google Shape;5312;p11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3" name="Google Shape;5313;p11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4" name="Google Shape;5314;p11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5" name="Google Shape;5315;p11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6" name="Google Shape;5316;p11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17" name="Google Shape;5317;p11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5318" name="Google Shape;5318;p11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9" name="Google Shape;5319;p11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0" name="Google Shape;5320;p11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1" name="Google Shape;5321;p11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2" name="Google Shape;5322;p11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3" name="Google Shape;5323;p11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4" name="Google Shape;5324;p11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5" name="Google Shape;5325;p11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6" name="Google Shape;5326;p11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7" name="Google Shape;5327;p11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8" name="Google Shape;5328;p11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9" name="Google Shape;5329;p11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0" name="Google Shape;5330;p11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1" name="Google Shape;5331;p11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2" name="Google Shape;5332;p11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3" name="Google Shape;5333;p11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4" name="Google Shape;5334;p11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5" name="Google Shape;5335;p11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6" name="Google Shape;5336;p11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7" name="Google Shape;5337;p11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8" name="Google Shape;5338;p11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9" name="Google Shape;5339;p11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0" name="Google Shape;5340;p11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1" name="Google Shape;5341;p11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2" name="Google Shape;5342;p11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3" name="Google Shape;5343;p11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4" name="Google Shape;5344;p11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5" name="Google Shape;5345;p11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6" name="Google Shape;5346;p11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7" name="Google Shape;5347;p11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8" name="Google Shape;5348;p11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9" name="Google Shape;5349;p11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0" name="Google Shape;5350;p11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1" name="Google Shape;5351;p11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2" name="Google Shape;5352;p11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3" name="Google Shape;5353;p11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4" name="Google Shape;5354;p11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5" name="Google Shape;5355;p11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6" name="Google Shape;5356;p11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7" name="Google Shape;5357;p11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8" name="Google Shape;5358;p11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9" name="Google Shape;5359;p11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0" name="Google Shape;5360;p11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61" name="Google Shape;5361;p11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5362" name="Google Shape;5362;p11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3" name="Google Shape;5363;p11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4" name="Google Shape;5364;p11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5" name="Google Shape;5365;p11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6" name="Google Shape;5366;p11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7" name="Google Shape;5367;p11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8" name="Google Shape;5368;p11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9" name="Google Shape;5369;p11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0" name="Google Shape;5370;p11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1" name="Google Shape;5371;p11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2" name="Google Shape;5372;p11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3" name="Google Shape;5373;p11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4" name="Google Shape;5374;p11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5" name="Google Shape;5375;p11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6" name="Google Shape;5376;p11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7" name="Google Shape;5377;p11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8" name="Google Shape;5378;p11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9" name="Google Shape;5379;p11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0" name="Google Shape;5380;p11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1" name="Google Shape;5381;p11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2" name="Google Shape;5382;p11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3" name="Google Shape;5383;p11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4" name="Google Shape;5384;p11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5" name="Google Shape;5385;p11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6" name="Google Shape;5386;p11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7" name="Google Shape;5387;p11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8" name="Google Shape;5388;p11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9" name="Google Shape;5389;p11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0" name="Google Shape;5390;p11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1" name="Google Shape;5391;p11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2" name="Google Shape;5392;p11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3" name="Google Shape;5393;p11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4" name="Google Shape;5394;p11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5" name="Google Shape;5395;p11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6" name="Google Shape;5396;p11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7" name="Google Shape;5397;p11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8" name="Google Shape;5398;p11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9" name="Google Shape;5399;p11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0" name="Google Shape;5400;p11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1" name="Google Shape;5401;p11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2" name="Google Shape;5402;p11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3" name="Google Shape;5403;p11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4" name="Google Shape;5404;p11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05" name="Google Shape;5405;p11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5406" name="Google Shape;5406;p11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7" name="Google Shape;5407;p11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8" name="Google Shape;5408;p11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9" name="Google Shape;5409;p11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0" name="Google Shape;5410;p11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1" name="Google Shape;5411;p11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2" name="Google Shape;5412;p11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3" name="Google Shape;5413;p11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4" name="Google Shape;5414;p11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5" name="Google Shape;5415;p11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6" name="Google Shape;5416;p11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7" name="Google Shape;5417;p11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8" name="Google Shape;5418;p11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9" name="Google Shape;5419;p11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0" name="Google Shape;5420;p11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1" name="Google Shape;5421;p11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2" name="Google Shape;5422;p11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3" name="Google Shape;5423;p11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4" name="Google Shape;5424;p11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5" name="Google Shape;5425;p11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6" name="Google Shape;5426;p11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7" name="Google Shape;5427;p11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8" name="Google Shape;5428;p11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9" name="Google Shape;5429;p11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0" name="Google Shape;5430;p11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1" name="Google Shape;5431;p11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2" name="Google Shape;5432;p11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3" name="Google Shape;5433;p11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4" name="Google Shape;5434;p11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5" name="Google Shape;5435;p11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6" name="Google Shape;5436;p11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7" name="Google Shape;5437;p11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8" name="Google Shape;5438;p11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9" name="Google Shape;5439;p11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0" name="Google Shape;5440;p11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1" name="Google Shape;5441;p11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2" name="Google Shape;5442;p11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3" name="Google Shape;5443;p11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4" name="Google Shape;5444;p11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5" name="Google Shape;5445;p11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6" name="Google Shape;5446;p11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7" name="Google Shape;5447;p11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8" name="Google Shape;5448;p11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49" name="Google Shape;5449;p11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5450" name="Google Shape;5450;p11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5451" name="Google Shape;5451;p11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2" name="Google Shape;5452;p11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3" name="Google Shape;5453;p11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4" name="Google Shape;5454;p11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5" name="Google Shape;5455;p11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6" name="Google Shape;5456;p11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7" name="Google Shape;5457;p11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8" name="Google Shape;5458;p11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9" name="Google Shape;5459;p11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0" name="Google Shape;5460;p11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1" name="Google Shape;5461;p11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2" name="Google Shape;5462;p11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3" name="Google Shape;5463;p11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4" name="Google Shape;5464;p11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5" name="Google Shape;5465;p11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6" name="Google Shape;5466;p11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7" name="Google Shape;5467;p11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8" name="Google Shape;5468;p11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9" name="Google Shape;5469;p11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0" name="Google Shape;5470;p11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1" name="Google Shape;5471;p11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2" name="Google Shape;5472;p11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3" name="Google Shape;5473;p11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4" name="Google Shape;5474;p11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5" name="Google Shape;5475;p11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6" name="Google Shape;5476;p11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7" name="Google Shape;5477;p11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78" name="Google Shape;5478;p11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5479" name="Google Shape;5479;p11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0" name="Google Shape;5480;p11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1" name="Google Shape;5481;p11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2" name="Google Shape;5482;p11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3" name="Google Shape;5483;p11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4" name="Google Shape;5484;p11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5" name="Google Shape;5485;p11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6" name="Google Shape;5486;p11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7" name="Google Shape;5487;p11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8" name="Google Shape;5488;p11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9" name="Google Shape;5489;p11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0" name="Google Shape;5490;p11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1" name="Google Shape;5491;p11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2" name="Google Shape;5492;p11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3" name="Google Shape;5493;p11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4" name="Google Shape;5494;p11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5" name="Google Shape;5495;p11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6" name="Google Shape;5496;p11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7" name="Google Shape;5497;p11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8" name="Google Shape;5498;p11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9" name="Google Shape;5499;p11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0" name="Google Shape;5500;p11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1" name="Google Shape;5501;p11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2" name="Google Shape;5502;p11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3" name="Google Shape;5503;p11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4" name="Google Shape;5504;p11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5" name="Google Shape;5505;p11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06" name="Google Shape;5506;p11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5507" name="Google Shape;5507;p11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8" name="Google Shape;5508;p11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9" name="Google Shape;5509;p11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0" name="Google Shape;5510;p11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1" name="Google Shape;5511;p11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2" name="Google Shape;5512;p11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3" name="Google Shape;5513;p11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4" name="Google Shape;5514;p11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5" name="Google Shape;5515;p11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6" name="Google Shape;5516;p11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7" name="Google Shape;5517;p11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8" name="Google Shape;5518;p11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9" name="Google Shape;5519;p11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0" name="Google Shape;5520;p11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1" name="Google Shape;5521;p11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2" name="Google Shape;5522;p11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3" name="Google Shape;5523;p11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4" name="Google Shape;5524;p11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5" name="Google Shape;5525;p11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6" name="Google Shape;5526;p11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7" name="Google Shape;5527;p11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8" name="Google Shape;5528;p11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9" name="Google Shape;5529;p11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0" name="Google Shape;5530;p11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1" name="Google Shape;5531;p11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2" name="Google Shape;5532;p11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3" name="Google Shape;5533;p11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34" name="Google Shape;5534;p11"/>
          <p:cNvSpPr txBox="1">
            <a:spLocks noGrp="1"/>
          </p:cNvSpPr>
          <p:nvPr>
            <p:ph type="title" hasCustomPrompt="1"/>
          </p:nvPr>
        </p:nvSpPr>
        <p:spPr>
          <a:xfrm>
            <a:off x="1672138" y="1734750"/>
            <a:ext cx="6117000" cy="80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535" name="Google Shape;5535;p11"/>
          <p:cNvSpPr txBox="1">
            <a:spLocks noGrp="1"/>
          </p:cNvSpPr>
          <p:nvPr>
            <p:ph type="subTitle" idx="1"/>
          </p:nvPr>
        </p:nvSpPr>
        <p:spPr>
          <a:xfrm>
            <a:off x="1672138" y="2540025"/>
            <a:ext cx="6117000" cy="35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5536" name="Google Shape;5536;p11"/>
          <p:cNvGrpSpPr/>
          <p:nvPr/>
        </p:nvGrpSpPr>
        <p:grpSpPr>
          <a:xfrm>
            <a:off x="3393210" y="3870986"/>
            <a:ext cx="1191387" cy="732516"/>
            <a:chOff x="2430450" y="2143325"/>
            <a:chExt cx="337800" cy="207700"/>
          </a:xfrm>
        </p:grpSpPr>
        <p:sp>
          <p:nvSpPr>
            <p:cNvPr id="5537" name="Google Shape;5537;p11"/>
            <p:cNvSpPr/>
            <p:nvPr/>
          </p:nvSpPr>
          <p:spPr>
            <a:xfrm>
              <a:off x="2482575" y="21433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11"/>
            <p:cNvSpPr/>
            <p:nvPr/>
          </p:nvSpPr>
          <p:spPr>
            <a:xfrm>
              <a:off x="2456700" y="216920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11"/>
            <p:cNvSpPr/>
            <p:nvPr/>
          </p:nvSpPr>
          <p:spPr>
            <a:xfrm>
              <a:off x="2482575" y="216920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11"/>
            <p:cNvSpPr/>
            <p:nvPr/>
          </p:nvSpPr>
          <p:spPr>
            <a:xfrm>
              <a:off x="2508425" y="216920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11"/>
            <p:cNvSpPr/>
            <p:nvPr/>
          </p:nvSpPr>
          <p:spPr>
            <a:xfrm>
              <a:off x="2690250" y="216920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11"/>
            <p:cNvSpPr/>
            <p:nvPr/>
          </p:nvSpPr>
          <p:spPr>
            <a:xfrm>
              <a:off x="2482575" y="219505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1"/>
                  </a:moveTo>
                  <a:lnTo>
                    <a:pt x="0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11"/>
            <p:cNvSpPr/>
            <p:nvPr/>
          </p:nvSpPr>
          <p:spPr>
            <a:xfrm>
              <a:off x="2664400" y="219505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1"/>
                  </a:moveTo>
                  <a:lnTo>
                    <a:pt x="0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11"/>
            <p:cNvSpPr/>
            <p:nvPr/>
          </p:nvSpPr>
          <p:spPr>
            <a:xfrm>
              <a:off x="2690250" y="219505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1" y="1"/>
                  </a:moveTo>
                  <a:lnTo>
                    <a:pt x="1" y="1051"/>
                  </a:lnTo>
                  <a:lnTo>
                    <a:pt x="1051" y="1051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11"/>
            <p:cNvSpPr/>
            <p:nvPr/>
          </p:nvSpPr>
          <p:spPr>
            <a:xfrm>
              <a:off x="2716500" y="2195050"/>
              <a:ext cx="25900" cy="26275"/>
            </a:xfrm>
            <a:custGeom>
              <a:avLst/>
              <a:gdLst/>
              <a:ahLst/>
              <a:cxnLst/>
              <a:rect l="l" t="t" r="r" b="b"/>
              <a:pathLst>
                <a:path w="1036" h="1051" extrusionOk="0">
                  <a:moveTo>
                    <a:pt x="1" y="1"/>
                  </a:moveTo>
                  <a:lnTo>
                    <a:pt x="1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11"/>
            <p:cNvSpPr/>
            <p:nvPr/>
          </p:nvSpPr>
          <p:spPr>
            <a:xfrm>
              <a:off x="2482575" y="2221300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11"/>
            <p:cNvSpPr/>
            <p:nvPr/>
          </p:nvSpPr>
          <p:spPr>
            <a:xfrm>
              <a:off x="2586400" y="2221300"/>
              <a:ext cx="26300" cy="25900"/>
            </a:xfrm>
            <a:custGeom>
              <a:avLst/>
              <a:gdLst/>
              <a:ahLst/>
              <a:cxnLst/>
              <a:rect l="l" t="t" r="r" b="b"/>
              <a:pathLst>
                <a:path w="1052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11"/>
            <p:cNvSpPr/>
            <p:nvPr/>
          </p:nvSpPr>
          <p:spPr>
            <a:xfrm>
              <a:off x="2690250" y="2221300"/>
              <a:ext cx="26275" cy="25900"/>
            </a:xfrm>
            <a:custGeom>
              <a:avLst/>
              <a:gdLst/>
              <a:ahLst/>
              <a:cxnLst/>
              <a:rect l="l" t="t" r="r" b="b"/>
              <a:pathLst>
                <a:path w="1051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11"/>
            <p:cNvSpPr/>
            <p:nvPr/>
          </p:nvSpPr>
          <p:spPr>
            <a:xfrm>
              <a:off x="2456700" y="2247175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11"/>
            <p:cNvSpPr/>
            <p:nvPr/>
          </p:nvSpPr>
          <p:spPr>
            <a:xfrm>
              <a:off x="2482575" y="22471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11"/>
            <p:cNvSpPr/>
            <p:nvPr/>
          </p:nvSpPr>
          <p:spPr>
            <a:xfrm>
              <a:off x="2560550" y="22471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11"/>
            <p:cNvSpPr/>
            <p:nvPr/>
          </p:nvSpPr>
          <p:spPr>
            <a:xfrm>
              <a:off x="2586400" y="2247175"/>
              <a:ext cx="26300" cy="25875"/>
            </a:xfrm>
            <a:custGeom>
              <a:avLst/>
              <a:gdLst/>
              <a:ahLst/>
              <a:cxnLst/>
              <a:rect l="l" t="t" r="r" b="b"/>
              <a:pathLst>
                <a:path w="1052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11"/>
            <p:cNvSpPr/>
            <p:nvPr/>
          </p:nvSpPr>
          <p:spPr>
            <a:xfrm>
              <a:off x="2612675" y="22471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11"/>
            <p:cNvSpPr/>
            <p:nvPr/>
          </p:nvSpPr>
          <p:spPr>
            <a:xfrm>
              <a:off x="2690250" y="2247175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11"/>
            <p:cNvSpPr/>
            <p:nvPr/>
          </p:nvSpPr>
          <p:spPr>
            <a:xfrm>
              <a:off x="2482575" y="22730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11"/>
            <p:cNvSpPr/>
            <p:nvPr/>
          </p:nvSpPr>
          <p:spPr>
            <a:xfrm>
              <a:off x="2586400" y="2273025"/>
              <a:ext cx="26300" cy="25900"/>
            </a:xfrm>
            <a:custGeom>
              <a:avLst/>
              <a:gdLst/>
              <a:ahLst/>
              <a:cxnLst/>
              <a:rect l="l" t="t" r="r" b="b"/>
              <a:pathLst>
                <a:path w="1052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11"/>
            <p:cNvSpPr/>
            <p:nvPr/>
          </p:nvSpPr>
          <p:spPr>
            <a:xfrm>
              <a:off x="2664400" y="22730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11"/>
            <p:cNvSpPr/>
            <p:nvPr/>
          </p:nvSpPr>
          <p:spPr>
            <a:xfrm>
              <a:off x="2742375" y="22730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11"/>
            <p:cNvSpPr/>
            <p:nvPr/>
          </p:nvSpPr>
          <p:spPr>
            <a:xfrm>
              <a:off x="2508425" y="229890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1" y="0"/>
                  </a:moveTo>
                  <a:lnTo>
                    <a:pt x="1" y="1050"/>
                  </a:lnTo>
                  <a:lnTo>
                    <a:pt x="1051" y="1050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11"/>
            <p:cNvSpPr/>
            <p:nvPr/>
          </p:nvSpPr>
          <p:spPr>
            <a:xfrm>
              <a:off x="2586400" y="2298900"/>
              <a:ext cx="26300" cy="26275"/>
            </a:xfrm>
            <a:custGeom>
              <a:avLst/>
              <a:gdLst/>
              <a:ahLst/>
              <a:cxnLst/>
              <a:rect l="l" t="t" r="r" b="b"/>
              <a:pathLst>
                <a:path w="1052" h="1051" extrusionOk="0">
                  <a:moveTo>
                    <a:pt x="1" y="0"/>
                  </a:moveTo>
                  <a:lnTo>
                    <a:pt x="1" y="1050"/>
                  </a:lnTo>
                  <a:lnTo>
                    <a:pt x="1051" y="1050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11"/>
            <p:cNvSpPr/>
            <p:nvPr/>
          </p:nvSpPr>
          <p:spPr>
            <a:xfrm>
              <a:off x="2664400" y="229890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0"/>
                  </a:moveTo>
                  <a:lnTo>
                    <a:pt x="0" y="1050"/>
                  </a:lnTo>
                  <a:lnTo>
                    <a:pt x="1035" y="1050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11"/>
            <p:cNvSpPr/>
            <p:nvPr/>
          </p:nvSpPr>
          <p:spPr>
            <a:xfrm>
              <a:off x="2716500" y="2298900"/>
              <a:ext cx="25900" cy="26275"/>
            </a:xfrm>
            <a:custGeom>
              <a:avLst/>
              <a:gdLst/>
              <a:ahLst/>
              <a:cxnLst/>
              <a:rect l="l" t="t" r="r" b="b"/>
              <a:pathLst>
                <a:path w="1036" h="1051" extrusionOk="0">
                  <a:moveTo>
                    <a:pt x="1" y="0"/>
                  </a:moveTo>
                  <a:lnTo>
                    <a:pt x="1" y="1050"/>
                  </a:lnTo>
                  <a:lnTo>
                    <a:pt x="1035" y="1050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11"/>
            <p:cNvSpPr/>
            <p:nvPr/>
          </p:nvSpPr>
          <p:spPr>
            <a:xfrm>
              <a:off x="2430450" y="232515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11"/>
            <p:cNvSpPr/>
            <p:nvPr/>
          </p:nvSpPr>
          <p:spPr>
            <a:xfrm>
              <a:off x="2456700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11"/>
            <p:cNvSpPr/>
            <p:nvPr/>
          </p:nvSpPr>
          <p:spPr>
            <a:xfrm>
              <a:off x="2482575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11"/>
            <p:cNvSpPr/>
            <p:nvPr/>
          </p:nvSpPr>
          <p:spPr>
            <a:xfrm>
              <a:off x="2508425" y="232515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11"/>
            <p:cNvSpPr/>
            <p:nvPr/>
          </p:nvSpPr>
          <p:spPr>
            <a:xfrm>
              <a:off x="2534675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11"/>
            <p:cNvSpPr/>
            <p:nvPr/>
          </p:nvSpPr>
          <p:spPr>
            <a:xfrm>
              <a:off x="2560550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11"/>
            <p:cNvSpPr/>
            <p:nvPr/>
          </p:nvSpPr>
          <p:spPr>
            <a:xfrm>
              <a:off x="2586400" y="2325150"/>
              <a:ext cx="26300" cy="25875"/>
            </a:xfrm>
            <a:custGeom>
              <a:avLst/>
              <a:gdLst/>
              <a:ahLst/>
              <a:cxnLst/>
              <a:rect l="l" t="t" r="r" b="b"/>
              <a:pathLst>
                <a:path w="1052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11"/>
            <p:cNvSpPr/>
            <p:nvPr/>
          </p:nvSpPr>
          <p:spPr>
            <a:xfrm>
              <a:off x="2612675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11"/>
            <p:cNvSpPr/>
            <p:nvPr/>
          </p:nvSpPr>
          <p:spPr>
            <a:xfrm>
              <a:off x="2638525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11"/>
            <p:cNvSpPr/>
            <p:nvPr/>
          </p:nvSpPr>
          <p:spPr>
            <a:xfrm>
              <a:off x="2664400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11"/>
            <p:cNvSpPr/>
            <p:nvPr/>
          </p:nvSpPr>
          <p:spPr>
            <a:xfrm>
              <a:off x="2690250" y="232515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11"/>
            <p:cNvSpPr/>
            <p:nvPr/>
          </p:nvSpPr>
          <p:spPr>
            <a:xfrm>
              <a:off x="2716500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11"/>
            <p:cNvSpPr/>
            <p:nvPr/>
          </p:nvSpPr>
          <p:spPr>
            <a:xfrm>
              <a:off x="2742375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6" name="Google Shape;5576;p11"/>
          <p:cNvGrpSpPr/>
          <p:nvPr/>
        </p:nvGrpSpPr>
        <p:grpSpPr>
          <a:xfrm>
            <a:off x="6031078" y="4237329"/>
            <a:ext cx="275098" cy="366258"/>
            <a:chOff x="2664400" y="2169200"/>
            <a:chExt cx="78000" cy="103850"/>
          </a:xfrm>
        </p:grpSpPr>
        <p:sp>
          <p:nvSpPr>
            <p:cNvPr id="5577" name="Google Shape;5577;p11"/>
            <p:cNvSpPr/>
            <p:nvPr/>
          </p:nvSpPr>
          <p:spPr>
            <a:xfrm>
              <a:off x="2690250" y="216920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11"/>
            <p:cNvSpPr/>
            <p:nvPr/>
          </p:nvSpPr>
          <p:spPr>
            <a:xfrm>
              <a:off x="2664400" y="219505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1"/>
                  </a:moveTo>
                  <a:lnTo>
                    <a:pt x="0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11"/>
            <p:cNvSpPr/>
            <p:nvPr/>
          </p:nvSpPr>
          <p:spPr>
            <a:xfrm>
              <a:off x="2690250" y="219505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1" y="1"/>
                  </a:moveTo>
                  <a:lnTo>
                    <a:pt x="1" y="1051"/>
                  </a:lnTo>
                  <a:lnTo>
                    <a:pt x="1051" y="1051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11"/>
            <p:cNvSpPr/>
            <p:nvPr/>
          </p:nvSpPr>
          <p:spPr>
            <a:xfrm>
              <a:off x="2716500" y="2195050"/>
              <a:ext cx="25900" cy="26275"/>
            </a:xfrm>
            <a:custGeom>
              <a:avLst/>
              <a:gdLst/>
              <a:ahLst/>
              <a:cxnLst/>
              <a:rect l="l" t="t" r="r" b="b"/>
              <a:pathLst>
                <a:path w="1036" h="1051" extrusionOk="0">
                  <a:moveTo>
                    <a:pt x="1" y="1"/>
                  </a:moveTo>
                  <a:lnTo>
                    <a:pt x="1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11"/>
            <p:cNvSpPr/>
            <p:nvPr/>
          </p:nvSpPr>
          <p:spPr>
            <a:xfrm>
              <a:off x="2690250" y="2221300"/>
              <a:ext cx="26275" cy="25900"/>
            </a:xfrm>
            <a:custGeom>
              <a:avLst/>
              <a:gdLst/>
              <a:ahLst/>
              <a:cxnLst/>
              <a:rect l="l" t="t" r="r" b="b"/>
              <a:pathLst>
                <a:path w="1051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11"/>
            <p:cNvSpPr/>
            <p:nvPr/>
          </p:nvSpPr>
          <p:spPr>
            <a:xfrm>
              <a:off x="2690250" y="2247175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5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2" name="Google Shape;6722;p15"/>
          <p:cNvGrpSpPr/>
          <p:nvPr/>
        </p:nvGrpSpPr>
        <p:grpSpPr>
          <a:xfrm>
            <a:off x="-689218" y="2767006"/>
            <a:ext cx="1049633" cy="523940"/>
            <a:chOff x="138482" y="584556"/>
            <a:chExt cx="1049633" cy="523940"/>
          </a:xfrm>
        </p:grpSpPr>
        <p:sp>
          <p:nvSpPr>
            <p:cNvPr id="6723" name="Google Shape;6723;p15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15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15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15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15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15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15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15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15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15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15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15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15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15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15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8" name="Google Shape;6738;p15"/>
          <p:cNvGrpSpPr/>
          <p:nvPr/>
        </p:nvGrpSpPr>
        <p:grpSpPr>
          <a:xfrm flipH="1">
            <a:off x="7684482" y="-69"/>
            <a:ext cx="1049633" cy="523940"/>
            <a:chOff x="138482" y="584556"/>
            <a:chExt cx="1049633" cy="523940"/>
          </a:xfrm>
        </p:grpSpPr>
        <p:sp>
          <p:nvSpPr>
            <p:cNvPr id="6739" name="Google Shape;6739;p15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15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15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15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15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15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15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15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15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15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15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15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15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15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15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4" name="Google Shape;6754;p15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6755" name="Google Shape;6755;p15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6756" name="Google Shape;6756;p15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7" name="Google Shape;6757;p15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8" name="Google Shape;6758;p15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9" name="Google Shape;6759;p15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0" name="Google Shape;6760;p15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1" name="Google Shape;6761;p15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2" name="Google Shape;6762;p15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3" name="Google Shape;6763;p15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4" name="Google Shape;6764;p15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5" name="Google Shape;6765;p15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6" name="Google Shape;6766;p15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7" name="Google Shape;6767;p15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8" name="Google Shape;6768;p15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9" name="Google Shape;6769;p15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0" name="Google Shape;6770;p15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1" name="Google Shape;6771;p15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2" name="Google Shape;6772;p15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3" name="Google Shape;6773;p15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4" name="Google Shape;6774;p15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5" name="Google Shape;6775;p15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6" name="Google Shape;6776;p15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7" name="Google Shape;6777;p15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8" name="Google Shape;6778;p15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9" name="Google Shape;6779;p15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0" name="Google Shape;6780;p15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1" name="Google Shape;6781;p15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2" name="Google Shape;6782;p15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3" name="Google Shape;6783;p15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4" name="Google Shape;6784;p15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5" name="Google Shape;6785;p15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6" name="Google Shape;6786;p15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7" name="Google Shape;6787;p15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8" name="Google Shape;6788;p15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9" name="Google Shape;6789;p15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0" name="Google Shape;6790;p15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1" name="Google Shape;6791;p15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2" name="Google Shape;6792;p15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3" name="Google Shape;6793;p15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4" name="Google Shape;6794;p15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5" name="Google Shape;6795;p15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6" name="Google Shape;6796;p15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7" name="Google Shape;6797;p15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8" name="Google Shape;6798;p15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99" name="Google Shape;6799;p15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6800" name="Google Shape;6800;p15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1" name="Google Shape;6801;p15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2" name="Google Shape;6802;p15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3" name="Google Shape;6803;p15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4" name="Google Shape;6804;p15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5" name="Google Shape;6805;p15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6" name="Google Shape;6806;p15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7" name="Google Shape;6807;p15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8" name="Google Shape;6808;p15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9" name="Google Shape;6809;p15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0" name="Google Shape;6810;p15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1" name="Google Shape;6811;p15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2" name="Google Shape;6812;p15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3" name="Google Shape;6813;p15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4" name="Google Shape;6814;p15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5" name="Google Shape;6815;p15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6" name="Google Shape;6816;p15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7" name="Google Shape;6817;p15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8" name="Google Shape;6818;p15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9" name="Google Shape;6819;p15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0" name="Google Shape;6820;p15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1" name="Google Shape;6821;p15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2" name="Google Shape;6822;p15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3" name="Google Shape;6823;p15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4" name="Google Shape;6824;p15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5" name="Google Shape;6825;p15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6" name="Google Shape;6826;p15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7" name="Google Shape;6827;p15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8" name="Google Shape;6828;p15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9" name="Google Shape;6829;p15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0" name="Google Shape;6830;p15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1" name="Google Shape;6831;p15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2" name="Google Shape;6832;p15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3" name="Google Shape;6833;p15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4" name="Google Shape;6834;p15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5" name="Google Shape;6835;p15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6" name="Google Shape;6836;p15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7" name="Google Shape;6837;p15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8" name="Google Shape;6838;p15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9" name="Google Shape;6839;p15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0" name="Google Shape;6840;p15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1" name="Google Shape;6841;p15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2" name="Google Shape;6842;p15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43" name="Google Shape;6843;p15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6844" name="Google Shape;6844;p15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5" name="Google Shape;6845;p15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6" name="Google Shape;6846;p15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7" name="Google Shape;6847;p15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8" name="Google Shape;6848;p15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9" name="Google Shape;6849;p15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0" name="Google Shape;6850;p15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1" name="Google Shape;6851;p15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2" name="Google Shape;6852;p15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3" name="Google Shape;6853;p15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4" name="Google Shape;6854;p15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5" name="Google Shape;6855;p15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6" name="Google Shape;6856;p15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7" name="Google Shape;6857;p15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8" name="Google Shape;6858;p15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9" name="Google Shape;6859;p15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0" name="Google Shape;6860;p15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1" name="Google Shape;6861;p15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2" name="Google Shape;6862;p15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3" name="Google Shape;6863;p15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4" name="Google Shape;6864;p15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5" name="Google Shape;6865;p15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6" name="Google Shape;6866;p15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7" name="Google Shape;6867;p15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8" name="Google Shape;6868;p15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9" name="Google Shape;6869;p15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0" name="Google Shape;6870;p15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1" name="Google Shape;6871;p15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2" name="Google Shape;6872;p15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3" name="Google Shape;6873;p15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4" name="Google Shape;6874;p15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5" name="Google Shape;6875;p15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6" name="Google Shape;6876;p15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7" name="Google Shape;6877;p15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8" name="Google Shape;6878;p15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9" name="Google Shape;6879;p15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0" name="Google Shape;6880;p15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1" name="Google Shape;6881;p15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2" name="Google Shape;6882;p15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3" name="Google Shape;6883;p15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4" name="Google Shape;6884;p15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5" name="Google Shape;6885;p15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6" name="Google Shape;6886;p15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87" name="Google Shape;6887;p15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6888" name="Google Shape;6888;p15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9" name="Google Shape;6889;p15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0" name="Google Shape;6890;p15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1" name="Google Shape;6891;p15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2" name="Google Shape;6892;p15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3" name="Google Shape;6893;p15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4" name="Google Shape;6894;p15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5" name="Google Shape;6895;p15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6" name="Google Shape;6896;p15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7" name="Google Shape;6897;p15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8" name="Google Shape;6898;p15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9" name="Google Shape;6899;p15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0" name="Google Shape;6900;p15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1" name="Google Shape;6901;p15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2" name="Google Shape;6902;p15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3" name="Google Shape;6903;p15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4" name="Google Shape;6904;p15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5" name="Google Shape;6905;p15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6" name="Google Shape;6906;p15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7" name="Google Shape;6907;p15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8" name="Google Shape;6908;p15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9" name="Google Shape;6909;p15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0" name="Google Shape;6910;p15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1" name="Google Shape;6911;p15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2" name="Google Shape;6912;p15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3" name="Google Shape;6913;p15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4" name="Google Shape;6914;p15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5" name="Google Shape;6915;p15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6" name="Google Shape;6916;p15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7" name="Google Shape;6917;p15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8" name="Google Shape;6918;p15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9" name="Google Shape;6919;p15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0" name="Google Shape;6920;p15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1" name="Google Shape;6921;p15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2" name="Google Shape;6922;p15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3" name="Google Shape;6923;p15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4" name="Google Shape;6924;p15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5" name="Google Shape;6925;p15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6" name="Google Shape;6926;p15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7" name="Google Shape;6927;p15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8" name="Google Shape;6928;p15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9" name="Google Shape;6929;p15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0" name="Google Shape;6930;p15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1" name="Google Shape;6931;p15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6932" name="Google Shape;6932;p15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3" name="Google Shape;6933;p15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4" name="Google Shape;6934;p15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5" name="Google Shape;6935;p15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6" name="Google Shape;6936;p15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7" name="Google Shape;6937;p15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8" name="Google Shape;6938;p15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9" name="Google Shape;6939;p15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0" name="Google Shape;6940;p15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1" name="Google Shape;6941;p15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2" name="Google Shape;6942;p15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3" name="Google Shape;6943;p15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4" name="Google Shape;6944;p15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5" name="Google Shape;6945;p15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6" name="Google Shape;6946;p15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7" name="Google Shape;6947;p15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8" name="Google Shape;6948;p15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9" name="Google Shape;6949;p15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0" name="Google Shape;6950;p15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1" name="Google Shape;6951;p15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2" name="Google Shape;6952;p15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3" name="Google Shape;6953;p15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4" name="Google Shape;6954;p15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5" name="Google Shape;6955;p15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6" name="Google Shape;6956;p15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7" name="Google Shape;6957;p15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8" name="Google Shape;6958;p15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9" name="Google Shape;6959;p15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0" name="Google Shape;6960;p15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1" name="Google Shape;6961;p15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2" name="Google Shape;6962;p15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3" name="Google Shape;6963;p15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4" name="Google Shape;6964;p15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5" name="Google Shape;6965;p15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6" name="Google Shape;6966;p15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7" name="Google Shape;6967;p15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8" name="Google Shape;6968;p15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9" name="Google Shape;6969;p15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0" name="Google Shape;6970;p15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1" name="Google Shape;6971;p15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2" name="Google Shape;6972;p15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3" name="Google Shape;6973;p15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4" name="Google Shape;6974;p15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75" name="Google Shape;6975;p15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6976" name="Google Shape;6976;p15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7" name="Google Shape;6977;p15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8" name="Google Shape;6978;p15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9" name="Google Shape;6979;p15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0" name="Google Shape;6980;p15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1" name="Google Shape;6981;p15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2" name="Google Shape;6982;p15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3" name="Google Shape;6983;p15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4" name="Google Shape;6984;p15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5" name="Google Shape;6985;p15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6" name="Google Shape;6986;p15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7" name="Google Shape;6987;p15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8" name="Google Shape;6988;p15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9" name="Google Shape;6989;p15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0" name="Google Shape;6990;p15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1" name="Google Shape;6991;p15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2" name="Google Shape;6992;p15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3" name="Google Shape;6993;p15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4" name="Google Shape;6994;p15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5" name="Google Shape;6995;p15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6" name="Google Shape;6996;p15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7" name="Google Shape;6997;p15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8" name="Google Shape;6998;p15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9" name="Google Shape;6999;p15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0" name="Google Shape;7000;p15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1" name="Google Shape;7001;p15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2" name="Google Shape;7002;p15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3" name="Google Shape;7003;p15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4" name="Google Shape;7004;p15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5" name="Google Shape;7005;p15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6" name="Google Shape;7006;p15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7" name="Google Shape;7007;p15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8" name="Google Shape;7008;p15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9" name="Google Shape;7009;p15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0" name="Google Shape;7010;p15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1" name="Google Shape;7011;p15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2" name="Google Shape;7012;p15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3" name="Google Shape;7013;p15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4" name="Google Shape;7014;p15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5" name="Google Shape;7015;p15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6" name="Google Shape;7016;p15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7" name="Google Shape;7017;p15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8" name="Google Shape;7018;p15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19" name="Google Shape;7019;p15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7020" name="Google Shape;7020;p15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1" name="Google Shape;7021;p15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2" name="Google Shape;7022;p15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3" name="Google Shape;7023;p15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4" name="Google Shape;7024;p15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5" name="Google Shape;7025;p15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6" name="Google Shape;7026;p15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7" name="Google Shape;7027;p15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8" name="Google Shape;7028;p15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9" name="Google Shape;7029;p15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0" name="Google Shape;7030;p15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1" name="Google Shape;7031;p15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2" name="Google Shape;7032;p15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3" name="Google Shape;7033;p15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4" name="Google Shape;7034;p15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5" name="Google Shape;7035;p15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6" name="Google Shape;7036;p15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7" name="Google Shape;7037;p15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8" name="Google Shape;7038;p15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9" name="Google Shape;7039;p15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0" name="Google Shape;7040;p15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1" name="Google Shape;7041;p15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2" name="Google Shape;7042;p15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3" name="Google Shape;7043;p15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4" name="Google Shape;7044;p15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5" name="Google Shape;7045;p15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6" name="Google Shape;7046;p15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7" name="Google Shape;7047;p15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8" name="Google Shape;7048;p15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9" name="Google Shape;7049;p15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0" name="Google Shape;7050;p15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1" name="Google Shape;7051;p15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2" name="Google Shape;7052;p15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3" name="Google Shape;7053;p15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4" name="Google Shape;7054;p15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5" name="Google Shape;7055;p15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6" name="Google Shape;7056;p15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7" name="Google Shape;7057;p15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8" name="Google Shape;7058;p15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9" name="Google Shape;7059;p15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0" name="Google Shape;7060;p15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1" name="Google Shape;7061;p15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2" name="Google Shape;7062;p15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3" name="Google Shape;7063;p15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7064" name="Google Shape;7064;p15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5" name="Google Shape;7065;p15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6" name="Google Shape;7066;p15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7" name="Google Shape;7067;p15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8" name="Google Shape;7068;p15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9" name="Google Shape;7069;p15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0" name="Google Shape;7070;p15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1" name="Google Shape;7071;p15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2" name="Google Shape;7072;p15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3" name="Google Shape;7073;p15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4" name="Google Shape;7074;p15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5" name="Google Shape;7075;p15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6" name="Google Shape;7076;p15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7" name="Google Shape;7077;p15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8" name="Google Shape;7078;p15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9" name="Google Shape;7079;p15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0" name="Google Shape;7080;p15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1" name="Google Shape;7081;p15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2" name="Google Shape;7082;p15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3" name="Google Shape;7083;p15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4" name="Google Shape;7084;p15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5" name="Google Shape;7085;p15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6" name="Google Shape;7086;p15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7" name="Google Shape;7087;p15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8" name="Google Shape;7088;p15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9" name="Google Shape;7089;p15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0" name="Google Shape;7090;p15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1" name="Google Shape;7091;p15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2" name="Google Shape;7092;p15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3" name="Google Shape;7093;p15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4" name="Google Shape;7094;p15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5" name="Google Shape;7095;p15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6" name="Google Shape;7096;p15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7" name="Google Shape;7097;p15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8" name="Google Shape;7098;p15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9" name="Google Shape;7099;p15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0" name="Google Shape;7100;p15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1" name="Google Shape;7101;p15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2" name="Google Shape;7102;p15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3" name="Google Shape;7103;p15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4" name="Google Shape;7104;p15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5" name="Google Shape;7105;p15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6" name="Google Shape;7106;p15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07" name="Google Shape;7107;p15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7108" name="Google Shape;7108;p15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9" name="Google Shape;7109;p15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0" name="Google Shape;7110;p15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1" name="Google Shape;7111;p15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2" name="Google Shape;7112;p15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3" name="Google Shape;7113;p15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4" name="Google Shape;7114;p15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5" name="Google Shape;7115;p15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6" name="Google Shape;7116;p15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7" name="Google Shape;7117;p15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8" name="Google Shape;7118;p15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9" name="Google Shape;7119;p15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0" name="Google Shape;7120;p15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1" name="Google Shape;7121;p15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2" name="Google Shape;7122;p15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3" name="Google Shape;7123;p15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4" name="Google Shape;7124;p15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5" name="Google Shape;7125;p15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6" name="Google Shape;7126;p15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7" name="Google Shape;7127;p15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8" name="Google Shape;7128;p15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9" name="Google Shape;7129;p15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0" name="Google Shape;7130;p15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1" name="Google Shape;7131;p15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2" name="Google Shape;7132;p15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3" name="Google Shape;7133;p15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4" name="Google Shape;7134;p15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5" name="Google Shape;7135;p15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6" name="Google Shape;7136;p15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7" name="Google Shape;7137;p15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8" name="Google Shape;7138;p15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9" name="Google Shape;7139;p15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0" name="Google Shape;7140;p15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1" name="Google Shape;7141;p15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2" name="Google Shape;7142;p15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3" name="Google Shape;7143;p15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4" name="Google Shape;7144;p15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5" name="Google Shape;7145;p15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6" name="Google Shape;7146;p15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7" name="Google Shape;7147;p15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8" name="Google Shape;7148;p15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9" name="Google Shape;7149;p15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0" name="Google Shape;7150;p15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51" name="Google Shape;7151;p15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7152" name="Google Shape;7152;p15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7153" name="Google Shape;7153;p15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4" name="Google Shape;7154;p15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5" name="Google Shape;7155;p15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6" name="Google Shape;7156;p15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7" name="Google Shape;7157;p15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8" name="Google Shape;7158;p15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9" name="Google Shape;7159;p15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0" name="Google Shape;7160;p15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1" name="Google Shape;7161;p15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2" name="Google Shape;7162;p15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3" name="Google Shape;7163;p15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4" name="Google Shape;7164;p15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5" name="Google Shape;7165;p15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6" name="Google Shape;7166;p15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7" name="Google Shape;7167;p15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8" name="Google Shape;7168;p15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9" name="Google Shape;7169;p15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0" name="Google Shape;7170;p15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1" name="Google Shape;7171;p15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2" name="Google Shape;7172;p15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3" name="Google Shape;7173;p15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4" name="Google Shape;7174;p15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5" name="Google Shape;7175;p15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6" name="Google Shape;7176;p15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7" name="Google Shape;7177;p15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8" name="Google Shape;7178;p15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9" name="Google Shape;7179;p15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0" name="Google Shape;7180;p15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7181" name="Google Shape;7181;p15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2" name="Google Shape;7182;p15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3" name="Google Shape;7183;p15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4" name="Google Shape;7184;p15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5" name="Google Shape;7185;p15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6" name="Google Shape;7186;p15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7" name="Google Shape;7187;p15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8" name="Google Shape;7188;p15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9" name="Google Shape;7189;p15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0" name="Google Shape;7190;p15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1" name="Google Shape;7191;p15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2" name="Google Shape;7192;p15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3" name="Google Shape;7193;p15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4" name="Google Shape;7194;p15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5" name="Google Shape;7195;p15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6" name="Google Shape;7196;p15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7" name="Google Shape;7197;p15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8" name="Google Shape;7198;p15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9" name="Google Shape;7199;p15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0" name="Google Shape;7200;p15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1" name="Google Shape;7201;p15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2" name="Google Shape;7202;p15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3" name="Google Shape;7203;p15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4" name="Google Shape;7204;p15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5" name="Google Shape;7205;p15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6" name="Google Shape;7206;p15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7" name="Google Shape;7207;p15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08" name="Google Shape;7208;p15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7209" name="Google Shape;7209;p15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0" name="Google Shape;7210;p15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1" name="Google Shape;7211;p15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2" name="Google Shape;7212;p15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3" name="Google Shape;7213;p15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4" name="Google Shape;7214;p15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5" name="Google Shape;7215;p15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6" name="Google Shape;7216;p15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7" name="Google Shape;7217;p15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8" name="Google Shape;7218;p15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9" name="Google Shape;7219;p15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0" name="Google Shape;7220;p15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1" name="Google Shape;7221;p15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2" name="Google Shape;7222;p15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3" name="Google Shape;7223;p15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4" name="Google Shape;7224;p15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5" name="Google Shape;7225;p15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6" name="Google Shape;7226;p15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7" name="Google Shape;7227;p15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8" name="Google Shape;7228;p15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9" name="Google Shape;7229;p15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0" name="Google Shape;7230;p15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1" name="Google Shape;7231;p15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2" name="Google Shape;7232;p15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3" name="Google Shape;7233;p15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4" name="Google Shape;7234;p15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5" name="Google Shape;7235;p15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36" name="Google Shape;7236;p15"/>
          <p:cNvSpPr txBox="1">
            <a:spLocks noGrp="1"/>
          </p:cNvSpPr>
          <p:nvPr>
            <p:ph type="title"/>
          </p:nvPr>
        </p:nvSpPr>
        <p:spPr>
          <a:xfrm>
            <a:off x="720000" y="465825"/>
            <a:ext cx="4388700" cy="83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37" name="Google Shape;7237;p15"/>
          <p:cNvSpPr txBox="1">
            <a:spLocks noGrp="1"/>
          </p:cNvSpPr>
          <p:nvPr>
            <p:ph type="subTitle" idx="1"/>
          </p:nvPr>
        </p:nvSpPr>
        <p:spPr>
          <a:xfrm>
            <a:off x="720000" y="1555225"/>
            <a:ext cx="4388700" cy="2667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8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4" name="Google Shape;8944;p19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8945" name="Google Shape;8945;p19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8946" name="Google Shape;8946;p19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7" name="Google Shape;8947;p19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8" name="Google Shape;8948;p19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9" name="Google Shape;8949;p19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0" name="Google Shape;8950;p19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1" name="Google Shape;8951;p19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2" name="Google Shape;8952;p19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3" name="Google Shape;8953;p19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4" name="Google Shape;8954;p19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5" name="Google Shape;8955;p19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6" name="Google Shape;8956;p19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7" name="Google Shape;8957;p19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8" name="Google Shape;8958;p19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9" name="Google Shape;8959;p19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0" name="Google Shape;8960;p19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1" name="Google Shape;8961;p19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2" name="Google Shape;8962;p19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3" name="Google Shape;8963;p19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4" name="Google Shape;8964;p19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5" name="Google Shape;8965;p19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6" name="Google Shape;8966;p19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7" name="Google Shape;8967;p19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8" name="Google Shape;8968;p19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9" name="Google Shape;8969;p19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0" name="Google Shape;8970;p19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1" name="Google Shape;8971;p19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2" name="Google Shape;8972;p19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3" name="Google Shape;8973;p19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8974" name="Google Shape;8974;p19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5" name="Google Shape;8975;p19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6" name="Google Shape;8976;p19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7" name="Google Shape;8977;p19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8" name="Google Shape;8978;p19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9" name="Google Shape;8979;p19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0" name="Google Shape;8980;p19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1" name="Google Shape;8981;p19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2" name="Google Shape;8982;p19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3" name="Google Shape;8983;p19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4" name="Google Shape;8984;p19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5" name="Google Shape;8985;p19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6" name="Google Shape;8986;p19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7" name="Google Shape;8987;p19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8" name="Google Shape;8988;p19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9" name="Google Shape;8989;p19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0" name="Google Shape;8990;p19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1" name="Google Shape;8991;p19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2" name="Google Shape;8992;p19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3" name="Google Shape;8993;p19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4" name="Google Shape;8994;p19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5" name="Google Shape;8995;p19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6" name="Google Shape;8996;p19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7" name="Google Shape;8997;p19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8" name="Google Shape;8998;p19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9" name="Google Shape;8999;p19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0" name="Google Shape;9000;p19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01" name="Google Shape;9001;p19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9002" name="Google Shape;9002;p19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3" name="Google Shape;9003;p19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4" name="Google Shape;9004;p19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5" name="Google Shape;9005;p19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6" name="Google Shape;9006;p19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7" name="Google Shape;9007;p19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8" name="Google Shape;9008;p19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9" name="Google Shape;9009;p19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0" name="Google Shape;9010;p19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1" name="Google Shape;9011;p19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2" name="Google Shape;9012;p19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3" name="Google Shape;9013;p19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4" name="Google Shape;9014;p19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5" name="Google Shape;9015;p19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6" name="Google Shape;9016;p19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7" name="Google Shape;9017;p19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8" name="Google Shape;9018;p19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9" name="Google Shape;9019;p19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0" name="Google Shape;9020;p19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1" name="Google Shape;9021;p19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2" name="Google Shape;9022;p19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3" name="Google Shape;9023;p19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4" name="Google Shape;9024;p19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5" name="Google Shape;9025;p19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6" name="Google Shape;9026;p19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7" name="Google Shape;9027;p19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8" name="Google Shape;9028;p19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29" name="Google Shape;9029;p19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9030" name="Google Shape;9030;p19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9031" name="Google Shape;9031;p1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2" name="Google Shape;9032;p1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3" name="Google Shape;9033;p1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4" name="Google Shape;9034;p1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5" name="Google Shape;9035;p1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6" name="Google Shape;9036;p1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7" name="Google Shape;9037;p1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8" name="Google Shape;9038;p1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9" name="Google Shape;9039;p1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0" name="Google Shape;9040;p1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1" name="Google Shape;9041;p1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2" name="Google Shape;9042;p1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3" name="Google Shape;9043;p1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4" name="Google Shape;9044;p1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5" name="Google Shape;9045;p1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6" name="Google Shape;9046;p1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7" name="Google Shape;9047;p1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8" name="Google Shape;9048;p1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9" name="Google Shape;9049;p1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0" name="Google Shape;9050;p1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1" name="Google Shape;9051;p1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2" name="Google Shape;9052;p1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3" name="Google Shape;9053;p1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4" name="Google Shape;9054;p1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5" name="Google Shape;9055;p1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6" name="Google Shape;9056;p1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7" name="Google Shape;9057;p1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8" name="Google Shape;9058;p1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9" name="Google Shape;9059;p1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0" name="Google Shape;9060;p1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1" name="Google Shape;9061;p1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2" name="Google Shape;9062;p1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3" name="Google Shape;9063;p1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4" name="Google Shape;9064;p1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5" name="Google Shape;9065;p1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6" name="Google Shape;9066;p1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7" name="Google Shape;9067;p1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8" name="Google Shape;9068;p1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9" name="Google Shape;9069;p1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0" name="Google Shape;9070;p1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1" name="Google Shape;9071;p1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2" name="Google Shape;9072;p1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3" name="Google Shape;9073;p1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74" name="Google Shape;9074;p19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9075" name="Google Shape;9075;p1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6" name="Google Shape;9076;p1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7" name="Google Shape;9077;p1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8" name="Google Shape;9078;p1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9" name="Google Shape;9079;p1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0" name="Google Shape;9080;p1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1" name="Google Shape;9081;p1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2" name="Google Shape;9082;p1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3" name="Google Shape;9083;p1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4" name="Google Shape;9084;p1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5" name="Google Shape;9085;p1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6" name="Google Shape;9086;p1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7" name="Google Shape;9087;p1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8" name="Google Shape;9088;p1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9" name="Google Shape;9089;p1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0" name="Google Shape;9090;p1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1" name="Google Shape;9091;p1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2" name="Google Shape;9092;p1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3" name="Google Shape;9093;p1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4" name="Google Shape;9094;p1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5" name="Google Shape;9095;p1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6" name="Google Shape;9096;p1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7" name="Google Shape;9097;p1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8" name="Google Shape;9098;p1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9" name="Google Shape;9099;p1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0" name="Google Shape;9100;p1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1" name="Google Shape;9101;p1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2" name="Google Shape;9102;p1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3" name="Google Shape;9103;p1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4" name="Google Shape;9104;p1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5" name="Google Shape;9105;p1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6" name="Google Shape;9106;p1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7" name="Google Shape;9107;p1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8" name="Google Shape;9108;p1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9" name="Google Shape;9109;p1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0" name="Google Shape;9110;p1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1" name="Google Shape;9111;p1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2" name="Google Shape;9112;p1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3" name="Google Shape;9113;p1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4" name="Google Shape;9114;p1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5" name="Google Shape;9115;p1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6" name="Google Shape;9116;p1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7" name="Google Shape;9117;p1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18" name="Google Shape;9118;p19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9119" name="Google Shape;9119;p1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0" name="Google Shape;9120;p1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1" name="Google Shape;9121;p1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2" name="Google Shape;9122;p1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3" name="Google Shape;9123;p1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4" name="Google Shape;9124;p1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5" name="Google Shape;9125;p1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6" name="Google Shape;9126;p1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7" name="Google Shape;9127;p1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8" name="Google Shape;9128;p1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9" name="Google Shape;9129;p1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0" name="Google Shape;9130;p1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1" name="Google Shape;9131;p1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2" name="Google Shape;9132;p1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3" name="Google Shape;9133;p1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4" name="Google Shape;9134;p1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5" name="Google Shape;9135;p1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6" name="Google Shape;9136;p1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7" name="Google Shape;9137;p1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8" name="Google Shape;9138;p1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9" name="Google Shape;9139;p1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0" name="Google Shape;9140;p1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1" name="Google Shape;9141;p1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2" name="Google Shape;9142;p1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3" name="Google Shape;9143;p1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4" name="Google Shape;9144;p1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5" name="Google Shape;9145;p1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6" name="Google Shape;9146;p1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7" name="Google Shape;9147;p1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8" name="Google Shape;9148;p1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9" name="Google Shape;9149;p1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0" name="Google Shape;9150;p1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1" name="Google Shape;9151;p1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2" name="Google Shape;9152;p1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3" name="Google Shape;9153;p1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4" name="Google Shape;9154;p1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5" name="Google Shape;9155;p1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6" name="Google Shape;9156;p1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7" name="Google Shape;9157;p1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8" name="Google Shape;9158;p1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9" name="Google Shape;9159;p1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0" name="Google Shape;9160;p1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1" name="Google Shape;9161;p1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62" name="Google Shape;9162;p19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9163" name="Google Shape;9163;p1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4" name="Google Shape;9164;p1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5" name="Google Shape;9165;p1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6" name="Google Shape;9166;p1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7" name="Google Shape;9167;p1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8" name="Google Shape;9168;p1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9" name="Google Shape;9169;p1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0" name="Google Shape;9170;p1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1" name="Google Shape;9171;p1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2" name="Google Shape;9172;p1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3" name="Google Shape;9173;p1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4" name="Google Shape;9174;p1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5" name="Google Shape;9175;p1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6" name="Google Shape;9176;p1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7" name="Google Shape;9177;p1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8" name="Google Shape;9178;p1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9" name="Google Shape;9179;p1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0" name="Google Shape;9180;p1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1" name="Google Shape;9181;p1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2" name="Google Shape;9182;p1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3" name="Google Shape;9183;p1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4" name="Google Shape;9184;p1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5" name="Google Shape;9185;p1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6" name="Google Shape;9186;p1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7" name="Google Shape;9187;p1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8" name="Google Shape;9188;p1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9" name="Google Shape;9189;p1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0" name="Google Shape;9190;p1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1" name="Google Shape;9191;p1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2" name="Google Shape;9192;p1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3" name="Google Shape;9193;p1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4" name="Google Shape;9194;p1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5" name="Google Shape;9195;p1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6" name="Google Shape;9196;p1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7" name="Google Shape;9197;p1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8" name="Google Shape;9198;p1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9" name="Google Shape;9199;p1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0" name="Google Shape;9200;p1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1" name="Google Shape;9201;p1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2" name="Google Shape;9202;p1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3" name="Google Shape;9203;p1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4" name="Google Shape;9204;p1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5" name="Google Shape;9205;p1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6" name="Google Shape;9206;p19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9207" name="Google Shape;9207;p1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8" name="Google Shape;9208;p1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9" name="Google Shape;9209;p1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0" name="Google Shape;9210;p1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1" name="Google Shape;9211;p1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2" name="Google Shape;9212;p1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3" name="Google Shape;9213;p1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4" name="Google Shape;9214;p1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5" name="Google Shape;9215;p1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6" name="Google Shape;9216;p1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7" name="Google Shape;9217;p1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8" name="Google Shape;9218;p1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9" name="Google Shape;9219;p1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0" name="Google Shape;9220;p1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1" name="Google Shape;9221;p1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2" name="Google Shape;9222;p1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3" name="Google Shape;9223;p1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4" name="Google Shape;9224;p1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5" name="Google Shape;9225;p1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6" name="Google Shape;9226;p1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7" name="Google Shape;9227;p1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8" name="Google Shape;9228;p1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9" name="Google Shape;9229;p1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0" name="Google Shape;9230;p1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1" name="Google Shape;9231;p1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2" name="Google Shape;9232;p1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3" name="Google Shape;9233;p1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4" name="Google Shape;9234;p1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5" name="Google Shape;9235;p1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6" name="Google Shape;9236;p1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7" name="Google Shape;9237;p1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8" name="Google Shape;9238;p1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9" name="Google Shape;9239;p1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0" name="Google Shape;9240;p1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1" name="Google Shape;9241;p1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2" name="Google Shape;9242;p1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3" name="Google Shape;9243;p1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4" name="Google Shape;9244;p1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5" name="Google Shape;9245;p1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6" name="Google Shape;9246;p1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7" name="Google Shape;9247;p1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8" name="Google Shape;9248;p1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9" name="Google Shape;9249;p1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0" name="Google Shape;9250;p19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9251" name="Google Shape;9251;p1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2" name="Google Shape;9252;p1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3" name="Google Shape;9253;p1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4" name="Google Shape;9254;p1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5" name="Google Shape;9255;p1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6" name="Google Shape;9256;p1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7" name="Google Shape;9257;p1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8" name="Google Shape;9258;p1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9" name="Google Shape;9259;p1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0" name="Google Shape;9260;p1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1" name="Google Shape;9261;p1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2" name="Google Shape;9262;p1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3" name="Google Shape;9263;p1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4" name="Google Shape;9264;p1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5" name="Google Shape;9265;p1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6" name="Google Shape;9266;p1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7" name="Google Shape;9267;p1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8" name="Google Shape;9268;p1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9" name="Google Shape;9269;p1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0" name="Google Shape;9270;p1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1" name="Google Shape;9271;p1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2" name="Google Shape;9272;p1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3" name="Google Shape;9273;p1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4" name="Google Shape;9274;p1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5" name="Google Shape;9275;p1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6" name="Google Shape;9276;p1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7" name="Google Shape;9277;p1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8" name="Google Shape;9278;p1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9" name="Google Shape;9279;p1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0" name="Google Shape;9280;p1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1" name="Google Shape;9281;p1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2" name="Google Shape;9282;p1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3" name="Google Shape;9283;p1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4" name="Google Shape;9284;p1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5" name="Google Shape;9285;p1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6" name="Google Shape;9286;p1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7" name="Google Shape;9287;p1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8" name="Google Shape;9288;p1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9" name="Google Shape;9289;p1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0" name="Google Shape;9290;p1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1" name="Google Shape;9291;p1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2" name="Google Shape;9292;p1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3" name="Google Shape;9293;p1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4" name="Google Shape;9294;p19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9295" name="Google Shape;9295;p1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6" name="Google Shape;9296;p1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7" name="Google Shape;9297;p1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8" name="Google Shape;9298;p1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9" name="Google Shape;9299;p1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0" name="Google Shape;9300;p1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1" name="Google Shape;9301;p1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2" name="Google Shape;9302;p1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3" name="Google Shape;9303;p1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4" name="Google Shape;9304;p1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5" name="Google Shape;9305;p1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6" name="Google Shape;9306;p1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7" name="Google Shape;9307;p1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8" name="Google Shape;9308;p1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9" name="Google Shape;9309;p1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0" name="Google Shape;9310;p1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1" name="Google Shape;9311;p1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2" name="Google Shape;9312;p1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3" name="Google Shape;9313;p1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4" name="Google Shape;9314;p1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5" name="Google Shape;9315;p1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6" name="Google Shape;9316;p1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7" name="Google Shape;9317;p1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8" name="Google Shape;9318;p1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9" name="Google Shape;9319;p1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0" name="Google Shape;9320;p1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1" name="Google Shape;9321;p1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2" name="Google Shape;9322;p1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3" name="Google Shape;9323;p1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4" name="Google Shape;9324;p1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5" name="Google Shape;9325;p1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6" name="Google Shape;9326;p1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7" name="Google Shape;9327;p1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8" name="Google Shape;9328;p1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9" name="Google Shape;9329;p1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0" name="Google Shape;9330;p1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1" name="Google Shape;9331;p1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2" name="Google Shape;9332;p1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3" name="Google Shape;9333;p1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4" name="Google Shape;9334;p1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5" name="Google Shape;9335;p1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6" name="Google Shape;9336;p1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7" name="Google Shape;9337;p1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38" name="Google Shape;9338;p19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9339" name="Google Shape;9339;p1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0" name="Google Shape;9340;p1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1" name="Google Shape;9341;p1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2" name="Google Shape;9342;p1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3" name="Google Shape;9343;p1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4" name="Google Shape;9344;p1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5" name="Google Shape;9345;p1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6" name="Google Shape;9346;p1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7" name="Google Shape;9347;p1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8" name="Google Shape;9348;p1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9" name="Google Shape;9349;p1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0" name="Google Shape;9350;p1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1" name="Google Shape;9351;p1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2" name="Google Shape;9352;p1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3" name="Google Shape;9353;p1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4" name="Google Shape;9354;p1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5" name="Google Shape;9355;p1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6" name="Google Shape;9356;p1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7" name="Google Shape;9357;p1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8" name="Google Shape;9358;p1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9" name="Google Shape;9359;p1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0" name="Google Shape;9360;p1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1" name="Google Shape;9361;p1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2" name="Google Shape;9362;p1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3" name="Google Shape;9363;p1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4" name="Google Shape;9364;p1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5" name="Google Shape;9365;p1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6" name="Google Shape;9366;p1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7" name="Google Shape;9367;p1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8" name="Google Shape;9368;p1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9" name="Google Shape;9369;p1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0" name="Google Shape;9370;p1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1" name="Google Shape;9371;p1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2" name="Google Shape;9372;p1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3" name="Google Shape;9373;p1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4" name="Google Shape;9374;p1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5" name="Google Shape;9375;p1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6" name="Google Shape;9376;p1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7" name="Google Shape;9377;p1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8" name="Google Shape;9378;p1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9" name="Google Shape;9379;p1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0" name="Google Shape;9380;p1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1" name="Google Shape;9381;p1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2" name="Google Shape;9382;p19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9383" name="Google Shape;9383;p19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4" name="Google Shape;9384;p19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5" name="Google Shape;9385;p19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6" name="Google Shape;9386;p19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7" name="Google Shape;9387;p19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8" name="Google Shape;9388;p19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9" name="Google Shape;9389;p19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0" name="Google Shape;9390;p19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1" name="Google Shape;9391;p19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2" name="Google Shape;9392;p19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3" name="Google Shape;9393;p19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4" name="Google Shape;9394;p19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5" name="Google Shape;9395;p19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6" name="Google Shape;9396;p19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7" name="Google Shape;9397;p19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8" name="Google Shape;9398;p19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9" name="Google Shape;9399;p19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0" name="Google Shape;9400;p19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1" name="Google Shape;9401;p19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2" name="Google Shape;9402;p19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3" name="Google Shape;9403;p19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4" name="Google Shape;9404;p19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5" name="Google Shape;9405;p19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6" name="Google Shape;9406;p19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7" name="Google Shape;9407;p19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8" name="Google Shape;9408;p19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9" name="Google Shape;9409;p19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0" name="Google Shape;9410;p19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1" name="Google Shape;9411;p19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2" name="Google Shape;9412;p19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3" name="Google Shape;9413;p19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4" name="Google Shape;9414;p19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5" name="Google Shape;9415;p19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6" name="Google Shape;9416;p19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7" name="Google Shape;9417;p19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8" name="Google Shape;9418;p19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9" name="Google Shape;9419;p19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0" name="Google Shape;9420;p19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1" name="Google Shape;9421;p19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2" name="Google Shape;9422;p19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3" name="Google Shape;9423;p19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4" name="Google Shape;9424;p19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5" name="Google Shape;9425;p19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26" name="Google Shape;942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27" name="Google Shape;9427;p19"/>
          <p:cNvSpPr txBox="1">
            <a:spLocks noGrp="1"/>
          </p:cNvSpPr>
          <p:nvPr>
            <p:ph type="subTitle" idx="1"/>
          </p:nvPr>
        </p:nvSpPr>
        <p:spPr>
          <a:xfrm>
            <a:off x="720000" y="3399050"/>
            <a:ext cx="2095200" cy="45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9428" name="Google Shape;9428;p19"/>
          <p:cNvSpPr txBox="1">
            <a:spLocks noGrp="1"/>
          </p:cNvSpPr>
          <p:nvPr>
            <p:ph type="subTitle" idx="2"/>
          </p:nvPr>
        </p:nvSpPr>
        <p:spPr>
          <a:xfrm>
            <a:off x="720000" y="3782250"/>
            <a:ext cx="2095200" cy="45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429" name="Google Shape;9429;p19"/>
          <p:cNvSpPr txBox="1">
            <a:spLocks noGrp="1"/>
          </p:cNvSpPr>
          <p:nvPr>
            <p:ph type="subTitle" idx="3"/>
          </p:nvPr>
        </p:nvSpPr>
        <p:spPr>
          <a:xfrm>
            <a:off x="3524400" y="3399050"/>
            <a:ext cx="2095200" cy="45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9430" name="Google Shape;9430;p19"/>
          <p:cNvSpPr txBox="1">
            <a:spLocks noGrp="1"/>
          </p:cNvSpPr>
          <p:nvPr>
            <p:ph type="subTitle" idx="4"/>
          </p:nvPr>
        </p:nvSpPr>
        <p:spPr>
          <a:xfrm>
            <a:off x="3524400" y="3782250"/>
            <a:ext cx="2095200" cy="45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431" name="Google Shape;9431;p19"/>
          <p:cNvSpPr txBox="1">
            <a:spLocks noGrp="1"/>
          </p:cNvSpPr>
          <p:nvPr>
            <p:ph type="subTitle" idx="5"/>
          </p:nvPr>
        </p:nvSpPr>
        <p:spPr>
          <a:xfrm>
            <a:off x="6328800" y="3399050"/>
            <a:ext cx="2095200" cy="45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9432" name="Google Shape;9432;p19"/>
          <p:cNvSpPr txBox="1">
            <a:spLocks noGrp="1"/>
          </p:cNvSpPr>
          <p:nvPr>
            <p:ph type="subTitle" idx="6"/>
          </p:nvPr>
        </p:nvSpPr>
        <p:spPr>
          <a:xfrm>
            <a:off x="6328800" y="3782250"/>
            <a:ext cx="2095200" cy="45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433" name="Google Shape;9433;p19"/>
          <p:cNvSpPr txBox="1">
            <a:spLocks noGrp="1"/>
          </p:cNvSpPr>
          <p:nvPr>
            <p:ph type="subTitle" idx="7"/>
          </p:nvPr>
        </p:nvSpPr>
        <p:spPr>
          <a:xfrm>
            <a:off x="720000" y="1652738"/>
            <a:ext cx="2095200" cy="45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9434" name="Google Shape;9434;p19"/>
          <p:cNvSpPr txBox="1">
            <a:spLocks noGrp="1"/>
          </p:cNvSpPr>
          <p:nvPr>
            <p:ph type="subTitle" idx="8"/>
          </p:nvPr>
        </p:nvSpPr>
        <p:spPr>
          <a:xfrm>
            <a:off x="720000" y="2035938"/>
            <a:ext cx="2095200" cy="45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435" name="Google Shape;9435;p19"/>
          <p:cNvSpPr txBox="1">
            <a:spLocks noGrp="1"/>
          </p:cNvSpPr>
          <p:nvPr>
            <p:ph type="subTitle" idx="9"/>
          </p:nvPr>
        </p:nvSpPr>
        <p:spPr>
          <a:xfrm>
            <a:off x="3524400" y="1652738"/>
            <a:ext cx="2095200" cy="45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9436" name="Google Shape;9436;p19"/>
          <p:cNvSpPr txBox="1">
            <a:spLocks noGrp="1"/>
          </p:cNvSpPr>
          <p:nvPr>
            <p:ph type="subTitle" idx="13"/>
          </p:nvPr>
        </p:nvSpPr>
        <p:spPr>
          <a:xfrm>
            <a:off x="3524400" y="2035938"/>
            <a:ext cx="2095200" cy="45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437" name="Google Shape;9437;p19"/>
          <p:cNvSpPr txBox="1">
            <a:spLocks noGrp="1"/>
          </p:cNvSpPr>
          <p:nvPr>
            <p:ph type="subTitle" idx="14"/>
          </p:nvPr>
        </p:nvSpPr>
        <p:spPr>
          <a:xfrm>
            <a:off x="6328800" y="1652738"/>
            <a:ext cx="2095200" cy="45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ess Start 2P"/>
              <a:buNone/>
              <a:defRPr sz="1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grpSp>
        <p:nvGrpSpPr>
          <p:cNvPr id="9438" name="Google Shape;9438;p19"/>
          <p:cNvGrpSpPr/>
          <p:nvPr/>
        </p:nvGrpSpPr>
        <p:grpSpPr>
          <a:xfrm>
            <a:off x="-385118" y="1174981"/>
            <a:ext cx="1049633" cy="523940"/>
            <a:chOff x="138482" y="584556"/>
            <a:chExt cx="1049633" cy="523940"/>
          </a:xfrm>
        </p:grpSpPr>
        <p:sp>
          <p:nvSpPr>
            <p:cNvPr id="9439" name="Google Shape;9439;p19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0" name="Google Shape;9440;p19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1" name="Google Shape;9441;p19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2" name="Google Shape;9442;p19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3" name="Google Shape;9443;p19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4" name="Google Shape;9444;p19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5" name="Google Shape;9445;p19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6" name="Google Shape;9446;p19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7" name="Google Shape;9447;p19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8" name="Google Shape;9448;p19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9" name="Google Shape;9449;p19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0" name="Google Shape;9450;p19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1" name="Google Shape;9451;p19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2" name="Google Shape;9452;p19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3" name="Google Shape;9453;p19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4" name="Google Shape;9454;p19"/>
          <p:cNvGrpSpPr/>
          <p:nvPr/>
        </p:nvGrpSpPr>
        <p:grpSpPr>
          <a:xfrm flipH="1">
            <a:off x="8424007" y="2723431"/>
            <a:ext cx="1049633" cy="523940"/>
            <a:chOff x="138482" y="584556"/>
            <a:chExt cx="1049633" cy="523940"/>
          </a:xfrm>
        </p:grpSpPr>
        <p:sp>
          <p:nvSpPr>
            <p:cNvPr id="9455" name="Google Shape;9455;p19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6" name="Google Shape;9456;p19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7" name="Google Shape;9457;p19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8" name="Google Shape;9458;p19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9" name="Google Shape;9459;p19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0" name="Google Shape;9460;p19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1" name="Google Shape;9461;p19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2" name="Google Shape;9462;p19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3" name="Google Shape;9463;p19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4" name="Google Shape;9464;p19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5" name="Google Shape;9465;p19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6" name="Google Shape;9466;p19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7" name="Google Shape;9467;p19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8" name="Google Shape;9468;p19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9" name="Google Shape;9469;p19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70" name="Google Shape;9470;p19"/>
          <p:cNvSpPr txBox="1">
            <a:spLocks noGrp="1"/>
          </p:cNvSpPr>
          <p:nvPr>
            <p:ph type="subTitle" idx="15"/>
          </p:nvPr>
        </p:nvSpPr>
        <p:spPr>
          <a:xfrm>
            <a:off x="6328800" y="2035938"/>
            <a:ext cx="2095200" cy="45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1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6" name="Google Shape;11676;p24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11677" name="Google Shape;11677;p24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11678" name="Google Shape;11678;p2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9" name="Google Shape;11679;p2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0" name="Google Shape;11680;p2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1" name="Google Shape;11681;p2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2" name="Google Shape;11682;p2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3" name="Google Shape;11683;p2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4" name="Google Shape;11684;p2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5" name="Google Shape;11685;p2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6" name="Google Shape;11686;p2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7" name="Google Shape;11687;p2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8" name="Google Shape;11688;p2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9" name="Google Shape;11689;p2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0" name="Google Shape;11690;p2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1" name="Google Shape;11691;p2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2" name="Google Shape;11692;p2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3" name="Google Shape;11693;p2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4" name="Google Shape;11694;p2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5" name="Google Shape;11695;p2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6" name="Google Shape;11696;p2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7" name="Google Shape;11697;p2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8" name="Google Shape;11698;p2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9" name="Google Shape;11699;p2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0" name="Google Shape;11700;p2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1" name="Google Shape;11701;p2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2" name="Google Shape;11702;p2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3" name="Google Shape;11703;p2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4" name="Google Shape;11704;p2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5" name="Google Shape;11705;p2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6" name="Google Shape;11706;p2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7" name="Google Shape;11707;p2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8" name="Google Shape;11708;p2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9" name="Google Shape;11709;p2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0" name="Google Shape;11710;p2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1" name="Google Shape;11711;p2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2" name="Google Shape;11712;p2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3" name="Google Shape;11713;p2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4" name="Google Shape;11714;p2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5" name="Google Shape;11715;p2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6" name="Google Shape;11716;p2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7" name="Google Shape;11717;p2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8" name="Google Shape;11718;p2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9" name="Google Shape;11719;p2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0" name="Google Shape;11720;p2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21" name="Google Shape;11721;p24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11722" name="Google Shape;11722;p2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3" name="Google Shape;11723;p2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4" name="Google Shape;11724;p2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5" name="Google Shape;11725;p2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6" name="Google Shape;11726;p2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7" name="Google Shape;11727;p2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8" name="Google Shape;11728;p2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9" name="Google Shape;11729;p2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0" name="Google Shape;11730;p2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1" name="Google Shape;11731;p2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2" name="Google Shape;11732;p2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3" name="Google Shape;11733;p2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4" name="Google Shape;11734;p2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5" name="Google Shape;11735;p2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6" name="Google Shape;11736;p2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7" name="Google Shape;11737;p2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8" name="Google Shape;11738;p2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9" name="Google Shape;11739;p2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0" name="Google Shape;11740;p2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1" name="Google Shape;11741;p2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2" name="Google Shape;11742;p2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3" name="Google Shape;11743;p2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4" name="Google Shape;11744;p2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5" name="Google Shape;11745;p2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6" name="Google Shape;11746;p2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7" name="Google Shape;11747;p2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8" name="Google Shape;11748;p2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9" name="Google Shape;11749;p2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0" name="Google Shape;11750;p2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1" name="Google Shape;11751;p2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2" name="Google Shape;11752;p2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3" name="Google Shape;11753;p2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4" name="Google Shape;11754;p2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5" name="Google Shape;11755;p2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6" name="Google Shape;11756;p2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7" name="Google Shape;11757;p2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8" name="Google Shape;11758;p2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9" name="Google Shape;11759;p2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0" name="Google Shape;11760;p2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1" name="Google Shape;11761;p2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2" name="Google Shape;11762;p2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3" name="Google Shape;11763;p2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4" name="Google Shape;11764;p2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65" name="Google Shape;11765;p24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11766" name="Google Shape;11766;p2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7" name="Google Shape;11767;p2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8" name="Google Shape;11768;p2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9" name="Google Shape;11769;p2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0" name="Google Shape;11770;p2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1" name="Google Shape;11771;p2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2" name="Google Shape;11772;p2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3" name="Google Shape;11773;p2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4" name="Google Shape;11774;p2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5" name="Google Shape;11775;p2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6" name="Google Shape;11776;p2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7" name="Google Shape;11777;p2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8" name="Google Shape;11778;p2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9" name="Google Shape;11779;p2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0" name="Google Shape;11780;p2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1" name="Google Shape;11781;p2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2" name="Google Shape;11782;p2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3" name="Google Shape;11783;p2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4" name="Google Shape;11784;p2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5" name="Google Shape;11785;p2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6" name="Google Shape;11786;p2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7" name="Google Shape;11787;p2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8" name="Google Shape;11788;p2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9" name="Google Shape;11789;p2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0" name="Google Shape;11790;p2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1" name="Google Shape;11791;p2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2" name="Google Shape;11792;p2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3" name="Google Shape;11793;p2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4" name="Google Shape;11794;p2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5" name="Google Shape;11795;p2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6" name="Google Shape;11796;p2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7" name="Google Shape;11797;p2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8" name="Google Shape;11798;p2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9" name="Google Shape;11799;p2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0" name="Google Shape;11800;p2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1" name="Google Shape;11801;p2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2" name="Google Shape;11802;p2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3" name="Google Shape;11803;p2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4" name="Google Shape;11804;p2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5" name="Google Shape;11805;p2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6" name="Google Shape;11806;p2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7" name="Google Shape;11807;p2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8" name="Google Shape;11808;p2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09" name="Google Shape;11809;p24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11810" name="Google Shape;11810;p2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1" name="Google Shape;11811;p2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2" name="Google Shape;11812;p2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3" name="Google Shape;11813;p2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4" name="Google Shape;11814;p2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5" name="Google Shape;11815;p2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6" name="Google Shape;11816;p2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7" name="Google Shape;11817;p2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8" name="Google Shape;11818;p2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9" name="Google Shape;11819;p2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0" name="Google Shape;11820;p2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1" name="Google Shape;11821;p2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2" name="Google Shape;11822;p2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3" name="Google Shape;11823;p2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4" name="Google Shape;11824;p2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5" name="Google Shape;11825;p2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6" name="Google Shape;11826;p2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7" name="Google Shape;11827;p2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8" name="Google Shape;11828;p2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9" name="Google Shape;11829;p2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0" name="Google Shape;11830;p2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1" name="Google Shape;11831;p2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2" name="Google Shape;11832;p2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3" name="Google Shape;11833;p2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4" name="Google Shape;11834;p2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5" name="Google Shape;11835;p2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6" name="Google Shape;11836;p2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7" name="Google Shape;11837;p2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8" name="Google Shape;11838;p2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9" name="Google Shape;11839;p2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0" name="Google Shape;11840;p2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1" name="Google Shape;11841;p2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2" name="Google Shape;11842;p2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3" name="Google Shape;11843;p2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4" name="Google Shape;11844;p2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5" name="Google Shape;11845;p2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6" name="Google Shape;11846;p2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7" name="Google Shape;11847;p2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8" name="Google Shape;11848;p2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9" name="Google Shape;11849;p2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0" name="Google Shape;11850;p2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1" name="Google Shape;11851;p2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2" name="Google Shape;11852;p2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53" name="Google Shape;11853;p24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11854" name="Google Shape;11854;p2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5" name="Google Shape;11855;p2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6" name="Google Shape;11856;p2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7" name="Google Shape;11857;p2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8" name="Google Shape;11858;p2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9" name="Google Shape;11859;p2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0" name="Google Shape;11860;p2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1" name="Google Shape;11861;p2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2" name="Google Shape;11862;p2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3" name="Google Shape;11863;p2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4" name="Google Shape;11864;p2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5" name="Google Shape;11865;p2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6" name="Google Shape;11866;p2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7" name="Google Shape;11867;p2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8" name="Google Shape;11868;p2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9" name="Google Shape;11869;p2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0" name="Google Shape;11870;p2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1" name="Google Shape;11871;p2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2" name="Google Shape;11872;p2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3" name="Google Shape;11873;p2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4" name="Google Shape;11874;p2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5" name="Google Shape;11875;p2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6" name="Google Shape;11876;p2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7" name="Google Shape;11877;p2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8" name="Google Shape;11878;p2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9" name="Google Shape;11879;p2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0" name="Google Shape;11880;p2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1" name="Google Shape;11881;p2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2" name="Google Shape;11882;p2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3" name="Google Shape;11883;p2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4" name="Google Shape;11884;p2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5" name="Google Shape;11885;p2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6" name="Google Shape;11886;p2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7" name="Google Shape;11887;p2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8" name="Google Shape;11888;p2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9" name="Google Shape;11889;p2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0" name="Google Shape;11890;p2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1" name="Google Shape;11891;p2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2" name="Google Shape;11892;p2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3" name="Google Shape;11893;p2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4" name="Google Shape;11894;p2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5" name="Google Shape;11895;p2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6" name="Google Shape;11896;p2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97" name="Google Shape;11897;p24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11898" name="Google Shape;11898;p2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9" name="Google Shape;11899;p2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0" name="Google Shape;11900;p2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1" name="Google Shape;11901;p2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2" name="Google Shape;11902;p2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3" name="Google Shape;11903;p2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4" name="Google Shape;11904;p2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5" name="Google Shape;11905;p2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6" name="Google Shape;11906;p2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7" name="Google Shape;11907;p2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8" name="Google Shape;11908;p2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9" name="Google Shape;11909;p2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0" name="Google Shape;11910;p2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1" name="Google Shape;11911;p2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2" name="Google Shape;11912;p2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3" name="Google Shape;11913;p2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4" name="Google Shape;11914;p2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5" name="Google Shape;11915;p2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6" name="Google Shape;11916;p2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7" name="Google Shape;11917;p2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8" name="Google Shape;11918;p2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9" name="Google Shape;11919;p2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0" name="Google Shape;11920;p2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1" name="Google Shape;11921;p2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2" name="Google Shape;11922;p2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3" name="Google Shape;11923;p2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4" name="Google Shape;11924;p2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5" name="Google Shape;11925;p2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6" name="Google Shape;11926;p2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7" name="Google Shape;11927;p2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8" name="Google Shape;11928;p2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9" name="Google Shape;11929;p2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0" name="Google Shape;11930;p2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1" name="Google Shape;11931;p2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2" name="Google Shape;11932;p2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3" name="Google Shape;11933;p2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4" name="Google Shape;11934;p2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5" name="Google Shape;11935;p2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6" name="Google Shape;11936;p2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7" name="Google Shape;11937;p2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8" name="Google Shape;11938;p2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9" name="Google Shape;11939;p2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0" name="Google Shape;11940;p2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41" name="Google Shape;11941;p24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11942" name="Google Shape;11942;p2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3" name="Google Shape;11943;p2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4" name="Google Shape;11944;p2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5" name="Google Shape;11945;p2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6" name="Google Shape;11946;p2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7" name="Google Shape;11947;p2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8" name="Google Shape;11948;p2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9" name="Google Shape;11949;p2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0" name="Google Shape;11950;p2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1" name="Google Shape;11951;p2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2" name="Google Shape;11952;p2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3" name="Google Shape;11953;p2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4" name="Google Shape;11954;p2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5" name="Google Shape;11955;p2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6" name="Google Shape;11956;p2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7" name="Google Shape;11957;p2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8" name="Google Shape;11958;p2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9" name="Google Shape;11959;p2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0" name="Google Shape;11960;p2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1" name="Google Shape;11961;p2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2" name="Google Shape;11962;p2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3" name="Google Shape;11963;p2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4" name="Google Shape;11964;p2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5" name="Google Shape;11965;p2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6" name="Google Shape;11966;p2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7" name="Google Shape;11967;p2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8" name="Google Shape;11968;p2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9" name="Google Shape;11969;p2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0" name="Google Shape;11970;p2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1" name="Google Shape;11971;p2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2" name="Google Shape;11972;p2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3" name="Google Shape;11973;p2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4" name="Google Shape;11974;p2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5" name="Google Shape;11975;p2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6" name="Google Shape;11976;p2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7" name="Google Shape;11977;p2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8" name="Google Shape;11978;p2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9" name="Google Shape;11979;p2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0" name="Google Shape;11980;p2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1" name="Google Shape;11981;p2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2" name="Google Shape;11982;p2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3" name="Google Shape;11983;p2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4" name="Google Shape;11984;p2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85" name="Google Shape;11985;p24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11986" name="Google Shape;11986;p2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7" name="Google Shape;11987;p2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8" name="Google Shape;11988;p2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9" name="Google Shape;11989;p2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0" name="Google Shape;11990;p2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1" name="Google Shape;11991;p2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2" name="Google Shape;11992;p2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3" name="Google Shape;11993;p2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4" name="Google Shape;11994;p2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5" name="Google Shape;11995;p2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6" name="Google Shape;11996;p2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7" name="Google Shape;11997;p2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8" name="Google Shape;11998;p2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9" name="Google Shape;11999;p2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0" name="Google Shape;12000;p2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1" name="Google Shape;12001;p2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2" name="Google Shape;12002;p2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3" name="Google Shape;12003;p2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4" name="Google Shape;12004;p2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5" name="Google Shape;12005;p2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6" name="Google Shape;12006;p2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7" name="Google Shape;12007;p2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8" name="Google Shape;12008;p2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9" name="Google Shape;12009;p2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0" name="Google Shape;12010;p2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1" name="Google Shape;12011;p2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2" name="Google Shape;12012;p2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3" name="Google Shape;12013;p2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4" name="Google Shape;12014;p2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5" name="Google Shape;12015;p2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6" name="Google Shape;12016;p2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7" name="Google Shape;12017;p2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8" name="Google Shape;12018;p2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9" name="Google Shape;12019;p2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0" name="Google Shape;12020;p2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1" name="Google Shape;12021;p2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2" name="Google Shape;12022;p2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3" name="Google Shape;12023;p2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4" name="Google Shape;12024;p2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5" name="Google Shape;12025;p2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6" name="Google Shape;12026;p2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7" name="Google Shape;12027;p2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8" name="Google Shape;12028;p2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29" name="Google Shape;12029;p24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12030" name="Google Shape;12030;p24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1" name="Google Shape;12031;p24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2" name="Google Shape;12032;p24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3" name="Google Shape;12033;p24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4" name="Google Shape;12034;p24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5" name="Google Shape;12035;p24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6" name="Google Shape;12036;p24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7" name="Google Shape;12037;p24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8" name="Google Shape;12038;p24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9" name="Google Shape;12039;p24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0" name="Google Shape;12040;p24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1" name="Google Shape;12041;p24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2" name="Google Shape;12042;p24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3" name="Google Shape;12043;p24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4" name="Google Shape;12044;p24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5" name="Google Shape;12045;p24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6" name="Google Shape;12046;p24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7" name="Google Shape;12047;p24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8" name="Google Shape;12048;p24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9" name="Google Shape;12049;p24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0" name="Google Shape;12050;p24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1" name="Google Shape;12051;p24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2" name="Google Shape;12052;p24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3" name="Google Shape;12053;p24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4" name="Google Shape;12054;p24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5" name="Google Shape;12055;p24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6" name="Google Shape;12056;p24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7" name="Google Shape;12057;p24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8" name="Google Shape;12058;p24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9" name="Google Shape;12059;p24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0" name="Google Shape;12060;p24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1" name="Google Shape;12061;p24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2" name="Google Shape;12062;p24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3" name="Google Shape;12063;p24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4" name="Google Shape;12064;p24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5" name="Google Shape;12065;p24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6" name="Google Shape;12066;p24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7" name="Google Shape;12067;p24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8" name="Google Shape;12068;p24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9" name="Google Shape;12069;p24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0" name="Google Shape;12070;p24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1" name="Google Shape;12071;p24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2" name="Google Shape;12072;p24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73" name="Google Shape;12073;p24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12074" name="Google Shape;12074;p24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12075" name="Google Shape;12075;p24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6" name="Google Shape;12076;p24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7" name="Google Shape;12077;p24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8" name="Google Shape;12078;p24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9" name="Google Shape;12079;p24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0" name="Google Shape;12080;p24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1" name="Google Shape;12081;p24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2" name="Google Shape;12082;p24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3" name="Google Shape;12083;p24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4" name="Google Shape;12084;p24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5" name="Google Shape;12085;p24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6" name="Google Shape;12086;p24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7" name="Google Shape;12087;p24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8" name="Google Shape;12088;p24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9" name="Google Shape;12089;p24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0" name="Google Shape;12090;p24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1" name="Google Shape;12091;p24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2" name="Google Shape;12092;p24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3" name="Google Shape;12093;p24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4" name="Google Shape;12094;p24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5" name="Google Shape;12095;p24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6" name="Google Shape;12096;p24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7" name="Google Shape;12097;p24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8" name="Google Shape;12098;p24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9" name="Google Shape;12099;p24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0" name="Google Shape;12100;p24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1" name="Google Shape;12101;p24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02" name="Google Shape;12102;p24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12103" name="Google Shape;12103;p24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4" name="Google Shape;12104;p24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5" name="Google Shape;12105;p24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6" name="Google Shape;12106;p24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7" name="Google Shape;12107;p24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8" name="Google Shape;12108;p24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9" name="Google Shape;12109;p24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0" name="Google Shape;12110;p24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1" name="Google Shape;12111;p24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2" name="Google Shape;12112;p24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3" name="Google Shape;12113;p24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4" name="Google Shape;12114;p24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5" name="Google Shape;12115;p24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6" name="Google Shape;12116;p24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7" name="Google Shape;12117;p24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8" name="Google Shape;12118;p24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9" name="Google Shape;12119;p24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0" name="Google Shape;12120;p24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1" name="Google Shape;12121;p24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2" name="Google Shape;12122;p24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3" name="Google Shape;12123;p24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4" name="Google Shape;12124;p24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5" name="Google Shape;12125;p24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6" name="Google Shape;12126;p24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7" name="Google Shape;12127;p24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8" name="Google Shape;12128;p24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9" name="Google Shape;12129;p24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30" name="Google Shape;12130;p24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12131" name="Google Shape;12131;p24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2" name="Google Shape;12132;p24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3" name="Google Shape;12133;p24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4" name="Google Shape;12134;p24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5" name="Google Shape;12135;p24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6" name="Google Shape;12136;p24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7" name="Google Shape;12137;p24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8" name="Google Shape;12138;p24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9" name="Google Shape;12139;p24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0" name="Google Shape;12140;p24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1" name="Google Shape;12141;p24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2" name="Google Shape;12142;p24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3" name="Google Shape;12143;p24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4" name="Google Shape;12144;p24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5" name="Google Shape;12145;p24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6" name="Google Shape;12146;p24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7" name="Google Shape;12147;p24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8" name="Google Shape;12148;p24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9" name="Google Shape;12149;p24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0" name="Google Shape;12150;p24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1" name="Google Shape;12151;p24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2" name="Google Shape;12152;p24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3" name="Google Shape;12153;p24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4" name="Google Shape;12154;p24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5" name="Google Shape;12155;p24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6" name="Google Shape;12156;p24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7" name="Google Shape;12157;p24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158" name="Google Shape;1215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59" name="Google Shape;12159;p24"/>
          <p:cNvSpPr txBox="1">
            <a:spLocks noGrp="1"/>
          </p:cNvSpPr>
          <p:nvPr>
            <p:ph type="subTitle" idx="1"/>
          </p:nvPr>
        </p:nvSpPr>
        <p:spPr>
          <a:xfrm>
            <a:off x="5225075" y="1970713"/>
            <a:ext cx="2627700" cy="127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2160" name="Google Shape;12160;p24"/>
          <p:cNvGrpSpPr/>
          <p:nvPr/>
        </p:nvGrpSpPr>
        <p:grpSpPr>
          <a:xfrm>
            <a:off x="-498068" y="3818306"/>
            <a:ext cx="1049633" cy="523940"/>
            <a:chOff x="138482" y="584556"/>
            <a:chExt cx="1049633" cy="523940"/>
          </a:xfrm>
        </p:grpSpPr>
        <p:sp>
          <p:nvSpPr>
            <p:cNvPr id="12161" name="Google Shape;12161;p24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2" name="Google Shape;12162;p24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3" name="Google Shape;12163;p24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4" name="Google Shape;12164;p24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5" name="Google Shape;12165;p24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6" name="Google Shape;12166;p24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7" name="Google Shape;12167;p24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8" name="Google Shape;12168;p24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9" name="Google Shape;12169;p24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0" name="Google Shape;12170;p24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1" name="Google Shape;12171;p24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2" name="Google Shape;12172;p24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3" name="Google Shape;12173;p24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4" name="Google Shape;12174;p24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5" name="Google Shape;12175;p24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6" name="Google Shape;12176;p24"/>
          <p:cNvGrpSpPr/>
          <p:nvPr/>
        </p:nvGrpSpPr>
        <p:grpSpPr>
          <a:xfrm flipH="1">
            <a:off x="8424007" y="278031"/>
            <a:ext cx="1049633" cy="523940"/>
            <a:chOff x="138482" y="584556"/>
            <a:chExt cx="1049633" cy="523940"/>
          </a:xfrm>
        </p:grpSpPr>
        <p:sp>
          <p:nvSpPr>
            <p:cNvPr id="12177" name="Google Shape;12177;p24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8" name="Google Shape;12178;p24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9" name="Google Shape;12179;p24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0" name="Google Shape;12180;p24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1" name="Google Shape;12181;p24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2" name="Google Shape;12182;p24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3" name="Google Shape;12183;p24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4" name="Google Shape;12184;p24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5" name="Google Shape;12185;p24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6" name="Google Shape;12186;p24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7" name="Google Shape;12187;p24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8" name="Google Shape;12188;p24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9" name="Google Shape;12189;p24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0" name="Google Shape;12190;p24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1" name="Google Shape;12191;p24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2" name="Google Shape;12192;p24"/>
          <p:cNvGrpSpPr/>
          <p:nvPr/>
        </p:nvGrpSpPr>
        <p:grpSpPr>
          <a:xfrm>
            <a:off x="6661385" y="3870986"/>
            <a:ext cx="1191387" cy="732516"/>
            <a:chOff x="2430450" y="2143325"/>
            <a:chExt cx="337800" cy="207700"/>
          </a:xfrm>
        </p:grpSpPr>
        <p:sp>
          <p:nvSpPr>
            <p:cNvPr id="12193" name="Google Shape;12193;p24"/>
            <p:cNvSpPr/>
            <p:nvPr/>
          </p:nvSpPr>
          <p:spPr>
            <a:xfrm>
              <a:off x="2482575" y="21433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4" name="Google Shape;12194;p24"/>
            <p:cNvSpPr/>
            <p:nvPr/>
          </p:nvSpPr>
          <p:spPr>
            <a:xfrm>
              <a:off x="2456700" y="216920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5" name="Google Shape;12195;p24"/>
            <p:cNvSpPr/>
            <p:nvPr/>
          </p:nvSpPr>
          <p:spPr>
            <a:xfrm>
              <a:off x="2482575" y="216920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6" name="Google Shape;12196;p24"/>
            <p:cNvSpPr/>
            <p:nvPr/>
          </p:nvSpPr>
          <p:spPr>
            <a:xfrm>
              <a:off x="2508425" y="216920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7" name="Google Shape;12197;p24"/>
            <p:cNvSpPr/>
            <p:nvPr/>
          </p:nvSpPr>
          <p:spPr>
            <a:xfrm>
              <a:off x="2690250" y="216920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8" name="Google Shape;12198;p24"/>
            <p:cNvSpPr/>
            <p:nvPr/>
          </p:nvSpPr>
          <p:spPr>
            <a:xfrm>
              <a:off x="2482575" y="219505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1"/>
                  </a:moveTo>
                  <a:lnTo>
                    <a:pt x="0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9" name="Google Shape;12199;p24"/>
            <p:cNvSpPr/>
            <p:nvPr/>
          </p:nvSpPr>
          <p:spPr>
            <a:xfrm>
              <a:off x="2664400" y="219505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1"/>
                  </a:moveTo>
                  <a:lnTo>
                    <a:pt x="0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0" name="Google Shape;12200;p24"/>
            <p:cNvSpPr/>
            <p:nvPr/>
          </p:nvSpPr>
          <p:spPr>
            <a:xfrm>
              <a:off x="2690250" y="219505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1" y="1"/>
                  </a:moveTo>
                  <a:lnTo>
                    <a:pt x="1" y="1051"/>
                  </a:lnTo>
                  <a:lnTo>
                    <a:pt x="1051" y="1051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1" name="Google Shape;12201;p24"/>
            <p:cNvSpPr/>
            <p:nvPr/>
          </p:nvSpPr>
          <p:spPr>
            <a:xfrm>
              <a:off x="2716500" y="2195050"/>
              <a:ext cx="25900" cy="26275"/>
            </a:xfrm>
            <a:custGeom>
              <a:avLst/>
              <a:gdLst/>
              <a:ahLst/>
              <a:cxnLst/>
              <a:rect l="l" t="t" r="r" b="b"/>
              <a:pathLst>
                <a:path w="1036" h="1051" extrusionOk="0">
                  <a:moveTo>
                    <a:pt x="1" y="1"/>
                  </a:moveTo>
                  <a:lnTo>
                    <a:pt x="1" y="1051"/>
                  </a:lnTo>
                  <a:lnTo>
                    <a:pt x="1035" y="105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2" name="Google Shape;12202;p24"/>
            <p:cNvSpPr/>
            <p:nvPr/>
          </p:nvSpPr>
          <p:spPr>
            <a:xfrm>
              <a:off x="2482575" y="2221300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3" name="Google Shape;12203;p24"/>
            <p:cNvSpPr/>
            <p:nvPr/>
          </p:nvSpPr>
          <p:spPr>
            <a:xfrm>
              <a:off x="2586400" y="2221300"/>
              <a:ext cx="26300" cy="25900"/>
            </a:xfrm>
            <a:custGeom>
              <a:avLst/>
              <a:gdLst/>
              <a:ahLst/>
              <a:cxnLst/>
              <a:rect l="l" t="t" r="r" b="b"/>
              <a:pathLst>
                <a:path w="1052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rgbClr val="DE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4" name="Google Shape;12204;p24"/>
            <p:cNvSpPr/>
            <p:nvPr/>
          </p:nvSpPr>
          <p:spPr>
            <a:xfrm>
              <a:off x="2690250" y="2221300"/>
              <a:ext cx="26275" cy="25900"/>
            </a:xfrm>
            <a:custGeom>
              <a:avLst/>
              <a:gdLst/>
              <a:ahLst/>
              <a:cxnLst/>
              <a:rect l="l" t="t" r="r" b="b"/>
              <a:pathLst>
                <a:path w="1051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5" name="Google Shape;12205;p24"/>
            <p:cNvSpPr/>
            <p:nvPr/>
          </p:nvSpPr>
          <p:spPr>
            <a:xfrm>
              <a:off x="2456700" y="2247175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6" name="Google Shape;12206;p24"/>
            <p:cNvSpPr/>
            <p:nvPr/>
          </p:nvSpPr>
          <p:spPr>
            <a:xfrm>
              <a:off x="2482575" y="22471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7" name="Google Shape;12207;p24"/>
            <p:cNvSpPr/>
            <p:nvPr/>
          </p:nvSpPr>
          <p:spPr>
            <a:xfrm>
              <a:off x="2560550" y="22471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8" name="Google Shape;12208;p24"/>
            <p:cNvSpPr/>
            <p:nvPr/>
          </p:nvSpPr>
          <p:spPr>
            <a:xfrm>
              <a:off x="2586400" y="2247175"/>
              <a:ext cx="26300" cy="25875"/>
            </a:xfrm>
            <a:custGeom>
              <a:avLst/>
              <a:gdLst/>
              <a:ahLst/>
              <a:cxnLst/>
              <a:rect l="l" t="t" r="r" b="b"/>
              <a:pathLst>
                <a:path w="1052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9" name="Google Shape;12209;p24"/>
            <p:cNvSpPr/>
            <p:nvPr/>
          </p:nvSpPr>
          <p:spPr>
            <a:xfrm>
              <a:off x="2612675" y="2247175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0" name="Google Shape;12210;p24"/>
            <p:cNvSpPr/>
            <p:nvPr/>
          </p:nvSpPr>
          <p:spPr>
            <a:xfrm>
              <a:off x="2690250" y="2247175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1" name="Google Shape;12211;p24"/>
            <p:cNvSpPr/>
            <p:nvPr/>
          </p:nvSpPr>
          <p:spPr>
            <a:xfrm>
              <a:off x="2482575" y="22730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2" name="Google Shape;12212;p24"/>
            <p:cNvSpPr/>
            <p:nvPr/>
          </p:nvSpPr>
          <p:spPr>
            <a:xfrm>
              <a:off x="2586400" y="2273025"/>
              <a:ext cx="26300" cy="25900"/>
            </a:xfrm>
            <a:custGeom>
              <a:avLst/>
              <a:gdLst/>
              <a:ahLst/>
              <a:cxnLst/>
              <a:rect l="l" t="t" r="r" b="b"/>
              <a:pathLst>
                <a:path w="1052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3" name="Google Shape;12213;p24"/>
            <p:cNvSpPr/>
            <p:nvPr/>
          </p:nvSpPr>
          <p:spPr>
            <a:xfrm>
              <a:off x="2664400" y="22730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4" name="Google Shape;12214;p24"/>
            <p:cNvSpPr/>
            <p:nvPr/>
          </p:nvSpPr>
          <p:spPr>
            <a:xfrm>
              <a:off x="2742375" y="2273025"/>
              <a:ext cx="25875" cy="25900"/>
            </a:xfrm>
            <a:custGeom>
              <a:avLst/>
              <a:gdLst/>
              <a:ahLst/>
              <a:cxnLst/>
              <a:rect l="l" t="t" r="r" b="b"/>
              <a:pathLst>
                <a:path w="1035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5" name="Google Shape;12215;p24"/>
            <p:cNvSpPr/>
            <p:nvPr/>
          </p:nvSpPr>
          <p:spPr>
            <a:xfrm>
              <a:off x="2508425" y="229890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1" y="0"/>
                  </a:moveTo>
                  <a:lnTo>
                    <a:pt x="1" y="1050"/>
                  </a:lnTo>
                  <a:lnTo>
                    <a:pt x="1051" y="1050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6" name="Google Shape;12216;p24"/>
            <p:cNvSpPr/>
            <p:nvPr/>
          </p:nvSpPr>
          <p:spPr>
            <a:xfrm>
              <a:off x="2586400" y="2298900"/>
              <a:ext cx="26300" cy="26275"/>
            </a:xfrm>
            <a:custGeom>
              <a:avLst/>
              <a:gdLst/>
              <a:ahLst/>
              <a:cxnLst/>
              <a:rect l="l" t="t" r="r" b="b"/>
              <a:pathLst>
                <a:path w="1052" h="1051" extrusionOk="0">
                  <a:moveTo>
                    <a:pt x="1" y="0"/>
                  </a:moveTo>
                  <a:lnTo>
                    <a:pt x="1" y="1050"/>
                  </a:lnTo>
                  <a:lnTo>
                    <a:pt x="1051" y="1050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7" name="Google Shape;12217;p24"/>
            <p:cNvSpPr/>
            <p:nvPr/>
          </p:nvSpPr>
          <p:spPr>
            <a:xfrm>
              <a:off x="2664400" y="2298900"/>
              <a:ext cx="25875" cy="26275"/>
            </a:xfrm>
            <a:custGeom>
              <a:avLst/>
              <a:gdLst/>
              <a:ahLst/>
              <a:cxnLst/>
              <a:rect l="l" t="t" r="r" b="b"/>
              <a:pathLst>
                <a:path w="1035" h="1051" extrusionOk="0">
                  <a:moveTo>
                    <a:pt x="0" y="0"/>
                  </a:moveTo>
                  <a:lnTo>
                    <a:pt x="0" y="1050"/>
                  </a:lnTo>
                  <a:lnTo>
                    <a:pt x="1035" y="1050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8" name="Google Shape;12218;p24"/>
            <p:cNvSpPr/>
            <p:nvPr/>
          </p:nvSpPr>
          <p:spPr>
            <a:xfrm>
              <a:off x="2716500" y="2298900"/>
              <a:ext cx="25900" cy="26275"/>
            </a:xfrm>
            <a:custGeom>
              <a:avLst/>
              <a:gdLst/>
              <a:ahLst/>
              <a:cxnLst/>
              <a:rect l="l" t="t" r="r" b="b"/>
              <a:pathLst>
                <a:path w="1036" h="1051" extrusionOk="0">
                  <a:moveTo>
                    <a:pt x="1" y="0"/>
                  </a:moveTo>
                  <a:lnTo>
                    <a:pt x="1" y="1050"/>
                  </a:lnTo>
                  <a:lnTo>
                    <a:pt x="1035" y="1050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9" name="Google Shape;12219;p24"/>
            <p:cNvSpPr/>
            <p:nvPr/>
          </p:nvSpPr>
          <p:spPr>
            <a:xfrm>
              <a:off x="2430450" y="232515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0" name="Google Shape;12220;p24"/>
            <p:cNvSpPr/>
            <p:nvPr/>
          </p:nvSpPr>
          <p:spPr>
            <a:xfrm>
              <a:off x="2456700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1" name="Google Shape;12221;p24"/>
            <p:cNvSpPr/>
            <p:nvPr/>
          </p:nvSpPr>
          <p:spPr>
            <a:xfrm>
              <a:off x="2482575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2" name="Google Shape;12222;p24"/>
            <p:cNvSpPr/>
            <p:nvPr/>
          </p:nvSpPr>
          <p:spPr>
            <a:xfrm>
              <a:off x="2508425" y="232515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3" name="Google Shape;12223;p24"/>
            <p:cNvSpPr/>
            <p:nvPr/>
          </p:nvSpPr>
          <p:spPr>
            <a:xfrm>
              <a:off x="2534675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4" name="Google Shape;12224;p24"/>
            <p:cNvSpPr/>
            <p:nvPr/>
          </p:nvSpPr>
          <p:spPr>
            <a:xfrm>
              <a:off x="2560550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5" name="Google Shape;12225;p24"/>
            <p:cNvSpPr/>
            <p:nvPr/>
          </p:nvSpPr>
          <p:spPr>
            <a:xfrm>
              <a:off x="2586400" y="2325150"/>
              <a:ext cx="26300" cy="25875"/>
            </a:xfrm>
            <a:custGeom>
              <a:avLst/>
              <a:gdLst/>
              <a:ahLst/>
              <a:cxnLst/>
              <a:rect l="l" t="t" r="r" b="b"/>
              <a:pathLst>
                <a:path w="1052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6" name="Google Shape;12226;p24"/>
            <p:cNvSpPr/>
            <p:nvPr/>
          </p:nvSpPr>
          <p:spPr>
            <a:xfrm>
              <a:off x="2612675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7" name="Google Shape;12227;p24"/>
            <p:cNvSpPr/>
            <p:nvPr/>
          </p:nvSpPr>
          <p:spPr>
            <a:xfrm>
              <a:off x="2638525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8" name="Google Shape;12228;p24"/>
            <p:cNvSpPr/>
            <p:nvPr/>
          </p:nvSpPr>
          <p:spPr>
            <a:xfrm>
              <a:off x="2664400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9" name="Google Shape;12229;p24"/>
            <p:cNvSpPr/>
            <p:nvPr/>
          </p:nvSpPr>
          <p:spPr>
            <a:xfrm>
              <a:off x="2690250" y="2325150"/>
              <a:ext cx="26275" cy="25875"/>
            </a:xfrm>
            <a:custGeom>
              <a:avLst/>
              <a:gdLst/>
              <a:ahLst/>
              <a:cxnLst/>
              <a:rect l="l" t="t" r="r" b="b"/>
              <a:pathLst>
                <a:path w="1051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51" y="1035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0" name="Google Shape;12230;p24"/>
            <p:cNvSpPr/>
            <p:nvPr/>
          </p:nvSpPr>
          <p:spPr>
            <a:xfrm>
              <a:off x="2716500" y="2325150"/>
              <a:ext cx="25900" cy="25875"/>
            </a:xfrm>
            <a:custGeom>
              <a:avLst/>
              <a:gdLst/>
              <a:ahLst/>
              <a:cxnLst/>
              <a:rect l="l" t="t" r="r" b="b"/>
              <a:pathLst>
                <a:path w="1036" h="1035" extrusionOk="0">
                  <a:moveTo>
                    <a:pt x="1" y="0"/>
                  </a:moveTo>
                  <a:lnTo>
                    <a:pt x="1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1" name="Google Shape;12231;p24"/>
            <p:cNvSpPr/>
            <p:nvPr/>
          </p:nvSpPr>
          <p:spPr>
            <a:xfrm>
              <a:off x="2742375" y="23251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0" y="0"/>
                  </a:moveTo>
                  <a:lnTo>
                    <a:pt x="0" y="1035"/>
                  </a:lnTo>
                  <a:lnTo>
                    <a:pt x="1035" y="103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spTree>
      <p:nvGrpSpPr>
        <p:cNvPr id="1" name="Shape 12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" name="Google Shape;12779;p26"/>
          <p:cNvSpPr txBox="1"/>
          <p:nvPr/>
        </p:nvSpPr>
        <p:spPr>
          <a:xfrm>
            <a:off x="2510399" y="3266825"/>
            <a:ext cx="41232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5238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CREDITS: This presentation template was created by </a:t>
            </a:r>
            <a:r>
              <a:rPr lang="en" sz="1200" b="1">
                <a:solidFill>
                  <a:srgbClr val="1D1D1B"/>
                </a:solidFill>
                <a:latin typeface="Advent Pro"/>
                <a:ea typeface="Advent Pro"/>
                <a:cs typeface="Advent Pro"/>
                <a:sym typeface="Advent Pro"/>
              </a:rPr>
              <a:t>Slidesgo</a:t>
            </a:r>
            <a:r>
              <a:rPr lang="en" sz="1200">
                <a:solidFill>
                  <a:srgbClr val="35238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, including icons by </a:t>
            </a:r>
            <a:r>
              <a:rPr lang="en" sz="1200" b="1">
                <a:solidFill>
                  <a:srgbClr val="1D1D1B"/>
                </a:solidFill>
                <a:latin typeface="Advent Pro"/>
                <a:ea typeface="Advent Pro"/>
                <a:cs typeface="Advent Pro"/>
                <a:sym typeface="Advent Pro"/>
              </a:rPr>
              <a:t>Flaticon</a:t>
            </a:r>
            <a:r>
              <a:rPr lang="en" sz="1200">
                <a:solidFill>
                  <a:srgbClr val="35238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, and infographics &amp; images by </a:t>
            </a:r>
            <a:r>
              <a:rPr lang="en" sz="1200" b="1">
                <a:solidFill>
                  <a:srgbClr val="1D1D1B"/>
                </a:solidFill>
                <a:latin typeface="Advent Pro"/>
                <a:ea typeface="Advent Pro"/>
                <a:cs typeface="Advent Pro"/>
                <a:sym typeface="Advent Pro"/>
              </a:rPr>
              <a:t>Freepik</a:t>
            </a:r>
            <a:endParaRPr sz="1200" b="1">
              <a:solidFill>
                <a:srgbClr val="1D1D1B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2780" name="Google Shape;12780;p26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12781" name="Google Shape;12781;p26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12782" name="Google Shape;12782;p2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3" name="Google Shape;12783;p2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4" name="Google Shape;12784;p2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5" name="Google Shape;12785;p2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6" name="Google Shape;12786;p2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7" name="Google Shape;12787;p2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8" name="Google Shape;12788;p2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9" name="Google Shape;12789;p2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0" name="Google Shape;12790;p2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1" name="Google Shape;12791;p2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2" name="Google Shape;12792;p2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3" name="Google Shape;12793;p2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4" name="Google Shape;12794;p2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5" name="Google Shape;12795;p2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6" name="Google Shape;12796;p2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7" name="Google Shape;12797;p2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8" name="Google Shape;12798;p2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9" name="Google Shape;12799;p2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0" name="Google Shape;12800;p2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1" name="Google Shape;12801;p2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2" name="Google Shape;12802;p2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3" name="Google Shape;12803;p2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4" name="Google Shape;12804;p2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5" name="Google Shape;12805;p2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6" name="Google Shape;12806;p2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7" name="Google Shape;12807;p2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8" name="Google Shape;12808;p2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9" name="Google Shape;12809;p2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0" name="Google Shape;12810;p2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1" name="Google Shape;12811;p2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2" name="Google Shape;12812;p2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3" name="Google Shape;12813;p2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4" name="Google Shape;12814;p2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5" name="Google Shape;12815;p2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6" name="Google Shape;12816;p2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7" name="Google Shape;12817;p2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8" name="Google Shape;12818;p2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9" name="Google Shape;12819;p2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0" name="Google Shape;12820;p2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1" name="Google Shape;12821;p2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2" name="Google Shape;12822;p2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3" name="Google Shape;12823;p2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4" name="Google Shape;12824;p2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25" name="Google Shape;12825;p26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12826" name="Google Shape;12826;p2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7" name="Google Shape;12827;p2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8" name="Google Shape;12828;p2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9" name="Google Shape;12829;p2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0" name="Google Shape;12830;p2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1" name="Google Shape;12831;p2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2" name="Google Shape;12832;p2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3" name="Google Shape;12833;p2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4" name="Google Shape;12834;p2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5" name="Google Shape;12835;p2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6" name="Google Shape;12836;p2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7" name="Google Shape;12837;p2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8" name="Google Shape;12838;p2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9" name="Google Shape;12839;p2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0" name="Google Shape;12840;p2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1" name="Google Shape;12841;p2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2" name="Google Shape;12842;p2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3" name="Google Shape;12843;p2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4" name="Google Shape;12844;p2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5" name="Google Shape;12845;p2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6" name="Google Shape;12846;p2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7" name="Google Shape;12847;p2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8" name="Google Shape;12848;p2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9" name="Google Shape;12849;p2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0" name="Google Shape;12850;p2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1" name="Google Shape;12851;p2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2" name="Google Shape;12852;p2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3" name="Google Shape;12853;p2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4" name="Google Shape;12854;p2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5" name="Google Shape;12855;p2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6" name="Google Shape;12856;p2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7" name="Google Shape;12857;p2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8" name="Google Shape;12858;p2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9" name="Google Shape;12859;p2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0" name="Google Shape;12860;p2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1" name="Google Shape;12861;p2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2" name="Google Shape;12862;p2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3" name="Google Shape;12863;p2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4" name="Google Shape;12864;p2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5" name="Google Shape;12865;p2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6" name="Google Shape;12866;p2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7" name="Google Shape;12867;p2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8" name="Google Shape;12868;p2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69" name="Google Shape;12869;p26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12870" name="Google Shape;12870;p2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1" name="Google Shape;12871;p2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2" name="Google Shape;12872;p2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3" name="Google Shape;12873;p2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4" name="Google Shape;12874;p2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5" name="Google Shape;12875;p2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6" name="Google Shape;12876;p2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7" name="Google Shape;12877;p2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8" name="Google Shape;12878;p2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9" name="Google Shape;12879;p2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0" name="Google Shape;12880;p2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1" name="Google Shape;12881;p2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2" name="Google Shape;12882;p2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3" name="Google Shape;12883;p2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4" name="Google Shape;12884;p2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5" name="Google Shape;12885;p2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6" name="Google Shape;12886;p2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7" name="Google Shape;12887;p2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8" name="Google Shape;12888;p2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9" name="Google Shape;12889;p2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0" name="Google Shape;12890;p2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1" name="Google Shape;12891;p2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2" name="Google Shape;12892;p2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3" name="Google Shape;12893;p2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4" name="Google Shape;12894;p2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5" name="Google Shape;12895;p2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6" name="Google Shape;12896;p2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7" name="Google Shape;12897;p2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8" name="Google Shape;12898;p2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9" name="Google Shape;12899;p2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0" name="Google Shape;12900;p2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1" name="Google Shape;12901;p2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2" name="Google Shape;12902;p2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3" name="Google Shape;12903;p2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4" name="Google Shape;12904;p2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5" name="Google Shape;12905;p2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6" name="Google Shape;12906;p2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7" name="Google Shape;12907;p2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8" name="Google Shape;12908;p2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9" name="Google Shape;12909;p2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0" name="Google Shape;12910;p2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1" name="Google Shape;12911;p2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2" name="Google Shape;12912;p2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13" name="Google Shape;12913;p26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12914" name="Google Shape;12914;p2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5" name="Google Shape;12915;p2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6" name="Google Shape;12916;p2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7" name="Google Shape;12917;p2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8" name="Google Shape;12918;p2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9" name="Google Shape;12919;p2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0" name="Google Shape;12920;p2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1" name="Google Shape;12921;p2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2" name="Google Shape;12922;p2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3" name="Google Shape;12923;p2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4" name="Google Shape;12924;p2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5" name="Google Shape;12925;p2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6" name="Google Shape;12926;p2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7" name="Google Shape;12927;p2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8" name="Google Shape;12928;p2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9" name="Google Shape;12929;p2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0" name="Google Shape;12930;p2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1" name="Google Shape;12931;p2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2" name="Google Shape;12932;p2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3" name="Google Shape;12933;p2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4" name="Google Shape;12934;p2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5" name="Google Shape;12935;p2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6" name="Google Shape;12936;p2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7" name="Google Shape;12937;p2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8" name="Google Shape;12938;p2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9" name="Google Shape;12939;p2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0" name="Google Shape;12940;p2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1" name="Google Shape;12941;p2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2" name="Google Shape;12942;p2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3" name="Google Shape;12943;p2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4" name="Google Shape;12944;p2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5" name="Google Shape;12945;p2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6" name="Google Shape;12946;p2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7" name="Google Shape;12947;p2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8" name="Google Shape;12948;p2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9" name="Google Shape;12949;p2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0" name="Google Shape;12950;p2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1" name="Google Shape;12951;p2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2" name="Google Shape;12952;p2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3" name="Google Shape;12953;p2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4" name="Google Shape;12954;p2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5" name="Google Shape;12955;p2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6" name="Google Shape;12956;p2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57" name="Google Shape;12957;p26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12958" name="Google Shape;12958;p2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9" name="Google Shape;12959;p2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0" name="Google Shape;12960;p2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1" name="Google Shape;12961;p2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2" name="Google Shape;12962;p2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3" name="Google Shape;12963;p2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4" name="Google Shape;12964;p2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5" name="Google Shape;12965;p2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6" name="Google Shape;12966;p2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7" name="Google Shape;12967;p2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8" name="Google Shape;12968;p2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9" name="Google Shape;12969;p2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0" name="Google Shape;12970;p2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1" name="Google Shape;12971;p2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2" name="Google Shape;12972;p2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3" name="Google Shape;12973;p2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4" name="Google Shape;12974;p2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5" name="Google Shape;12975;p2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6" name="Google Shape;12976;p2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7" name="Google Shape;12977;p2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8" name="Google Shape;12978;p2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9" name="Google Shape;12979;p2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0" name="Google Shape;12980;p2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1" name="Google Shape;12981;p2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2" name="Google Shape;12982;p2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3" name="Google Shape;12983;p2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4" name="Google Shape;12984;p2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5" name="Google Shape;12985;p2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6" name="Google Shape;12986;p2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7" name="Google Shape;12987;p2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8" name="Google Shape;12988;p2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9" name="Google Shape;12989;p2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0" name="Google Shape;12990;p2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1" name="Google Shape;12991;p2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2" name="Google Shape;12992;p2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3" name="Google Shape;12993;p2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4" name="Google Shape;12994;p2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5" name="Google Shape;12995;p2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6" name="Google Shape;12996;p2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7" name="Google Shape;12997;p2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8" name="Google Shape;12998;p2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9" name="Google Shape;12999;p2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0" name="Google Shape;13000;p2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01" name="Google Shape;13001;p26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13002" name="Google Shape;13002;p2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3" name="Google Shape;13003;p2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4" name="Google Shape;13004;p2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5" name="Google Shape;13005;p2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6" name="Google Shape;13006;p2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7" name="Google Shape;13007;p2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8" name="Google Shape;13008;p2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9" name="Google Shape;13009;p2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0" name="Google Shape;13010;p2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1" name="Google Shape;13011;p2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2" name="Google Shape;13012;p2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3" name="Google Shape;13013;p2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4" name="Google Shape;13014;p2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5" name="Google Shape;13015;p2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6" name="Google Shape;13016;p2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7" name="Google Shape;13017;p2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8" name="Google Shape;13018;p2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9" name="Google Shape;13019;p2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0" name="Google Shape;13020;p2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1" name="Google Shape;13021;p2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2" name="Google Shape;13022;p2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3" name="Google Shape;13023;p2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4" name="Google Shape;13024;p2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5" name="Google Shape;13025;p2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6" name="Google Shape;13026;p2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7" name="Google Shape;13027;p2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8" name="Google Shape;13028;p2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9" name="Google Shape;13029;p2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0" name="Google Shape;13030;p2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1" name="Google Shape;13031;p2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2" name="Google Shape;13032;p2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3" name="Google Shape;13033;p2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4" name="Google Shape;13034;p2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5" name="Google Shape;13035;p2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6" name="Google Shape;13036;p2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7" name="Google Shape;13037;p2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8" name="Google Shape;13038;p2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9" name="Google Shape;13039;p2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0" name="Google Shape;13040;p2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1" name="Google Shape;13041;p2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2" name="Google Shape;13042;p2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3" name="Google Shape;13043;p2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4" name="Google Shape;13044;p2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5" name="Google Shape;13045;p26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13046" name="Google Shape;13046;p2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7" name="Google Shape;13047;p2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8" name="Google Shape;13048;p2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9" name="Google Shape;13049;p2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0" name="Google Shape;13050;p2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1" name="Google Shape;13051;p2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2" name="Google Shape;13052;p2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3" name="Google Shape;13053;p2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4" name="Google Shape;13054;p2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5" name="Google Shape;13055;p2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6" name="Google Shape;13056;p2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7" name="Google Shape;13057;p2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8" name="Google Shape;13058;p2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9" name="Google Shape;13059;p2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0" name="Google Shape;13060;p2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1" name="Google Shape;13061;p2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2" name="Google Shape;13062;p2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3" name="Google Shape;13063;p2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4" name="Google Shape;13064;p2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5" name="Google Shape;13065;p2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6" name="Google Shape;13066;p2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7" name="Google Shape;13067;p2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8" name="Google Shape;13068;p2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9" name="Google Shape;13069;p2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0" name="Google Shape;13070;p2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1" name="Google Shape;13071;p2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2" name="Google Shape;13072;p2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3" name="Google Shape;13073;p2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4" name="Google Shape;13074;p2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5" name="Google Shape;13075;p2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6" name="Google Shape;13076;p2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7" name="Google Shape;13077;p2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8" name="Google Shape;13078;p2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9" name="Google Shape;13079;p2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0" name="Google Shape;13080;p2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1" name="Google Shape;13081;p2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2" name="Google Shape;13082;p2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3" name="Google Shape;13083;p2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4" name="Google Shape;13084;p2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5" name="Google Shape;13085;p2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6" name="Google Shape;13086;p2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7" name="Google Shape;13087;p2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8" name="Google Shape;13088;p2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89" name="Google Shape;13089;p26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13090" name="Google Shape;13090;p2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1" name="Google Shape;13091;p2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2" name="Google Shape;13092;p2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3" name="Google Shape;13093;p2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4" name="Google Shape;13094;p2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5" name="Google Shape;13095;p2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6" name="Google Shape;13096;p2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7" name="Google Shape;13097;p2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8" name="Google Shape;13098;p2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9" name="Google Shape;13099;p2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0" name="Google Shape;13100;p2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1" name="Google Shape;13101;p2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2" name="Google Shape;13102;p2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3" name="Google Shape;13103;p2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4" name="Google Shape;13104;p2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5" name="Google Shape;13105;p2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6" name="Google Shape;13106;p2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7" name="Google Shape;13107;p2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8" name="Google Shape;13108;p2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9" name="Google Shape;13109;p2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0" name="Google Shape;13110;p2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1" name="Google Shape;13111;p2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2" name="Google Shape;13112;p2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3" name="Google Shape;13113;p2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4" name="Google Shape;13114;p2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5" name="Google Shape;13115;p2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6" name="Google Shape;13116;p2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7" name="Google Shape;13117;p2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8" name="Google Shape;13118;p2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9" name="Google Shape;13119;p2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0" name="Google Shape;13120;p2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1" name="Google Shape;13121;p2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2" name="Google Shape;13122;p2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3" name="Google Shape;13123;p2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4" name="Google Shape;13124;p2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5" name="Google Shape;13125;p2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6" name="Google Shape;13126;p2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7" name="Google Shape;13127;p2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8" name="Google Shape;13128;p2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9" name="Google Shape;13129;p2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0" name="Google Shape;13130;p2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1" name="Google Shape;13131;p2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2" name="Google Shape;13132;p2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33" name="Google Shape;13133;p26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13134" name="Google Shape;13134;p26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5" name="Google Shape;13135;p26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6" name="Google Shape;13136;p26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7" name="Google Shape;13137;p26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8" name="Google Shape;13138;p26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9" name="Google Shape;13139;p26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0" name="Google Shape;13140;p26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1" name="Google Shape;13141;p26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2" name="Google Shape;13142;p26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3" name="Google Shape;13143;p26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4" name="Google Shape;13144;p26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5" name="Google Shape;13145;p26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6" name="Google Shape;13146;p26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7" name="Google Shape;13147;p26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8" name="Google Shape;13148;p26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9" name="Google Shape;13149;p26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0" name="Google Shape;13150;p26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1" name="Google Shape;13151;p26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2" name="Google Shape;13152;p26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3" name="Google Shape;13153;p26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4" name="Google Shape;13154;p26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5" name="Google Shape;13155;p26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6" name="Google Shape;13156;p26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7" name="Google Shape;13157;p26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8" name="Google Shape;13158;p26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9" name="Google Shape;13159;p26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0" name="Google Shape;13160;p26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1" name="Google Shape;13161;p26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2" name="Google Shape;13162;p26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3" name="Google Shape;13163;p26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4" name="Google Shape;13164;p26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5" name="Google Shape;13165;p26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6" name="Google Shape;13166;p26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7" name="Google Shape;13167;p26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8" name="Google Shape;13168;p26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9" name="Google Shape;13169;p26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0" name="Google Shape;13170;p26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1" name="Google Shape;13171;p26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2" name="Google Shape;13172;p26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3" name="Google Shape;13173;p26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4" name="Google Shape;13174;p26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5" name="Google Shape;13175;p26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6" name="Google Shape;13176;p26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77" name="Google Shape;13177;p26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13178" name="Google Shape;13178;p26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13179" name="Google Shape;13179;p26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0" name="Google Shape;13180;p26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1" name="Google Shape;13181;p26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2" name="Google Shape;13182;p26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3" name="Google Shape;13183;p26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4" name="Google Shape;13184;p26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5" name="Google Shape;13185;p26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6" name="Google Shape;13186;p26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7" name="Google Shape;13187;p26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8" name="Google Shape;13188;p26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9" name="Google Shape;13189;p26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0" name="Google Shape;13190;p26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1" name="Google Shape;13191;p26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2" name="Google Shape;13192;p26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3" name="Google Shape;13193;p26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4" name="Google Shape;13194;p26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5" name="Google Shape;13195;p26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6" name="Google Shape;13196;p26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7" name="Google Shape;13197;p26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8" name="Google Shape;13198;p26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9" name="Google Shape;13199;p26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0" name="Google Shape;13200;p26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1" name="Google Shape;13201;p26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2" name="Google Shape;13202;p26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3" name="Google Shape;13203;p26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4" name="Google Shape;13204;p26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5" name="Google Shape;13205;p26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06" name="Google Shape;13206;p26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13207" name="Google Shape;13207;p26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8" name="Google Shape;13208;p26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9" name="Google Shape;13209;p26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0" name="Google Shape;13210;p26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1" name="Google Shape;13211;p26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2" name="Google Shape;13212;p26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3" name="Google Shape;13213;p26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4" name="Google Shape;13214;p26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5" name="Google Shape;13215;p26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6" name="Google Shape;13216;p26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7" name="Google Shape;13217;p26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8" name="Google Shape;13218;p26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9" name="Google Shape;13219;p26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0" name="Google Shape;13220;p26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1" name="Google Shape;13221;p26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2" name="Google Shape;13222;p26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3" name="Google Shape;13223;p26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4" name="Google Shape;13224;p26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5" name="Google Shape;13225;p26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6" name="Google Shape;13226;p26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7" name="Google Shape;13227;p26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8" name="Google Shape;13228;p26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9" name="Google Shape;13229;p26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0" name="Google Shape;13230;p26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1" name="Google Shape;13231;p26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2" name="Google Shape;13232;p26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3" name="Google Shape;13233;p26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34" name="Google Shape;13234;p26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13235" name="Google Shape;13235;p26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6" name="Google Shape;13236;p26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7" name="Google Shape;13237;p26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8" name="Google Shape;13238;p26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9" name="Google Shape;13239;p26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0" name="Google Shape;13240;p26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1" name="Google Shape;13241;p26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2" name="Google Shape;13242;p26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3" name="Google Shape;13243;p26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4" name="Google Shape;13244;p26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5" name="Google Shape;13245;p26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6" name="Google Shape;13246;p26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7" name="Google Shape;13247;p26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8" name="Google Shape;13248;p26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9" name="Google Shape;13249;p26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0" name="Google Shape;13250;p26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1" name="Google Shape;13251;p26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2" name="Google Shape;13252;p26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3" name="Google Shape;13253;p26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4" name="Google Shape;13254;p26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5" name="Google Shape;13255;p26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6" name="Google Shape;13256;p26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7" name="Google Shape;13257;p26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8" name="Google Shape;13258;p26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9" name="Google Shape;13259;p26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0" name="Google Shape;13260;p26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1" name="Google Shape;13261;p26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262" name="Google Shape;13262;p26"/>
          <p:cNvSpPr txBox="1">
            <a:spLocks noGrp="1"/>
          </p:cNvSpPr>
          <p:nvPr>
            <p:ph type="title"/>
          </p:nvPr>
        </p:nvSpPr>
        <p:spPr>
          <a:xfrm>
            <a:off x="2510400" y="896825"/>
            <a:ext cx="4123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63" name="Google Shape;13263;p26"/>
          <p:cNvSpPr txBox="1">
            <a:spLocks noGrp="1"/>
          </p:cNvSpPr>
          <p:nvPr>
            <p:ph type="subTitle" idx="1"/>
          </p:nvPr>
        </p:nvSpPr>
        <p:spPr>
          <a:xfrm>
            <a:off x="3047250" y="1944625"/>
            <a:ext cx="3049500" cy="30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264" name="Google Shape;13264;p26"/>
          <p:cNvSpPr txBox="1">
            <a:spLocks noGrp="1"/>
          </p:cNvSpPr>
          <p:nvPr>
            <p:ph type="subTitle" idx="2"/>
          </p:nvPr>
        </p:nvSpPr>
        <p:spPr>
          <a:xfrm>
            <a:off x="3494700" y="2244475"/>
            <a:ext cx="2154600" cy="87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3265" name="Google Shape;13265;p26"/>
          <p:cNvGrpSpPr/>
          <p:nvPr/>
        </p:nvGrpSpPr>
        <p:grpSpPr>
          <a:xfrm flipH="1">
            <a:off x="8258907" y="146381"/>
            <a:ext cx="1049633" cy="523940"/>
            <a:chOff x="138482" y="584556"/>
            <a:chExt cx="1049633" cy="523940"/>
          </a:xfrm>
        </p:grpSpPr>
        <p:sp>
          <p:nvSpPr>
            <p:cNvPr id="13266" name="Google Shape;13266;p26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7" name="Google Shape;13267;p26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8" name="Google Shape;13268;p26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9" name="Google Shape;13269;p26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0" name="Google Shape;13270;p26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1" name="Google Shape;13271;p26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2" name="Google Shape;13272;p26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3" name="Google Shape;13273;p26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4" name="Google Shape;13274;p26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5" name="Google Shape;13275;p26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6" name="Google Shape;13276;p26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7" name="Google Shape;13277;p26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8" name="Google Shape;13278;p26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9" name="Google Shape;13279;p26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0" name="Google Shape;13280;p26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81" name="Google Shape;13281;p26"/>
          <p:cNvGrpSpPr/>
          <p:nvPr/>
        </p:nvGrpSpPr>
        <p:grpSpPr>
          <a:xfrm>
            <a:off x="-390468" y="2047819"/>
            <a:ext cx="1049633" cy="523940"/>
            <a:chOff x="138482" y="584556"/>
            <a:chExt cx="1049633" cy="523940"/>
          </a:xfrm>
        </p:grpSpPr>
        <p:sp>
          <p:nvSpPr>
            <p:cNvPr id="13282" name="Google Shape;13282;p26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3" name="Google Shape;13283;p26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4" name="Google Shape;13284;p26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5" name="Google Shape;13285;p26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6" name="Google Shape;13286;p26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7" name="Google Shape;13287;p26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8" name="Google Shape;13288;p26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9" name="Google Shape;13289;p26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0" name="Google Shape;13290;p26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1" name="Google Shape;13291;p26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2" name="Google Shape;13292;p26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3" name="Google Shape;13293;p26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4" name="Google Shape;13294;p26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5" name="Google Shape;13295;p26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6" name="Google Shape;13296;p26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13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98" name="Google Shape;13298;p27"/>
          <p:cNvGrpSpPr/>
          <p:nvPr/>
        </p:nvGrpSpPr>
        <p:grpSpPr>
          <a:xfrm>
            <a:off x="-151417" y="4511474"/>
            <a:ext cx="9446833" cy="1136997"/>
            <a:chOff x="7" y="4511474"/>
            <a:chExt cx="9446833" cy="1136997"/>
          </a:xfrm>
        </p:grpSpPr>
        <p:grpSp>
          <p:nvGrpSpPr>
            <p:cNvPr id="13299" name="Google Shape;13299;p27"/>
            <p:cNvGrpSpPr/>
            <p:nvPr/>
          </p:nvGrpSpPr>
          <p:grpSpPr>
            <a:xfrm>
              <a:off x="7" y="4511474"/>
              <a:ext cx="1049633" cy="1136997"/>
              <a:chOff x="2130300" y="2121375"/>
              <a:chExt cx="212000" cy="229650"/>
            </a:xfrm>
          </p:grpSpPr>
          <p:sp>
            <p:nvSpPr>
              <p:cNvPr id="13300" name="Google Shape;13300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1" name="Google Shape;13301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2" name="Google Shape;13302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3" name="Google Shape;13303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4" name="Google Shape;13304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5" name="Google Shape;13305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6" name="Google Shape;13306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7" name="Google Shape;13307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8" name="Google Shape;13308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9" name="Google Shape;13309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0" name="Google Shape;13310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1" name="Google Shape;13311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2" name="Google Shape;13312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3" name="Google Shape;13313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4" name="Google Shape;13314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5" name="Google Shape;13315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6" name="Google Shape;13316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7" name="Google Shape;13317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8" name="Google Shape;13318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9" name="Google Shape;13319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0" name="Google Shape;13320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1" name="Google Shape;13321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2" name="Google Shape;13322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3" name="Google Shape;13323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4" name="Google Shape;13324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5" name="Google Shape;13325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6" name="Google Shape;13326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7" name="Google Shape;13327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8" name="Google Shape;13328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9" name="Google Shape;13329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0" name="Google Shape;13330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1" name="Google Shape;13331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2" name="Google Shape;13332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3" name="Google Shape;13333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4" name="Google Shape;13334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5" name="Google Shape;13335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6" name="Google Shape;13336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7" name="Google Shape;13337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8" name="Google Shape;13338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9" name="Google Shape;13339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0" name="Google Shape;13340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1" name="Google Shape;13341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2" name="Google Shape;13342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43" name="Google Shape;13343;p27"/>
            <p:cNvGrpSpPr/>
            <p:nvPr/>
          </p:nvGrpSpPr>
          <p:grpSpPr>
            <a:xfrm>
              <a:off x="1049657" y="4511474"/>
              <a:ext cx="1049633" cy="1136997"/>
              <a:chOff x="2130300" y="2121375"/>
              <a:chExt cx="212000" cy="229650"/>
            </a:xfrm>
          </p:grpSpPr>
          <p:sp>
            <p:nvSpPr>
              <p:cNvPr id="13344" name="Google Shape;13344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5" name="Google Shape;13345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6" name="Google Shape;13346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7" name="Google Shape;13347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8" name="Google Shape;13348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9" name="Google Shape;13349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0" name="Google Shape;13350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1" name="Google Shape;13351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2" name="Google Shape;13352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3" name="Google Shape;13353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4" name="Google Shape;13354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5" name="Google Shape;13355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6" name="Google Shape;13356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7" name="Google Shape;13357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8" name="Google Shape;13358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9" name="Google Shape;13359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0" name="Google Shape;13360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1" name="Google Shape;13361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2" name="Google Shape;13362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3" name="Google Shape;13363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4" name="Google Shape;13364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5" name="Google Shape;13365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6" name="Google Shape;13366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7" name="Google Shape;13367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8" name="Google Shape;13368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9" name="Google Shape;13369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0" name="Google Shape;13370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1" name="Google Shape;13371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2" name="Google Shape;13372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3" name="Google Shape;13373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4" name="Google Shape;13374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5" name="Google Shape;13375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6" name="Google Shape;13376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7" name="Google Shape;13377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8" name="Google Shape;13378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9" name="Google Shape;13379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0" name="Google Shape;13380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1" name="Google Shape;13381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2" name="Google Shape;13382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3" name="Google Shape;13383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4" name="Google Shape;13384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5" name="Google Shape;13385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6" name="Google Shape;13386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87" name="Google Shape;13387;p27"/>
            <p:cNvGrpSpPr/>
            <p:nvPr/>
          </p:nvGrpSpPr>
          <p:grpSpPr>
            <a:xfrm>
              <a:off x="2099307" y="4511474"/>
              <a:ext cx="1049633" cy="1136997"/>
              <a:chOff x="2130300" y="2121375"/>
              <a:chExt cx="212000" cy="229650"/>
            </a:xfrm>
          </p:grpSpPr>
          <p:sp>
            <p:nvSpPr>
              <p:cNvPr id="13388" name="Google Shape;13388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9" name="Google Shape;13389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0" name="Google Shape;13390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1" name="Google Shape;13391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2" name="Google Shape;13392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3" name="Google Shape;13393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4" name="Google Shape;13394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5" name="Google Shape;13395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6" name="Google Shape;13396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7" name="Google Shape;13397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8" name="Google Shape;13398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9" name="Google Shape;13399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0" name="Google Shape;13400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1" name="Google Shape;13401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2" name="Google Shape;13402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3" name="Google Shape;13403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4" name="Google Shape;13404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5" name="Google Shape;13405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6" name="Google Shape;13406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7" name="Google Shape;13407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8" name="Google Shape;13408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9" name="Google Shape;13409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0" name="Google Shape;13410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1" name="Google Shape;13411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2" name="Google Shape;13412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3" name="Google Shape;13413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4" name="Google Shape;13414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5" name="Google Shape;13415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6" name="Google Shape;13416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7" name="Google Shape;13417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8" name="Google Shape;13418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9" name="Google Shape;13419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0" name="Google Shape;13420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1" name="Google Shape;13421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2" name="Google Shape;13422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3" name="Google Shape;13423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4" name="Google Shape;13424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5" name="Google Shape;13425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6" name="Google Shape;13426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7" name="Google Shape;13427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8" name="Google Shape;13428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9" name="Google Shape;13429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0" name="Google Shape;13430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1" name="Google Shape;13431;p27"/>
            <p:cNvGrpSpPr/>
            <p:nvPr/>
          </p:nvGrpSpPr>
          <p:grpSpPr>
            <a:xfrm>
              <a:off x="3148957" y="4511474"/>
              <a:ext cx="1049633" cy="1136997"/>
              <a:chOff x="2130300" y="2121375"/>
              <a:chExt cx="212000" cy="229650"/>
            </a:xfrm>
          </p:grpSpPr>
          <p:sp>
            <p:nvSpPr>
              <p:cNvPr id="13432" name="Google Shape;13432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3" name="Google Shape;13433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4" name="Google Shape;13434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5" name="Google Shape;13435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6" name="Google Shape;13436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7" name="Google Shape;13437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8" name="Google Shape;13438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9" name="Google Shape;13439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0" name="Google Shape;13440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1" name="Google Shape;13441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2" name="Google Shape;13442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3" name="Google Shape;13443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4" name="Google Shape;13444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5" name="Google Shape;13445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6" name="Google Shape;13446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7" name="Google Shape;13447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8" name="Google Shape;13448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9" name="Google Shape;13449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0" name="Google Shape;13450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1" name="Google Shape;13451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2" name="Google Shape;13452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3" name="Google Shape;13453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4" name="Google Shape;13454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5" name="Google Shape;13455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6" name="Google Shape;13456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7" name="Google Shape;13457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8" name="Google Shape;13458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9" name="Google Shape;13459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0" name="Google Shape;13460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1" name="Google Shape;13461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2" name="Google Shape;13462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3" name="Google Shape;13463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4" name="Google Shape;13464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5" name="Google Shape;13465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6" name="Google Shape;13466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7" name="Google Shape;13467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8" name="Google Shape;13468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9" name="Google Shape;13469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0" name="Google Shape;13470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1" name="Google Shape;13471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2" name="Google Shape;13472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3" name="Google Shape;13473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4" name="Google Shape;13474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5" name="Google Shape;13475;p27"/>
            <p:cNvGrpSpPr/>
            <p:nvPr/>
          </p:nvGrpSpPr>
          <p:grpSpPr>
            <a:xfrm>
              <a:off x="4198607" y="4511474"/>
              <a:ext cx="1049633" cy="1136997"/>
              <a:chOff x="2130300" y="2121375"/>
              <a:chExt cx="212000" cy="229650"/>
            </a:xfrm>
          </p:grpSpPr>
          <p:sp>
            <p:nvSpPr>
              <p:cNvPr id="13476" name="Google Shape;13476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7" name="Google Shape;13477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8" name="Google Shape;13478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9" name="Google Shape;13479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0" name="Google Shape;13480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1" name="Google Shape;13481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2" name="Google Shape;13482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3" name="Google Shape;13483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4" name="Google Shape;13484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5" name="Google Shape;13485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6" name="Google Shape;13486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7" name="Google Shape;13487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8" name="Google Shape;13488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9" name="Google Shape;13489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0" name="Google Shape;13490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1" name="Google Shape;13491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2" name="Google Shape;13492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3" name="Google Shape;13493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4" name="Google Shape;13494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5" name="Google Shape;13495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6" name="Google Shape;13496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7" name="Google Shape;13497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8" name="Google Shape;13498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9" name="Google Shape;13499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0" name="Google Shape;13500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1" name="Google Shape;13501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2" name="Google Shape;13502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3" name="Google Shape;13503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4" name="Google Shape;13504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5" name="Google Shape;13505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6" name="Google Shape;13506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7" name="Google Shape;13507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8" name="Google Shape;13508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9" name="Google Shape;13509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0" name="Google Shape;13510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1" name="Google Shape;13511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2" name="Google Shape;13512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3" name="Google Shape;13513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4" name="Google Shape;13514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5" name="Google Shape;13515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6" name="Google Shape;13516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7" name="Google Shape;13517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8" name="Google Shape;13518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19" name="Google Shape;13519;p27"/>
            <p:cNvGrpSpPr/>
            <p:nvPr/>
          </p:nvGrpSpPr>
          <p:grpSpPr>
            <a:xfrm>
              <a:off x="5248257" y="4511474"/>
              <a:ext cx="1049633" cy="1136997"/>
              <a:chOff x="2130300" y="2121375"/>
              <a:chExt cx="212000" cy="229650"/>
            </a:xfrm>
          </p:grpSpPr>
          <p:sp>
            <p:nvSpPr>
              <p:cNvPr id="13520" name="Google Shape;13520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1" name="Google Shape;13521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2" name="Google Shape;13522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3" name="Google Shape;13523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4" name="Google Shape;13524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5" name="Google Shape;13525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6" name="Google Shape;13526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7" name="Google Shape;13527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8" name="Google Shape;13528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9" name="Google Shape;13529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0" name="Google Shape;13530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1" name="Google Shape;13531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2" name="Google Shape;13532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3" name="Google Shape;13533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4" name="Google Shape;13534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5" name="Google Shape;13535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6" name="Google Shape;13536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7" name="Google Shape;13537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8" name="Google Shape;13538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9" name="Google Shape;13539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0" name="Google Shape;13540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1" name="Google Shape;13541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2" name="Google Shape;13542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3" name="Google Shape;13543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4" name="Google Shape;13544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5" name="Google Shape;13545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6" name="Google Shape;13546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7" name="Google Shape;13547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8" name="Google Shape;13548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9" name="Google Shape;13549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0" name="Google Shape;13550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1" name="Google Shape;13551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2" name="Google Shape;13552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3" name="Google Shape;13553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4" name="Google Shape;13554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5" name="Google Shape;13555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6" name="Google Shape;13556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7" name="Google Shape;13557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8" name="Google Shape;13558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9" name="Google Shape;13559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0" name="Google Shape;13560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1" name="Google Shape;13561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2" name="Google Shape;13562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63" name="Google Shape;13563;p27"/>
            <p:cNvGrpSpPr/>
            <p:nvPr/>
          </p:nvGrpSpPr>
          <p:grpSpPr>
            <a:xfrm>
              <a:off x="6297907" y="4511474"/>
              <a:ext cx="1049633" cy="1136997"/>
              <a:chOff x="2130300" y="2121375"/>
              <a:chExt cx="212000" cy="229650"/>
            </a:xfrm>
          </p:grpSpPr>
          <p:sp>
            <p:nvSpPr>
              <p:cNvPr id="13564" name="Google Shape;13564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5" name="Google Shape;13565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6" name="Google Shape;13566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7" name="Google Shape;13567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8" name="Google Shape;13568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9" name="Google Shape;13569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0" name="Google Shape;13570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1" name="Google Shape;13571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2" name="Google Shape;13572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3" name="Google Shape;13573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4" name="Google Shape;13574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5" name="Google Shape;13575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6" name="Google Shape;13576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7" name="Google Shape;13577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8" name="Google Shape;13578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9" name="Google Shape;13579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0" name="Google Shape;13580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1" name="Google Shape;13581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2" name="Google Shape;13582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3" name="Google Shape;13583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4" name="Google Shape;13584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5" name="Google Shape;13585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6" name="Google Shape;13586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7" name="Google Shape;13587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8" name="Google Shape;13588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9" name="Google Shape;13589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0" name="Google Shape;13590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1" name="Google Shape;13591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2" name="Google Shape;13592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3" name="Google Shape;13593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4" name="Google Shape;13594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5" name="Google Shape;13595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6" name="Google Shape;13596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7" name="Google Shape;13597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8" name="Google Shape;13598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9" name="Google Shape;13599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0" name="Google Shape;13600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1" name="Google Shape;13601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2" name="Google Shape;13602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3" name="Google Shape;13603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4" name="Google Shape;13604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5" name="Google Shape;13605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6" name="Google Shape;13606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07" name="Google Shape;13607;p27"/>
            <p:cNvGrpSpPr/>
            <p:nvPr/>
          </p:nvGrpSpPr>
          <p:grpSpPr>
            <a:xfrm>
              <a:off x="7347557" y="4511474"/>
              <a:ext cx="1049633" cy="1136997"/>
              <a:chOff x="2130300" y="2121375"/>
              <a:chExt cx="212000" cy="229650"/>
            </a:xfrm>
          </p:grpSpPr>
          <p:sp>
            <p:nvSpPr>
              <p:cNvPr id="13608" name="Google Shape;13608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9" name="Google Shape;13609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0" name="Google Shape;13610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1" name="Google Shape;13611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2" name="Google Shape;13612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3" name="Google Shape;13613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4" name="Google Shape;13614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5" name="Google Shape;13615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6" name="Google Shape;13616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7" name="Google Shape;13617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8" name="Google Shape;13618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9" name="Google Shape;13619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0" name="Google Shape;13620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1" name="Google Shape;13621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2" name="Google Shape;13622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3" name="Google Shape;13623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4" name="Google Shape;13624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5" name="Google Shape;13625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6" name="Google Shape;13626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7" name="Google Shape;13627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8" name="Google Shape;13628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9" name="Google Shape;13629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0" name="Google Shape;13630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1" name="Google Shape;13631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2" name="Google Shape;13632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3" name="Google Shape;13633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4" name="Google Shape;13634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5" name="Google Shape;13635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6" name="Google Shape;13636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7" name="Google Shape;13637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8" name="Google Shape;13638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9" name="Google Shape;13639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0" name="Google Shape;13640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1" name="Google Shape;13641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2" name="Google Shape;13642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3" name="Google Shape;13643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4" name="Google Shape;13644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5" name="Google Shape;13645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6" name="Google Shape;13646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7" name="Google Shape;13647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8" name="Google Shape;13648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9" name="Google Shape;13649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0" name="Google Shape;13650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51" name="Google Shape;13651;p27"/>
            <p:cNvGrpSpPr/>
            <p:nvPr/>
          </p:nvGrpSpPr>
          <p:grpSpPr>
            <a:xfrm>
              <a:off x="8397207" y="4511474"/>
              <a:ext cx="1049633" cy="1136997"/>
              <a:chOff x="2130300" y="2121375"/>
              <a:chExt cx="212000" cy="229650"/>
            </a:xfrm>
          </p:grpSpPr>
          <p:sp>
            <p:nvSpPr>
              <p:cNvPr id="13652" name="Google Shape;13652;p27"/>
              <p:cNvSpPr/>
              <p:nvPr/>
            </p:nvSpPr>
            <p:spPr>
              <a:xfrm>
                <a:off x="2130300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3" name="Google Shape;13653;p27"/>
              <p:cNvSpPr/>
              <p:nvPr/>
            </p:nvSpPr>
            <p:spPr>
              <a:xfrm>
                <a:off x="2165550" y="2121375"/>
                <a:ext cx="17675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4" name="Google Shape;13654;p27"/>
              <p:cNvSpPr/>
              <p:nvPr/>
            </p:nvSpPr>
            <p:spPr>
              <a:xfrm>
                <a:off x="2253725" y="2121375"/>
                <a:ext cx="18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21" y="706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5" name="Google Shape;13655;p27"/>
              <p:cNvSpPr/>
              <p:nvPr/>
            </p:nvSpPr>
            <p:spPr>
              <a:xfrm>
                <a:off x="21655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6" name="Google Shape;13656;p27"/>
              <p:cNvSpPr/>
              <p:nvPr/>
            </p:nvSpPr>
            <p:spPr>
              <a:xfrm>
                <a:off x="2200825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7" name="Google Shape;13657;p27"/>
              <p:cNvSpPr/>
              <p:nvPr/>
            </p:nvSpPr>
            <p:spPr>
              <a:xfrm>
                <a:off x="2236100" y="2139025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8" name="Google Shape;13658;p27"/>
              <p:cNvSpPr/>
              <p:nvPr/>
            </p:nvSpPr>
            <p:spPr>
              <a:xfrm>
                <a:off x="2271750" y="2139025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9" name="Google Shape;13659;p27"/>
              <p:cNvSpPr/>
              <p:nvPr/>
            </p:nvSpPr>
            <p:spPr>
              <a:xfrm>
                <a:off x="2130300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0" name="Google Shape;13660;p27"/>
              <p:cNvSpPr/>
              <p:nvPr/>
            </p:nvSpPr>
            <p:spPr>
              <a:xfrm>
                <a:off x="21655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1" name="Google Shape;13661;p27"/>
              <p:cNvSpPr/>
              <p:nvPr/>
            </p:nvSpPr>
            <p:spPr>
              <a:xfrm>
                <a:off x="2200825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2" name="Google Shape;13662;p27"/>
              <p:cNvSpPr/>
              <p:nvPr/>
            </p:nvSpPr>
            <p:spPr>
              <a:xfrm>
                <a:off x="2236100" y="21742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3" name="Google Shape;13663;p27"/>
              <p:cNvSpPr/>
              <p:nvPr/>
            </p:nvSpPr>
            <p:spPr>
              <a:xfrm>
                <a:off x="2271750" y="21742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4" name="Google Shape;13664;p27"/>
              <p:cNvSpPr/>
              <p:nvPr/>
            </p:nvSpPr>
            <p:spPr>
              <a:xfrm>
                <a:off x="2130300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5" name="Google Shape;13665;p27"/>
              <p:cNvSpPr/>
              <p:nvPr/>
            </p:nvSpPr>
            <p:spPr>
              <a:xfrm>
                <a:off x="21655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1" y="1"/>
                    </a:moveTo>
                    <a:lnTo>
                      <a:pt x="1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6" name="Google Shape;13666;p27"/>
              <p:cNvSpPr/>
              <p:nvPr/>
            </p:nvSpPr>
            <p:spPr>
              <a:xfrm>
                <a:off x="2200825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7" name="Google Shape;13667;p27"/>
              <p:cNvSpPr/>
              <p:nvPr/>
            </p:nvSpPr>
            <p:spPr>
              <a:xfrm>
                <a:off x="2236100" y="2209550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26" y="142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8" name="Google Shape;13668;p27"/>
              <p:cNvSpPr/>
              <p:nvPr/>
            </p:nvSpPr>
            <p:spPr>
              <a:xfrm>
                <a:off x="2271750" y="2209550"/>
                <a:ext cx="35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9" name="Google Shape;13669;p27"/>
              <p:cNvSpPr/>
              <p:nvPr/>
            </p:nvSpPr>
            <p:spPr>
              <a:xfrm>
                <a:off x="2130300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0" name="Google Shape;13670;p27"/>
              <p:cNvSpPr/>
              <p:nvPr/>
            </p:nvSpPr>
            <p:spPr>
              <a:xfrm>
                <a:off x="21655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1" name="Google Shape;13671;p27"/>
              <p:cNvSpPr/>
              <p:nvPr/>
            </p:nvSpPr>
            <p:spPr>
              <a:xfrm>
                <a:off x="2200825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2" name="Google Shape;13672;p27"/>
              <p:cNvSpPr/>
              <p:nvPr/>
            </p:nvSpPr>
            <p:spPr>
              <a:xfrm>
                <a:off x="2236100" y="2245200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26" y="1412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3" name="Google Shape;13673;p27"/>
              <p:cNvSpPr/>
              <p:nvPr/>
            </p:nvSpPr>
            <p:spPr>
              <a:xfrm>
                <a:off x="2271750" y="2245200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4" name="Google Shape;13674;p27"/>
              <p:cNvSpPr/>
              <p:nvPr/>
            </p:nvSpPr>
            <p:spPr>
              <a:xfrm>
                <a:off x="2130300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5" name="Google Shape;13675;p27"/>
              <p:cNvSpPr/>
              <p:nvPr/>
            </p:nvSpPr>
            <p:spPr>
              <a:xfrm>
                <a:off x="21655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1" y="1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6" name="Google Shape;13676;p27"/>
              <p:cNvSpPr/>
              <p:nvPr/>
            </p:nvSpPr>
            <p:spPr>
              <a:xfrm>
                <a:off x="2200825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7" name="Google Shape;13677;p27"/>
              <p:cNvSpPr/>
              <p:nvPr/>
            </p:nvSpPr>
            <p:spPr>
              <a:xfrm>
                <a:off x="2236100" y="2280475"/>
                <a:ext cx="356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8" name="Google Shape;13678;p27"/>
              <p:cNvSpPr/>
              <p:nvPr/>
            </p:nvSpPr>
            <p:spPr>
              <a:xfrm>
                <a:off x="2271750" y="2280475"/>
                <a:ext cx="35300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9" name="Google Shape;13679;p27"/>
              <p:cNvSpPr/>
              <p:nvPr/>
            </p:nvSpPr>
            <p:spPr>
              <a:xfrm>
                <a:off x="2130300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0" name="Google Shape;13680;p27"/>
              <p:cNvSpPr/>
              <p:nvPr/>
            </p:nvSpPr>
            <p:spPr>
              <a:xfrm>
                <a:off x="21655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1" y="0"/>
                    </a:moveTo>
                    <a:lnTo>
                      <a:pt x="1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1" name="Google Shape;13681;p27"/>
              <p:cNvSpPr/>
              <p:nvPr/>
            </p:nvSpPr>
            <p:spPr>
              <a:xfrm>
                <a:off x="2200825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2" name="Google Shape;13682;p27"/>
              <p:cNvSpPr/>
              <p:nvPr/>
            </p:nvSpPr>
            <p:spPr>
              <a:xfrm>
                <a:off x="2236100" y="2315750"/>
                <a:ext cx="356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26" y="141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3" name="Google Shape;13683;p27"/>
              <p:cNvSpPr/>
              <p:nvPr/>
            </p:nvSpPr>
            <p:spPr>
              <a:xfrm>
                <a:off x="2271750" y="2315750"/>
                <a:ext cx="353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4" name="Google Shape;13684;p27"/>
              <p:cNvSpPr/>
              <p:nvPr/>
            </p:nvSpPr>
            <p:spPr>
              <a:xfrm>
                <a:off x="2307025" y="2139025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5" name="Google Shape;13685;p27"/>
              <p:cNvSpPr/>
              <p:nvPr/>
            </p:nvSpPr>
            <p:spPr>
              <a:xfrm>
                <a:off x="2307025" y="21742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6" name="Google Shape;13686;p27"/>
              <p:cNvSpPr/>
              <p:nvPr/>
            </p:nvSpPr>
            <p:spPr>
              <a:xfrm>
                <a:off x="2307025" y="2209550"/>
                <a:ext cx="35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27" extrusionOk="0">
                    <a:moveTo>
                      <a:pt x="0" y="1"/>
                    </a:moveTo>
                    <a:lnTo>
                      <a:pt x="0" y="1427"/>
                    </a:lnTo>
                    <a:lnTo>
                      <a:pt x="1411" y="1427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7" name="Google Shape;13687;p27"/>
              <p:cNvSpPr/>
              <p:nvPr/>
            </p:nvSpPr>
            <p:spPr>
              <a:xfrm>
                <a:off x="2307025" y="2245200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2"/>
                    </a:lnTo>
                    <a:lnTo>
                      <a:pt x="1411" y="1412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8" name="Google Shape;13688;p27"/>
              <p:cNvSpPr/>
              <p:nvPr/>
            </p:nvSpPr>
            <p:spPr>
              <a:xfrm>
                <a:off x="2307025" y="2280475"/>
                <a:ext cx="35275" cy="353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2" extrusionOk="0">
                    <a:moveTo>
                      <a:pt x="0" y="1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rgbClr val="7F5A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9" name="Google Shape;13689;p27"/>
              <p:cNvSpPr/>
              <p:nvPr/>
            </p:nvSpPr>
            <p:spPr>
              <a:xfrm>
                <a:off x="2307025" y="2315750"/>
                <a:ext cx="352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0" y="0"/>
                    </a:moveTo>
                    <a:lnTo>
                      <a:pt x="0" y="1411"/>
                    </a:lnTo>
                    <a:lnTo>
                      <a:pt x="1411" y="1411"/>
                    </a:lnTo>
                    <a:lnTo>
                      <a:pt x="1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0" name="Google Shape;13690;p27"/>
              <p:cNvSpPr/>
              <p:nvPr/>
            </p:nvSpPr>
            <p:spPr>
              <a:xfrm>
                <a:off x="2307025" y="212137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0" y="1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rgbClr val="80A1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1" name="Google Shape;13691;p27"/>
              <p:cNvSpPr/>
              <p:nvPr/>
            </p:nvSpPr>
            <p:spPr>
              <a:xfrm>
                <a:off x="2236100" y="2262850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0" y="0"/>
                    </a:moveTo>
                    <a:lnTo>
                      <a:pt x="0" y="706"/>
                    </a:lnTo>
                    <a:lnTo>
                      <a:pt x="705" y="706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2" name="Google Shape;13692;p27"/>
              <p:cNvSpPr/>
              <p:nvPr/>
            </p:nvSpPr>
            <p:spPr>
              <a:xfrm>
                <a:off x="2298000" y="2271475"/>
                <a:ext cx="176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706" y="705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3" name="Google Shape;13693;p27"/>
              <p:cNvSpPr/>
              <p:nvPr/>
            </p:nvSpPr>
            <p:spPr>
              <a:xfrm>
                <a:off x="2192200" y="2200925"/>
                <a:ext cx="176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706" y="706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4" name="Google Shape;13694;p27"/>
              <p:cNvSpPr/>
              <p:nvPr/>
            </p:nvSpPr>
            <p:spPr>
              <a:xfrm>
                <a:off x="2156550" y="2271475"/>
                <a:ext cx="18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06" extrusionOk="0">
                    <a:moveTo>
                      <a:pt x="0" y="0"/>
                    </a:moveTo>
                    <a:lnTo>
                      <a:pt x="0" y="705"/>
                    </a:lnTo>
                    <a:lnTo>
                      <a:pt x="721" y="705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95" name="Google Shape;13695;p27"/>
          <p:cNvGrpSpPr/>
          <p:nvPr/>
        </p:nvGrpSpPr>
        <p:grpSpPr>
          <a:xfrm>
            <a:off x="256301" y="147620"/>
            <a:ext cx="926943" cy="228568"/>
            <a:chOff x="256301" y="147620"/>
            <a:chExt cx="926943" cy="228568"/>
          </a:xfrm>
        </p:grpSpPr>
        <p:grpSp>
          <p:nvGrpSpPr>
            <p:cNvPr id="13696" name="Google Shape;13696;p27"/>
            <p:cNvGrpSpPr/>
            <p:nvPr/>
          </p:nvGrpSpPr>
          <p:grpSpPr>
            <a:xfrm>
              <a:off x="256301" y="147620"/>
              <a:ext cx="266546" cy="228568"/>
              <a:chOff x="256301" y="147620"/>
              <a:chExt cx="266546" cy="228568"/>
            </a:xfrm>
          </p:grpSpPr>
          <p:sp>
            <p:nvSpPr>
              <p:cNvPr id="13697" name="Google Shape;13697;p27"/>
              <p:cNvSpPr/>
              <p:nvPr/>
            </p:nvSpPr>
            <p:spPr>
              <a:xfrm>
                <a:off x="294309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8" name="Google Shape;13698;p27"/>
              <p:cNvSpPr/>
              <p:nvPr/>
            </p:nvSpPr>
            <p:spPr>
              <a:xfrm>
                <a:off x="332318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9" name="Google Shape;13699;p27"/>
              <p:cNvSpPr/>
              <p:nvPr/>
            </p:nvSpPr>
            <p:spPr>
              <a:xfrm>
                <a:off x="408821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0" name="Google Shape;13700;p27"/>
              <p:cNvSpPr/>
              <p:nvPr/>
            </p:nvSpPr>
            <p:spPr>
              <a:xfrm>
                <a:off x="446829" y="147620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1" name="Google Shape;13701;p27"/>
              <p:cNvSpPr/>
              <p:nvPr/>
            </p:nvSpPr>
            <p:spPr>
              <a:xfrm>
                <a:off x="25630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2" name="Google Shape;13702;p27"/>
              <p:cNvSpPr/>
              <p:nvPr/>
            </p:nvSpPr>
            <p:spPr>
              <a:xfrm>
                <a:off x="29430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C5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3" name="Google Shape;13703;p27"/>
              <p:cNvSpPr/>
              <p:nvPr/>
            </p:nvSpPr>
            <p:spPr>
              <a:xfrm>
                <a:off x="33231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4" name="Google Shape;13704;p27"/>
              <p:cNvSpPr/>
              <p:nvPr/>
            </p:nvSpPr>
            <p:spPr>
              <a:xfrm>
                <a:off x="370327" y="18562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5" name="Google Shape;13705;p27"/>
              <p:cNvSpPr/>
              <p:nvPr/>
            </p:nvSpPr>
            <p:spPr>
              <a:xfrm>
                <a:off x="408821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6" name="Google Shape;13706;p27"/>
              <p:cNvSpPr/>
              <p:nvPr/>
            </p:nvSpPr>
            <p:spPr>
              <a:xfrm>
                <a:off x="446829" y="185628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7" name="Google Shape;13707;p27"/>
              <p:cNvSpPr/>
              <p:nvPr/>
            </p:nvSpPr>
            <p:spPr>
              <a:xfrm>
                <a:off x="484808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8" name="Google Shape;13708;p27"/>
              <p:cNvSpPr/>
              <p:nvPr/>
            </p:nvSpPr>
            <p:spPr>
              <a:xfrm>
                <a:off x="25630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9" name="Google Shape;13709;p27"/>
              <p:cNvSpPr/>
              <p:nvPr/>
            </p:nvSpPr>
            <p:spPr>
              <a:xfrm>
                <a:off x="29430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0" name="Google Shape;13710;p27"/>
              <p:cNvSpPr/>
              <p:nvPr/>
            </p:nvSpPr>
            <p:spPr>
              <a:xfrm>
                <a:off x="33231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E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1" name="Google Shape;13711;p27"/>
              <p:cNvSpPr/>
              <p:nvPr/>
            </p:nvSpPr>
            <p:spPr>
              <a:xfrm>
                <a:off x="370327" y="223637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2" name="Google Shape;13712;p27"/>
              <p:cNvSpPr/>
              <p:nvPr/>
            </p:nvSpPr>
            <p:spPr>
              <a:xfrm>
                <a:off x="408821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3" name="Google Shape;13713;p27"/>
              <p:cNvSpPr/>
              <p:nvPr/>
            </p:nvSpPr>
            <p:spPr>
              <a:xfrm>
                <a:off x="446829" y="223637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54" y="1255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4" name="Google Shape;13714;p27"/>
              <p:cNvSpPr/>
              <p:nvPr/>
            </p:nvSpPr>
            <p:spPr>
              <a:xfrm>
                <a:off x="484808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5" name="Google Shape;13715;p27"/>
              <p:cNvSpPr/>
              <p:nvPr/>
            </p:nvSpPr>
            <p:spPr>
              <a:xfrm>
                <a:off x="29430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6" name="Google Shape;13716;p27"/>
              <p:cNvSpPr/>
              <p:nvPr/>
            </p:nvSpPr>
            <p:spPr>
              <a:xfrm>
                <a:off x="332318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7" name="Google Shape;13717;p27"/>
              <p:cNvSpPr/>
              <p:nvPr/>
            </p:nvSpPr>
            <p:spPr>
              <a:xfrm>
                <a:off x="370327" y="261646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BB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8" name="Google Shape;13718;p27"/>
              <p:cNvSpPr/>
              <p:nvPr/>
            </p:nvSpPr>
            <p:spPr>
              <a:xfrm>
                <a:off x="408821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9" name="Google Shape;13719;p27"/>
              <p:cNvSpPr/>
              <p:nvPr/>
            </p:nvSpPr>
            <p:spPr>
              <a:xfrm>
                <a:off x="446829" y="261646"/>
                <a:ext cx="3800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1254" y="1254"/>
                    </a:lnTo>
                    <a:lnTo>
                      <a:pt x="1254" y="1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0" name="Google Shape;13720;p27"/>
              <p:cNvSpPr/>
              <p:nvPr/>
            </p:nvSpPr>
            <p:spPr>
              <a:xfrm>
                <a:off x="332318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1" name="Google Shape;13721;p27"/>
              <p:cNvSpPr/>
              <p:nvPr/>
            </p:nvSpPr>
            <p:spPr>
              <a:xfrm>
                <a:off x="370327" y="299654"/>
                <a:ext cx="38524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70" y="1270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2" name="Google Shape;13722;p27"/>
              <p:cNvSpPr/>
              <p:nvPr/>
            </p:nvSpPr>
            <p:spPr>
              <a:xfrm>
                <a:off x="408821" y="299654"/>
                <a:ext cx="3800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1" extrusionOk="0">
                    <a:moveTo>
                      <a:pt x="0" y="0"/>
                    </a:moveTo>
                    <a:lnTo>
                      <a:pt x="0" y="1270"/>
                    </a:lnTo>
                    <a:lnTo>
                      <a:pt x="1254" y="1270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3" name="Google Shape;13723;p27"/>
              <p:cNvSpPr/>
              <p:nvPr/>
            </p:nvSpPr>
            <p:spPr>
              <a:xfrm>
                <a:off x="370327" y="338148"/>
                <a:ext cx="3852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55" extrusionOk="0">
                    <a:moveTo>
                      <a:pt x="0" y="0"/>
                    </a:moveTo>
                    <a:lnTo>
                      <a:pt x="0" y="1254"/>
                    </a:lnTo>
                    <a:lnTo>
                      <a:pt x="1270" y="1254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rgbClr val="B7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24" name="Google Shape;13724;p27"/>
            <p:cNvGrpSpPr/>
            <p:nvPr/>
          </p:nvGrpSpPr>
          <p:grpSpPr>
            <a:xfrm>
              <a:off x="586498" y="147620"/>
              <a:ext cx="266546" cy="228568"/>
              <a:chOff x="586498" y="147620"/>
              <a:chExt cx="266546" cy="228568"/>
            </a:xfrm>
          </p:grpSpPr>
          <p:sp>
            <p:nvSpPr>
              <p:cNvPr id="13725" name="Google Shape;13725;p27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6" name="Google Shape;13726;p27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7" name="Google Shape;13727;p27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8" name="Google Shape;13728;p27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9" name="Google Shape;13729;p27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0" name="Google Shape;13730;p27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1" name="Google Shape;13731;p27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2" name="Google Shape;13732;p27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3" name="Google Shape;13733;p27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4" name="Google Shape;13734;p27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5" name="Google Shape;13735;p27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6" name="Google Shape;13736;p27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7" name="Google Shape;13737;p27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8" name="Google Shape;13738;p27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9" name="Google Shape;13739;p27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0" name="Google Shape;13740;p27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1" name="Google Shape;13741;p27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2" name="Google Shape;13742;p27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3" name="Google Shape;13743;p27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4" name="Google Shape;13744;p27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5" name="Google Shape;13745;p27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6" name="Google Shape;13746;p27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7" name="Google Shape;13747;p27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8" name="Google Shape;13748;p27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9" name="Google Shape;13749;p27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0" name="Google Shape;13750;p27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1" name="Google Shape;13751;p27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52" name="Google Shape;13752;p27"/>
            <p:cNvGrpSpPr/>
            <p:nvPr/>
          </p:nvGrpSpPr>
          <p:grpSpPr>
            <a:xfrm>
              <a:off x="916698" y="147620"/>
              <a:ext cx="266546" cy="228568"/>
              <a:chOff x="586498" y="147620"/>
              <a:chExt cx="266546" cy="228568"/>
            </a:xfrm>
          </p:grpSpPr>
          <p:sp>
            <p:nvSpPr>
              <p:cNvPr id="13753" name="Google Shape;13753;p27"/>
              <p:cNvSpPr/>
              <p:nvPr/>
            </p:nvSpPr>
            <p:spPr>
              <a:xfrm>
                <a:off x="624961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4" name="Google Shape;13754;p27"/>
              <p:cNvSpPr/>
              <p:nvPr/>
            </p:nvSpPr>
            <p:spPr>
              <a:xfrm>
                <a:off x="662970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5" name="Google Shape;13755;p27"/>
              <p:cNvSpPr/>
              <p:nvPr/>
            </p:nvSpPr>
            <p:spPr>
              <a:xfrm>
                <a:off x="738987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6" name="Google Shape;13756;p27"/>
              <p:cNvSpPr/>
              <p:nvPr/>
            </p:nvSpPr>
            <p:spPr>
              <a:xfrm>
                <a:off x="776996" y="147620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7" name="Google Shape;13757;p27"/>
              <p:cNvSpPr/>
              <p:nvPr/>
            </p:nvSpPr>
            <p:spPr>
              <a:xfrm>
                <a:off x="586498" y="185628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8" name="Google Shape;13758;p27"/>
              <p:cNvSpPr/>
              <p:nvPr/>
            </p:nvSpPr>
            <p:spPr>
              <a:xfrm>
                <a:off x="624961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7C9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9" name="Google Shape;13759;p27"/>
              <p:cNvSpPr/>
              <p:nvPr/>
            </p:nvSpPr>
            <p:spPr>
              <a:xfrm>
                <a:off x="662970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0" name="Google Shape;13760;p27"/>
              <p:cNvSpPr/>
              <p:nvPr/>
            </p:nvSpPr>
            <p:spPr>
              <a:xfrm>
                <a:off x="700979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1" name="Google Shape;13761;p27"/>
              <p:cNvSpPr/>
              <p:nvPr/>
            </p:nvSpPr>
            <p:spPr>
              <a:xfrm>
                <a:off x="738987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2" name="Google Shape;13762;p27"/>
              <p:cNvSpPr/>
              <p:nvPr/>
            </p:nvSpPr>
            <p:spPr>
              <a:xfrm>
                <a:off x="776996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3" name="Google Shape;13763;p27"/>
              <p:cNvSpPr/>
              <p:nvPr/>
            </p:nvSpPr>
            <p:spPr>
              <a:xfrm>
                <a:off x="815005" y="18562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4" name="Google Shape;13764;p27"/>
              <p:cNvSpPr/>
              <p:nvPr/>
            </p:nvSpPr>
            <p:spPr>
              <a:xfrm>
                <a:off x="586498" y="223637"/>
                <a:ext cx="38494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55" extrusionOk="0">
                    <a:moveTo>
                      <a:pt x="0" y="1"/>
                    </a:moveTo>
                    <a:lnTo>
                      <a:pt x="0" y="1255"/>
                    </a:lnTo>
                    <a:lnTo>
                      <a:pt x="1270" y="1255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5" name="Google Shape;13765;p27"/>
              <p:cNvSpPr/>
              <p:nvPr/>
            </p:nvSpPr>
            <p:spPr>
              <a:xfrm>
                <a:off x="624961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6" name="Google Shape;13766;p27"/>
              <p:cNvSpPr/>
              <p:nvPr/>
            </p:nvSpPr>
            <p:spPr>
              <a:xfrm>
                <a:off x="662970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617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7" name="Google Shape;13767;p27"/>
              <p:cNvSpPr/>
              <p:nvPr/>
            </p:nvSpPr>
            <p:spPr>
              <a:xfrm>
                <a:off x="700979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8" name="Google Shape;13768;p27"/>
              <p:cNvSpPr/>
              <p:nvPr/>
            </p:nvSpPr>
            <p:spPr>
              <a:xfrm>
                <a:off x="738987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9" name="Google Shape;13769;p27"/>
              <p:cNvSpPr/>
              <p:nvPr/>
            </p:nvSpPr>
            <p:spPr>
              <a:xfrm>
                <a:off x="776996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0" name="Google Shape;13770;p27"/>
              <p:cNvSpPr/>
              <p:nvPr/>
            </p:nvSpPr>
            <p:spPr>
              <a:xfrm>
                <a:off x="815005" y="223637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5"/>
                    </a:lnTo>
                    <a:lnTo>
                      <a:pt x="1255" y="1255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1" name="Google Shape;13771;p27"/>
              <p:cNvSpPr/>
              <p:nvPr/>
            </p:nvSpPr>
            <p:spPr>
              <a:xfrm>
                <a:off x="624961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2" name="Google Shape;13772;p27"/>
              <p:cNvSpPr/>
              <p:nvPr/>
            </p:nvSpPr>
            <p:spPr>
              <a:xfrm>
                <a:off x="662970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3" name="Google Shape;13773;p27"/>
              <p:cNvSpPr/>
              <p:nvPr/>
            </p:nvSpPr>
            <p:spPr>
              <a:xfrm>
                <a:off x="700979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5873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4" name="Google Shape;13774;p27"/>
              <p:cNvSpPr/>
              <p:nvPr/>
            </p:nvSpPr>
            <p:spPr>
              <a:xfrm>
                <a:off x="738987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5" name="Google Shape;13775;p27"/>
              <p:cNvSpPr/>
              <p:nvPr/>
            </p:nvSpPr>
            <p:spPr>
              <a:xfrm>
                <a:off x="776996" y="261646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1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6" name="Google Shape;13776;p27"/>
              <p:cNvSpPr/>
              <p:nvPr/>
            </p:nvSpPr>
            <p:spPr>
              <a:xfrm>
                <a:off x="662970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7" name="Google Shape;13777;p27"/>
              <p:cNvSpPr/>
              <p:nvPr/>
            </p:nvSpPr>
            <p:spPr>
              <a:xfrm>
                <a:off x="700979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8" name="Google Shape;13778;p27"/>
              <p:cNvSpPr/>
              <p:nvPr/>
            </p:nvSpPr>
            <p:spPr>
              <a:xfrm>
                <a:off x="738987" y="299654"/>
                <a:ext cx="38039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1" extrusionOk="0">
                    <a:moveTo>
                      <a:pt x="1" y="0"/>
                    </a:moveTo>
                    <a:lnTo>
                      <a:pt x="1" y="1270"/>
                    </a:lnTo>
                    <a:lnTo>
                      <a:pt x="1255" y="1270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9" name="Google Shape;13779;p27"/>
              <p:cNvSpPr/>
              <p:nvPr/>
            </p:nvSpPr>
            <p:spPr>
              <a:xfrm>
                <a:off x="700979" y="338148"/>
                <a:ext cx="38039" cy="3803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5" extrusionOk="0">
                    <a:moveTo>
                      <a:pt x="1" y="0"/>
                    </a:moveTo>
                    <a:lnTo>
                      <a:pt x="1" y="1254"/>
                    </a:lnTo>
                    <a:lnTo>
                      <a:pt x="1255" y="1254"/>
                    </a:lnTo>
                    <a:lnTo>
                      <a:pt x="1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80" name="Google Shape;13780;p27"/>
          <p:cNvGrpSpPr/>
          <p:nvPr/>
        </p:nvGrpSpPr>
        <p:grpSpPr>
          <a:xfrm>
            <a:off x="8581282" y="539994"/>
            <a:ext cx="1049633" cy="523940"/>
            <a:chOff x="138482" y="584556"/>
            <a:chExt cx="1049633" cy="523940"/>
          </a:xfrm>
        </p:grpSpPr>
        <p:sp>
          <p:nvSpPr>
            <p:cNvPr id="13781" name="Google Shape;13781;p27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2" name="Google Shape;13782;p27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3" name="Google Shape;13783;p27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4" name="Google Shape;13784;p27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5" name="Google Shape;13785;p27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6" name="Google Shape;13786;p27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7" name="Google Shape;13787;p27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8" name="Google Shape;13788;p27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9" name="Google Shape;13789;p27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0" name="Google Shape;13790;p27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1" name="Google Shape;13791;p27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2" name="Google Shape;13792;p27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3" name="Google Shape;13793;p27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4" name="Google Shape;13794;p27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5" name="Google Shape;13795;p27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96" name="Google Shape;13796;p27"/>
          <p:cNvGrpSpPr/>
          <p:nvPr/>
        </p:nvGrpSpPr>
        <p:grpSpPr>
          <a:xfrm flipH="1">
            <a:off x="-463618" y="3516531"/>
            <a:ext cx="1049633" cy="523940"/>
            <a:chOff x="138482" y="584556"/>
            <a:chExt cx="1049633" cy="523940"/>
          </a:xfrm>
        </p:grpSpPr>
        <p:sp>
          <p:nvSpPr>
            <p:cNvPr id="13797" name="Google Shape;13797;p27"/>
            <p:cNvSpPr/>
            <p:nvPr/>
          </p:nvSpPr>
          <p:spPr>
            <a:xfrm>
              <a:off x="487659" y="584556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11" y="1412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8" name="Google Shape;13798;p27"/>
            <p:cNvSpPr/>
            <p:nvPr/>
          </p:nvSpPr>
          <p:spPr>
            <a:xfrm>
              <a:off x="662309" y="584556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2"/>
                  </a:lnTo>
                  <a:lnTo>
                    <a:pt x="1426" y="1412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9" name="Google Shape;13799;p27"/>
            <p:cNvSpPr/>
            <p:nvPr/>
          </p:nvSpPr>
          <p:spPr>
            <a:xfrm>
              <a:off x="31300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1" y="1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0" name="Google Shape;13800;p27"/>
            <p:cNvSpPr/>
            <p:nvPr/>
          </p:nvSpPr>
          <p:spPr>
            <a:xfrm>
              <a:off x="487659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1" name="Google Shape;13801;p27"/>
            <p:cNvSpPr/>
            <p:nvPr/>
          </p:nvSpPr>
          <p:spPr>
            <a:xfrm>
              <a:off x="662309" y="759203"/>
              <a:ext cx="176630" cy="174770"/>
            </a:xfrm>
            <a:custGeom>
              <a:avLst/>
              <a:gdLst/>
              <a:ahLst/>
              <a:cxnLst/>
              <a:rect l="l" t="t" r="r" b="b"/>
              <a:pathLst>
                <a:path w="1427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2" name="Google Shape;13802;p27"/>
            <p:cNvSpPr/>
            <p:nvPr/>
          </p:nvSpPr>
          <p:spPr>
            <a:xfrm>
              <a:off x="838815" y="759203"/>
              <a:ext cx="174774" cy="17477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3" name="Google Shape;13803;p27"/>
            <p:cNvSpPr/>
            <p:nvPr/>
          </p:nvSpPr>
          <p:spPr>
            <a:xfrm>
              <a:off x="138482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4" name="Google Shape;13804;p27"/>
            <p:cNvSpPr/>
            <p:nvPr/>
          </p:nvSpPr>
          <p:spPr>
            <a:xfrm>
              <a:off x="31300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1" y="0"/>
                  </a:moveTo>
                  <a:lnTo>
                    <a:pt x="1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5" name="Google Shape;13805;p27"/>
            <p:cNvSpPr/>
            <p:nvPr/>
          </p:nvSpPr>
          <p:spPr>
            <a:xfrm>
              <a:off x="487659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6" name="Google Shape;13806;p27"/>
            <p:cNvSpPr/>
            <p:nvPr/>
          </p:nvSpPr>
          <p:spPr>
            <a:xfrm>
              <a:off x="662309" y="933849"/>
              <a:ext cx="176630" cy="174647"/>
            </a:xfrm>
            <a:custGeom>
              <a:avLst/>
              <a:gdLst/>
              <a:ahLst/>
              <a:cxnLst/>
              <a:rect l="l" t="t" r="r" b="b"/>
              <a:pathLst>
                <a:path w="1427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26" y="1411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7" name="Google Shape;13807;p27"/>
            <p:cNvSpPr/>
            <p:nvPr/>
          </p:nvSpPr>
          <p:spPr>
            <a:xfrm>
              <a:off x="838815" y="933849"/>
              <a:ext cx="174774" cy="174647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8" name="Google Shape;13808;p27"/>
            <p:cNvSpPr/>
            <p:nvPr/>
          </p:nvSpPr>
          <p:spPr>
            <a:xfrm>
              <a:off x="1013466" y="759203"/>
              <a:ext cx="174650" cy="17477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9" name="Google Shape;13809;p27"/>
            <p:cNvSpPr/>
            <p:nvPr/>
          </p:nvSpPr>
          <p:spPr>
            <a:xfrm>
              <a:off x="1013466" y="933849"/>
              <a:ext cx="174650" cy="174647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0" y="0"/>
                  </a:moveTo>
                  <a:lnTo>
                    <a:pt x="0" y="1411"/>
                  </a:lnTo>
                  <a:lnTo>
                    <a:pt x="1411" y="141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0" name="Google Shape;13810;p27"/>
            <p:cNvSpPr/>
            <p:nvPr/>
          </p:nvSpPr>
          <p:spPr>
            <a:xfrm>
              <a:off x="662309" y="671941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1" name="Google Shape;13811;p27"/>
            <p:cNvSpPr/>
            <p:nvPr/>
          </p:nvSpPr>
          <p:spPr>
            <a:xfrm>
              <a:off x="968782" y="714644"/>
              <a:ext cx="87387" cy="87385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ess Start 2P"/>
              <a:buNone/>
              <a:defRPr sz="20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●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○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■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●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○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■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●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dvent Pro Medium"/>
              <a:buChar char="○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dvent Pro Medium"/>
              <a:buChar char="■"/>
              <a:defRPr sz="160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57" r:id="rId3"/>
    <p:sldLayoutId id="2147483658" r:id="rId4"/>
    <p:sldLayoutId id="2147483661" r:id="rId5"/>
    <p:sldLayoutId id="2147483665" r:id="rId6"/>
    <p:sldLayoutId id="2147483670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05" name="Google Shape;15605;p49"/>
          <p:cNvGrpSpPr/>
          <p:nvPr/>
        </p:nvGrpSpPr>
        <p:grpSpPr>
          <a:xfrm>
            <a:off x="1211195" y="1011314"/>
            <a:ext cx="7038883" cy="2611227"/>
            <a:chOff x="1783594" y="828373"/>
            <a:chExt cx="7075676" cy="2624877"/>
          </a:xfrm>
        </p:grpSpPr>
        <p:sp>
          <p:nvSpPr>
            <p:cNvPr id="15606" name="Google Shape;15606;p49"/>
            <p:cNvSpPr/>
            <p:nvPr/>
          </p:nvSpPr>
          <p:spPr>
            <a:xfrm>
              <a:off x="1790661" y="833636"/>
              <a:ext cx="7064100" cy="2616300"/>
            </a:xfrm>
            <a:prstGeom prst="wedgeRectCallout">
              <a:avLst>
                <a:gd name="adj1" fmla="val -57170"/>
                <a:gd name="adj2" fmla="val 2087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7" name="Google Shape;15607;p49"/>
            <p:cNvSpPr/>
            <p:nvPr/>
          </p:nvSpPr>
          <p:spPr>
            <a:xfrm>
              <a:off x="1783594" y="828373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8" name="Google Shape;15608;p49"/>
            <p:cNvSpPr/>
            <p:nvPr/>
          </p:nvSpPr>
          <p:spPr>
            <a:xfrm>
              <a:off x="8584171" y="828373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9" name="Google Shape;15609;p49"/>
            <p:cNvSpPr/>
            <p:nvPr/>
          </p:nvSpPr>
          <p:spPr>
            <a:xfrm>
              <a:off x="1783594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0" name="Google Shape;15610;p49"/>
            <p:cNvSpPr/>
            <p:nvPr/>
          </p:nvSpPr>
          <p:spPr>
            <a:xfrm>
              <a:off x="8584171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11" name="Google Shape;15611;p49"/>
          <p:cNvSpPr txBox="1">
            <a:spLocks noGrp="1"/>
          </p:cNvSpPr>
          <p:nvPr>
            <p:ph type="title"/>
          </p:nvPr>
        </p:nvSpPr>
        <p:spPr>
          <a:xfrm>
            <a:off x="1672138" y="1734750"/>
            <a:ext cx="6117000" cy="80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4,498,300,000</a:t>
            </a:r>
            <a:endParaRPr/>
          </a:p>
        </p:txBody>
      </p:sp>
      <p:sp>
        <p:nvSpPr>
          <p:cNvPr id="15612" name="Google Shape;15612;p49"/>
          <p:cNvSpPr txBox="1">
            <a:spLocks noGrp="1"/>
          </p:cNvSpPr>
          <p:nvPr>
            <p:ph type="subTitle" idx="1"/>
          </p:nvPr>
        </p:nvSpPr>
        <p:spPr>
          <a:xfrm>
            <a:off x="1672138" y="2540025"/>
            <a:ext cx="6117000" cy="35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numbers catch your audience’s attention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66BEF4-2E70-46D3-9615-8A60B9940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833" y="-166313"/>
            <a:ext cx="9323665" cy="54761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11" name="Google Shape;16011;p60"/>
          <p:cNvGrpSpPr/>
          <p:nvPr/>
        </p:nvGrpSpPr>
        <p:grpSpPr>
          <a:xfrm>
            <a:off x="1342942" y="614462"/>
            <a:ext cx="6173744" cy="3632213"/>
            <a:chOff x="1783594" y="620894"/>
            <a:chExt cx="5498525" cy="2832356"/>
          </a:xfrm>
        </p:grpSpPr>
        <p:sp>
          <p:nvSpPr>
            <p:cNvPr id="16012" name="Google Shape;16012;p60"/>
            <p:cNvSpPr/>
            <p:nvPr/>
          </p:nvSpPr>
          <p:spPr>
            <a:xfrm>
              <a:off x="1790650" y="627950"/>
              <a:ext cx="5484900" cy="2822100"/>
            </a:xfrm>
            <a:prstGeom prst="wedgeRectCallout">
              <a:avLst>
                <a:gd name="adj1" fmla="val -55031"/>
                <a:gd name="adj2" fmla="val 2122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3" name="Google Shape;16013;p60"/>
            <p:cNvSpPr/>
            <p:nvPr/>
          </p:nvSpPr>
          <p:spPr>
            <a:xfrm>
              <a:off x="1783594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4" name="Google Shape;16014;p60"/>
            <p:cNvSpPr/>
            <p:nvPr/>
          </p:nvSpPr>
          <p:spPr>
            <a:xfrm>
              <a:off x="7007019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5" name="Google Shape;16015;p60"/>
            <p:cNvSpPr/>
            <p:nvPr/>
          </p:nvSpPr>
          <p:spPr>
            <a:xfrm>
              <a:off x="1783594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6" name="Google Shape;16016;p60"/>
            <p:cNvSpPr/>
            <p:nvPr/>
          </p:nvSpPr>
          <p:spPr>
            <a:xfrm>
              <a:off x="7007019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17" name="Google Shape;16017;p60"/>
          <p:cNvSpPr txBox="1">
            <a:spLocks noGrp="1"/>
          </p:cNvSpPr>
          <p:nvPr>
            <p:ph type="title"/>
          </p:nvPr>
        </p:nvSpPr>
        <p:spPr>
          <a:xfrm>
            <a:off x="2510400" y="896825"/>
            <a:ext cx="4123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СПОСИБО!</a:t>
            </a:r>
            <a:endParaRPr dirty="0"/>
          </a:p>
        </p:txBody>
      </p:sp>
      <p:sp>
        <p:nvSpPr>
          <p:cNvPr id="16018" name="Google Shape;16018;p60"/>
          <p:cNvSpPr txBox="1">
            <a:spLocks noGrp="1"/>
          </p:cNvSpPr>
          <p:nvPr>
            <p:ph type="subTitle" idx="1"/>
          </p:nvPr>
        </p:nvSpPr>
        <p:spPr>
          <a:xfrm>
            <a:off x="3047250" y="1944625"/>
            <a:ext cx="3049500" cy="30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ЕСТЬ ВОПРОСЫ ?                  НАПИШИТЕ НАМ В СОЦ</a:t>
            </a:r>
            <a:r>
              <a:rPr lang="en-US" dirty="0"/>
              <a:t> C</a:t>
            </a:r>
            <a:r>
              <a:rPr lang="ru-RU" dirty="0"/>
              <a:t>ЕТИ</a:t>
            </a:r>
            <a:r>
              <a:rPr lang="en" dirty="0"/>
              <a:t>?</a:t>
            </a:r>
            <a:endParaRPr dirty="0"/>
          </a:p>
        </p:txBody>
      </p:sp>
      <p:sp>
        <p:nvSpPr>
          <p:cNvPr id="16019" name="Google Shape;16019;p60"/>
          <p:cNvSpPr txBox="1">
            <a:spLocks noGrp="1"/>
          </p:cNvSpPr>
          <p:nvPr>
            <p:ph type="subTitle" idx="2"/>
          </p:nvPr>
        </p:nvSpPr>
        <p:spPr>
          <a:xfrm>
            <a:off x="3494700" y="2244475"/>
            <a:ext cx="2395112" cy="87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tthackeryt0802@gmail.com</a:t>
            </a:r>
            <a:endParaRPr dirty="0"/>
          </a:p>
        </p:txBody>
      </p:sp>
      <p:sp>
        <p:nvSpPr>
          <p:cNvPr id="16021" name="Google Shape;16021;p60"/>
          <p:cNvSpPr txBox="1">
            <a:spLocks noGrp="1"/>
          </p:cNvSpPr>
          <p:nvPr>
            <p:ph type="subTitle" idx="1"/>
          </p:nvPr>
        </p:nvSpPr>
        <p:spPr>
          <a:xfrm>
            <a:off x="2510399" y="3266825"/>
            <a:ext cx="4123200" cy="46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АВТОР</a:t>
            </a:r>
            <a:r>
              <a:rPr lang="en-US" sz="1200" b="1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:</a:t>
            </a:r>
            <a:r>
              <a:rPr lang="ru-RU" sz="1200" b="1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ДАНИИЛ</a:t>
            </a:r>
            <a:endParaRPr sz="1200" b="1" dirty="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6022" name="Google Shape;16022;p60"/>
          <p:cNvGrpSpPr/>
          <p:nvPr/>
        </p:nvGrpSpPr>
        <p:grpSpPr>
          <a:xfrm>
            <a:off x="3665284" y="1494895"/>
            <a:ext cx="326222" cy="327425"/>
            <a:chOff x="3304721" y="1494895"/>
            <a:chExt cx="326222" cy="327425"/>
          </a:xfrm>
        </p:grpSpPr>
        <p:grpSp>
          <p:nvGrpSpPr>
            <p:cNvPr id="16023" name="Google Shape;16023;p60"/>
            <p:cNvGrpSpPr/>
            <p:nvPr/>
          </p:nvGrpSpPr>
          <p:grpSpPr>
            <a:xfrm>
              <a:off x="3304721" y="1494895"/>
              <a:ext cx="326222" cy="327425"/>
              <a:chOff x="720000" y="1540425"/>
              <a:chExt cx="833900" cy="836975"/>
            </a:xfrm>
          </p:grpSpPr>
          <p:sp>
            <p:nvSpPr>
              <p:cNvPr id="16024" name="Google Shape;16024;p60"/>
              <p:cNvSpPr/>
              <p:nvPr/>
            </p:nvSpPr>
            <p:spPr>
              <a:xfrm rot="-5400000">
                <a:off x="720550" y="1543413"/>
                <a:ext cx="832800" cy="831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025" name="Google Shape;16025;p60"/>
              <p:cNvGrpSpPr/>
              <p:nvPr/>
            </p:nvGrpSpPr>
            <p:grpSpPr>
              <a:xfrm>
                <a:off x="720000" y="1540425"/>
                <a:ext cx="833900" cy="836975"/>
                <a:chOff x="720000" y="1540425"/>
                <a:chExt cx="833900" cy="836975"/>
              </a:xfrm>
            </p:grpSpPr>
            <p:sp>
              <p:nvSpPr>
                <p:cNvPr id="16026" name="Google Shape;16026;p60"/>
                <p:cNvSpPr/>
                <p:nvPr/>
              </p:nvSpPr>
              <p:spPr>
                <a:xfrm>
                  <a:off x="1453400" y="1540425"/>
                  <a:ext cx="100500" cy="100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7" name="Google Shape;16027;p60"/>
                <p:cNvSpPr/>
                <p:nvPr/>
              </p:nvSpPr>
              <p:spPr>
                <a:xfrm>
                  <a:off x="720000" y="1540425"/>
                  <a:ext cx="100500" cy="100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8" name="Google Shape;16028;p60"/>
                <p:cNvSpPr/>
                <p:nvPr/>
              </p:nvSpPr>
              <p:spPr>
                <a:xfrm>
                  <a:off x="1453400" y="2276900"/>
                  <a:ext cx="100500" cy="100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9" name="Google Shape;16029;p60"/>
                <p:cNvSpPr/>
                <p:nvPr/>
              </p:nvSpPr>
              <p:spPr>
                <a:xfrm>
                  <a:off x="720000" y="2276900"/>
                  <a:ext cx="100500" cy="100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030" name="Google Shape;16030;p60"/>
            <p:cNvGrpSpPr/>
            <p:nvPr/>
          </p:nvGrpSpPr>
          <p:grpSpPr>
            <a:xfrm>
              <a:off x="3362351" y="1553048"/>
              <a:ext cx="211097" cy="211009"/>
              <a:chOff x="2113050" y="2963100"/>
              <a:chExt cx="872300" cy="872300"/>
            </a:xfrm>
          </p:grpSpPr>
          <p:sp>
            <p:nvSpPr>
              <p:cNvPr id="16031" name="Google Shape;16031;p60"/>
              <p:cNvSpPr/>
              <p:nvPr/>
            </p:nvSpPr>
            <p:spPr>
              <a:xfrm>
                <a:off x="2113050" y="2963100"/>
                <a:ext cx="872300" cy="872300"/>
              </a:xfrm>
              <a:custGeom>
                <a:avLst/>
                <a:gdLst/>
                <a:ahLst/>
                <a:cxnLst/>
                <a:rect l="l" t="t" r="r" b="b"/>
                <a:pathLst>
                  <a:path w="34892" h="34892" extrusionOk="0">
                    <a:moveTo>
                      <a:pt x="4562" y="0"/>
                    </a:moveTo>
                    <a:lnTo>
                      <a:pt x="4562" y="2273"/>
                    </a:lnTo>
                    <a:lnTo>
                      <a:pt x="2273" y="2273"/>
                    </a:lnTo>
                    <a:lnTo>
                      <a:pt x="2273" y="4546"/>
                    </a:lnTo>
                    <a:lnTo>
                      <a:pt x="0" y="4546"/>
                    </a:lnTo>
                    <a:lnTo>
                      <a:pt x="0" y="30346"/>
                    </a:lnTo>
                    <a:lnTo>
                      <a:pt x="2273" y="30346"/>
                    </a:lnTo>
                    <a:lnTo>
                      <a:pt x="2273" y="32618"/>
                    </a:lnTo>
                    <a:lnTo>
                      <a:pt x="4562" y="32618"/>
                    </a:lnTo>
                    <a:lnTo>
                      <a:pt x="4562" y="34891"/>
                    </a:lnTo>
                    <a:lnTo>
                      <a:pt x="30346" y="34891"/>
                    </a:lnTo>
                    <a:lnTo>
                      <a:pt x="30346" y="32618"/>
                    </a:lnTo>
                    <a:lnTo>
                      <a:pt x="32619" y="32618"/>
                    </a:lnTo>
                    <a:lnTo>
                      <a:pt x="32619" y="30346"/>
                    </a:lnTo>
                    <a:lnTo>
                      <a:pt x="34891" y="30346"/>
                    </a:lnTo>
                    <a:lnTo>
                      <a:pt x="34891" y="4546"/>
                    </a:lnTo>
                    <a:lnTo>
                      <a:pt x="32619" y="4546"/>
                    </a:lnTo>
                    <a:lnTo>
                      <a:pt x="32619" y="2273"/>
                    </a:lnTo>
                    <a:lnTo>
                      <a:pt x="30346" y="2273"/>
                    </a:lnTo>
                    <a:lnTo>
                      <a:pt x="3034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2" name="Google Shape;16032;p60"/>
              <p:cNvSpPr/>
              <p:nvPr/>
            </p:nvSpPr>
            <p:spPr>
              <a:xfrm>
                <a:off x="2113050" y="2963100"/>
                <a:ext cx="170875" cy="17047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6819" extrusionOk="0">
                    <a:moveTo>
                      <a:pt x="4562" y="0"/>
                    </a:moveTo>
                    <a:lnTo>
                      <a:pt x="4562" y="2273"/>
                    </a:lnTo>
                    <a:lnTo>
                      <a:pt x="2273" y="2273"/>
                    </a:lnTo>
                    <a:lnTo>
                      <a:pt x="2273" y="4546"/>
                    </a:lnTo>
                    <a:lnTo>
                      <a:pt x="0" y="4546"/>
                    </a:lnTo>
                    <a:lnTo>
                      <a:pt x="0" y="6819"/>
                    </a:lnTo>
                    <a:lnTo>
                      <a:pt x="4562" y="6819"/>
                    </a:lnTo>
                    <a:lnTo>
                      <a:pt x="4562" y="4546"/>
                    </a:lnTo>
                    <a:lnTo>
                      <a:pt x="6834" y="4546"/>
                    </a:lnTo>
                    <a:lnTo>
                      <a:pt x="68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3" name="Google Shape;16033;p60"/>
              <p:cNvSpPr/>
              <p:nvPr/>
            </p:nvSpPr>
            <p:spPr>
              <a:xfrm>
                <a:off x="2549175" y="2963100"/>
                <a:ext cx="436175" cy="872300"/>
              </a:xfrm>
              <a:custGeom>
                <a:avLst/>
                <a:gdLst/>
                <a:ahLst/>
                <a:cxnLst/>
                <a:rect l="l" t="t" r="r" b="b"/>
                <a:pathLst>
                  <a:path w="17447" h="34892" extrusionOk="0">
                    <a:moveTo>
                      <a:pt x="1" y="0"/>
                    </a:moveTo>
                    <a:lnTo>
                      <a:pt x="1" y="34891"/>
                    </a:lnTo>
                    <a:lnTo>
                      <a:pt x="12901" y="34891"/>
                    </a:lnTo>
                    <a:lnTo>
                      <a:pt x="12901" y="32618"/>
                    </a:lnTo>
                    <a:lnTo>
                      <a:pt x="15174" y="32618"/>
                    </a:lnTo>
                    <a:lnTo>
                      <a:pt x="15174" y="30346"/>
                    </a:lnTo>
                    <a:lnTo>
                      <a:pt x="17446" y="30346"/>
                    </a:lnTo>
                    <a:lnTo>
                      <a:pt x="17446" y="4546"/>
                    </a:lnTo>
                    <a:lnTo>
                      <a:pt x="15174" y="4546"/>
                    </a:lnTo>
                    <a:lnTo>
                      <a:pt x="15174" y="2273"/>
                    </a:lnTo>
                    <a:lnTo>
                      <a:pt x="12901" y="2273"/>
                    </a:lnTo>
                    <a:lnTo>
                      <a:pt x="12901" y="0"/>
                    </a:lnTo>
                    <a:close/>
                  </a:path>
                </a:pathLst>
              </a:custGeom>
              <a:solidFill>
                <a:srgbClr val="FFC8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4" name="Google Shape;16034;p60"/>
              <p:cNvSpPr/>
              <p:nvPr/>
            </p:nvSpPr>
            <p:spPr>
              <a:xfrm>
                <a:off x="2169875" y="3019925"/>
                <a:ext cx="57225" cy="56825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2273" extrusionOk="0">
                    <a:moveTo>
                      <a:pt x="0" y="0"/>
                    </a:moveTo>
                    <a:lnTo>
                      <a:pt x="0" y="2273"/>
                    </a:lnTo>
                    <a:lnTo>
                      <a:pt x="2289" y="2273"/>
                    </a:lnTo>
                    <a:lnTo>
                      <a:pt x="22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5" name="Google Shape;16035;p60"/>
              <p:cNvSpPr/>
              <p:nvPr/>
            </p:nvSpPr>
            <p:spPr>
              <a:xfrm>
                <a:off x="2871675" y="3019925"/>
                <a:ext cx="56850" cy="56825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273" extrusionOk="0">
                    <a:moveTo>
                      <a:pt x="1" y="0"/>
                    </a:moveTo>
                    <a:lnTo>
                      <a:pt x="1" y="2273"/>
                    </a:lnTo>
                    <a:lnTo>
                      <a:pt x="2274" y="2273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6" name="Google Shape;16036;p60"/>
              <p:cNvSpPr/>
              <p:nvPr/>
            </p:nvSpPr>
            <p:spPr>
              <a:xfrm>
                <a:off x="2169875" y="3721725"/>
                <a:ext cx="572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2274" extrusionOk="0">
                    <a:moveTo>
                      <a:pt x="0" y="1"/>
                    </a:moveTo>
                    <a:lnTo>
                      <a:pt x="0" y="2273"/>
                    </a:lnTo>
                    <a:lnTo>
                      <a:pt x="2289" y="2273"/>
                    </a:lnTo>
                    <a:lnTo>
                      <a:pt x="22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7" name="Google Shape;16037;p60"/>
              <p:cNvSpPr/>
              <p:nvPr/>
            </p:nvSpPr>
            <p:spPr>
              <a:xfrm>
                <a:off x="2871675" y="3721725"/>
                <a:ext cx="56850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274" extrusionOk="0">
                    <a:moveTo>
                      <a:pt x="1" y="1"/>
                    </a:moveTo>
                    <a:lnTo>
                      <a:pt x="1" y="2273"/>
                    </a:lnTo>
                    <a:lnTo>
                      <a:pt x="2274" y="2273"/>
                    </a:lnTo>
                    <a:lnTo>
                      <a:pt x="22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8" name="Google Shape;16038;p60"/>
              <p:cNvSpPr/>
              <p:nvPr/>
            </p:nvSpPr>
            <p:spPr>
              <a:xfrm>
                <a:off x="2113050" y="3076725"/>
                <a:ext cx="56850" cy="645025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5801" extrusionOk="0">
                    <a:moveTo>
                      <a:pt x="0" y="1"/>
                    </a:moveTo>
                    <a:lnTo>
                      <a:pt x="0" y="25801"/>
                    </a:lnTo>
                    <a:lnTo>
                      <a:pt x="2273" y="25801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9" name="Google Shape;16039;p60"/>
              <p:cNvSpPr/>
              <p:nvPr/>
            </p:nvSpPr>
            <p:spPr>
              <a:xfrm>
                <a:off x="2928500" y="3076725"/>
                <a:ext cx="56850" cy="645025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5801" extrusionOk="0">
                    <a:moveTo>
                      <a:pt x="1" y="1"/>
                    </a:moveTo>
                    <a:lnTo>
                      <a:pt x="1" y="25801"/>
                    </a:lnTo>
                    <a:lnTo>
                      <a:pt x="2273" y="25801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0" name="Google Shape;16040;p60"/>
              <p:cNvSpPr/>
              <p:nvPr/>
            </p:nvSpPr>
            <p:spPr>
              <a:xfrm>
                <a:off x="2227075" y="2963100"/>
                <a:ext cx="644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5785" h="2274" extrusionOk="0">
                    <a:moveTo>
                      <a:pt x="1" y="0"/>
                    </a:moveTo>
                    <a:lnTo>
                      <a:pt x="1" y="2273"/>
                    </a:lnTo>
                    <a:lnTo>
                      <a:pt x="25785" y="2273"/>
                    </a:lnTo>
                    <a:lnTo>
                      <a:pt x="2578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1" name="Google Shape;16041;p60"/>
              <p:cNvSpPr/>
              <p:nvPr/>
            </p:nvSpPr>
            <p:spPr>
              <a:xfrm>
                <a:off x="2227075" y="3778550"/>
                <a:ext cx="644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5785" h="2274" extrusionOk="0">
                    <a:moveTo>
                      <a:pt x="1" y="0"/>
                    </a:moveTo>
                    <a:lnTo>
                      <a:pt x="1" y="2273"/>
                    </a:lnTo>
                    <a:lnTo>
                      <a:pt x="25785" y="2273"/>
                    </a:lnTo>
                    <a:lnTo>
                      <a:pt x="2578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2" name="Google Shape;16042;p60"/>
              <p:cNvSpPr/>
              <p:nvPr/>
            </p:nvSpPr>
            <p:spPr>
              <a:xfrm>
                <a:off x="2321900" y="3285600"/>
                <a:ext cx="56850" cy="227300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9092" extrusionOk="0">
                    <a:moveTo>
                      <a:pt x="1" y="0"/>
                    </a:moveTo>
                    <a:lnTo>
                      <a:pt x="1" y="9091"/>
                    </a:lnTo>
                    <a:lnTo>
                      <a:pt x="2274" y="9091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3" name="Google Shape;16043;p60"/>
              <p:cNvSpPr/>
              <p:nvPr/>
            </p:nvSpPr>
            <p:spPr>
              <a:xfrm>
                <a:off x="2720025" y="3285600"/>
                <a:ext cx="56850" cy="227300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9092" extrusionOk="0">
                    <a:moveTo>
                      <a:pt x="1" y="0"/>
                    </a:moveTo>
                    <a:lnTo>
                      <a:pt x="1" y="9091"/>
                    </a:lnTo>
                    <a:lnTo>
                      <a:pt x="2274" y="9091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4" name="Google Shape;16044;p60"/>
              <p:cNvSpPr/>
              <p:nvPr/>
            </p:nvSpPr>
            <p:spPr>
              <a:xfrm>
                <a:off x="2435550" y="3171550"/>
                <a:ext cx="227700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2274" extrusionOk="0">
                    <a:moveTo>
                      <a:pt x="0" y="1"/>
                    </a:moveTo>
                    <a:lnTo>
                      <a:pt x="0" y="2274"/>
                    </a:lnTo>
                    <a:lnTo>
                      <a:pt x="9107" y="2274"/>
                    </a:lnTo>
                    <a:lnTo>
                      <a:pt x="910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5" name="Google Shape;16045;p60"/>
              <p:cNvSpPr/>
              <p:nvPr/>
            </p:nvSpPr>
            <p:spPr>
              <a:xfrm>
                <a:off x="2435550" y="3569700"/>
                <a:ext cx="227700" cy="57225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2289" extrusionOk="0">
                    <a:moveTo>
                      <a:pt x="0" y="0"/>
                    </a:moveTo>
                    <a:lnTo>
                      <a:pt x="0" y="2289"/>
                    </a:lnTo>
                    <a:lnTo>
                      <a:pt x="9107" y="2289"/>
                    </a:lnTo>
                    <a:lnTo>
                      <a:pt x="91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6" name="Google Shape;16046;p60"/>
              <p:cNvSpPr/>
              <p:nvPr/>
            </p:nvSpPr>
            <p:spPr>
              <a:xfrm>
                <a:off x="2378725" y="3228375"/>
                <a:ext cx="56850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290" extrusionOk="0">
                    <a:moveTo>
                      <a:pt x="1" y="1"/>
                    </a:moveTo>
                    <a:lnTo>
                      <a:pt x="1" y="2289"/>
                    </a:lnTo>
                    <a:lnTo>
                      <a:pt x="2273" y="2289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7" name="Google Shape;16047;p60"/>
              <p:cNvSpPr/>
              <p:nvPr/>
            </p:nvSpPr>
            <p:spPr>
              <a:xfrm>
                <a:off x="2663225" y="3228375"/>
                <a:ext cx="56825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2290" extrusionOk="0">
                    <a:moveTo>
                      <a:pt x="0" y="1"/>
                    </a:moveTo>
                    <a:lnTo>
                      <a:pt x="0" y="2289"/>
                    </a:lnTo>
                    <a:lnTo>
                      <a:pt x="2273" y="2289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8" name="Google Shape;16048;p60"/>
              <p:cNvSpPr/>
              <p:nvPr/>
            </p:nvSpPr>
            <p:spPr>
              <a:xfrm>
                <a:off x="2378725" y="3512875"/>
                <a:ext cx="56850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274" extrusionOk="0">
                    <a:moveTo>
                      <a:pt x="1" y="0"/>
                    </a:moveTo>
                    <a:lnTo>
                      <a:pt x="1" y="2273"/>
                    </a:lnTo>
                    <a:lnTo>
                      <a:pt x="2273" y="2273"/>
                    </a:lnTo>
                    <a:lnTo>
                      <a:pt x="227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9" name="Google Shape;16049;p60"/>
              <p:cNvSpPr/>
              <p:nvPr/>
            </p:nvSpPr>
            <p:spPr>
              <a:xfrm>
                <a:off x="2663225" y="3512875"/>
                <a:ext cx="568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2274" extrusionOk="0">
                    <a:moveTo>
                      <a:pt x="0" y="0"/>
                    </a:moveTo>
                    <a:lnTo>
                      <a:pt x="0" y="2273"/>
                    </a:lnTo>
                    <a:lnTo>
                      <a:pt x="2273" y="2273"/>
                    </a:lnTo>
                    <a:lnTo>
                      <a:pt x="227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0" name="Google Shape;16050;p60"/>
              <p:cNvSpPr/>
              <p:nvPr/>
            </p:nvSpPr>
            <p:spPr>
              <a:xfrm>
                <a:off x="2758050" y="3114750"/>
                <a:ext cx="75650" cy="76050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42" extrusionOk="0">
                    <a:moveTo>
                      <a:pt x="0" y="0"/>
                    </a:moveTo>
                    <a:lnTo>
                      <a:pt x="0" y="3041"/>
                    </a:lnTo>
                    <a:lnTo>
                      <a:pt x="3025" y="3041"/>
                    </a:lnTo>
                    <a:lnTo>
                      <a:pt x="30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051" name="Google Shape;16051;p60"/>
          <p:cNvGrpSpPr/>
          <p:nvPr/>
        </p:nvGrpSpPr>
        <p:grpSpPr>
          <a:xfrm>
            <a:off x="4161159" y="1494895"/>
            <a:ext cx="326222" cy="327425"/>
            <a:chOff x="3800596" y="1494895"/>
            <a:chExt cx="326222" cy="327425"/>
          </a:xfrm>
        </p:grpSpPr>
        <p:grpSp>
          <p:nvGrpSpPr>
            <p:cNvPr id="16052" name="Google Shape;16052;p60"/>
            <p:cNvGrpSpPr/>
            <p:nvPr/>
          </p:nvGrpSpPr>
          <p:grpSpPr>
            <a:xfrm>
              <a:off x="3800596" y="1494895"/>
              <a:ext cx="326222" cy="327425"/>
              <a:chOff x="720000" y="1540425"/>
              <a:chExt cx="833900" cy="836975"/>
            </a:xfrm>
          </p:grpSpPr>
          <p:sp>
            <p:nvSpPr>
              <p:cNvPr id="16053" name="Google Shape;16053;p60"/>
              <p:cNvSpPr/>
              <p:nvPr/>
            </p:nvSpPr>
            <p:spPr>
              <a:xfrm rot="-5400000">
                <a:off x="720550" y="1543413"/>
                <a:ext cx="832800" cy="831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054" name="Google Shape;16054;p60"/>
              <p:cNvGrpSpPr/>
              <p:nvPr/>
            </p:nvGrpSpPr>
            <p:grpSpPr>
              <a:xfrm>
                <a:off x="720000" y="1540425"/>
                <a:ext cx="833900" cy="836975"/>
                <a:chOff x="720000" y="1540425"/>
                <a:chExt cx="833900" cy="836975"/>
              </a:xfrm>
            </p:grpSpPr>
            <p:sp>
              <p:nvSpPr>
                <p:cNvPr id="16055" name="Google Shape;16055;p60"/>
                <p:cNvSpPr/>
                <p:nvPr/>
              </p:nvSpPr>
              <p:spPr>
                <a:xfrm>
                  <a:off x="1453400" y="1540425"/>
                  <a:ext cx="100500" cy="100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6" name="Google Shape;16056;p60"/>
                <p:cNvSpPr/>
                <p:nvPr/>
              </p:nvSpPr>
              <p:spPr>
                <a:xfrm>
                  <a:off x="720000" y="1540425"/>
                  <a:ext cx="100500" cy="100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7" name="Google Shape;16057;p60"/>
                <p:cNvSpPr/>
                <p:nvPr/>
              </p:nvSpPr>
              <p:spPr>
                <a:xfrm>
                  <a:off x="1453400" y="2276900"/>
                  <a:ext cx="100500" cy="100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8" name="Google Shape;16058;p60"/>
                <p:cNvSpPr/>
                <p:nvPr/>
              </p:nvSpPr>
              <p:spPr>
                <a:xfrm>
                  <a:off x="720000" y="2276900"/>
                  <a:ext cx="100500" cy="100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059" name="Google Shape;16059;p60"/>
            <p:cNvGrpSpPr/>
            <p:nvPr/>
          </p:nvGrpSpPr>
          <p:grpSpPr>
            <a:xfrm>
              <a:off x="3858154" y="1553085"/>
              <a:ext cx="211097" cy="211009"/>
              <a:chOff x="2113050" y="1320825"/>
              <a:chExt cx="872300" cy="872300"/>
            </a:xfrm>
          </p:grpSpPr>
          <p:sp>
            <p:nvSpPr>
              <p:cNvPr id="16060" name="Google Shape;16060;p60"/>
              <p:cNvSpPr/>
              <p:nvPr/>
            </p:nvSpPr>
            <p:spPr>
              <a:xfrm>
                <a:off x="2113050" y="1605300"/>
                <a:ext cx="227700" cy="587825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23513" extrusionOk="0">
                    <a:moveTo>
                      <a:pt x="0" y="1"/>
                    </a:moveTo>
                    <a:lnTo>
                      <a:pt x="0" y="23512"/>
                    </a:lnTo>
                    <a:lnTo>
                      <a:pt x="9107" y="23512"/>
                    </a:lnTo>
                    <a:lnTo>
                      <a:pt x="91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1" name="Google Shape;16061;p60"/>
              <p:cNvSpPr/>
              <p:nvPr/>
            </p:nvSpPr>
            <p:spPr>
              <a:xfrm>
                <a:off x="2113050" y="1320825"/>
                <a:ext cx="227700" cy="227300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9092" extrusionOk="0">
                    <a:moveTo>
                      <a:pt x="2273" y="0"/>
                    </a:moveTo>
                    <a:lnTo>
                      <a:pt x="2273" y="2273"/>
                    </a:lnTo>
                    <a:lnTo>
                      <a:pt x="0" y="2273"/>
                    </a:lnTo>
                    <a:lnTo>
                      <a:pt x="0" y="6818"/>
                    </a:lnTo>
                    <a:lnTo>
                      <a:pt x="2273" y="6818"/>
                    </a:lnTo>
                    <a:lnTo>
                      <a:pt x="2273" y="9091"/>
                    </a:lnTo>
                    <a:lnTo>
                      <a:pt x="6834" y="9091"/>
                    </a:lnTo>
                    <a:lnTo>
                      <a:pt x="6834" y="6818"/>
                    </a:lnTo>
                    <a:lnTo>
                      <a:pt x="9107" y="6818"/>
                    </a:lnTo>
                    <a:lnTo>
                      <a:pt x="9107" y="2273"/>
                    </a:lnTo>
                    <a:lnTo>
                      <a:pt x="6834" y="2273"/>
                    </a:lnTo>
                    <a:lnTo>
                      <a:pt x="68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2" name="Google Shape;16062;p60"/>
              <p:cNvSpPr/>
              <p:nvPr/>
            </p:nvSpPr>
            <p:spPr>
              <a:xfrm>
                <a:off x="2416725" y="1605300"/>
                <a:ext cx="568625" cy="587825"/>
              </a:xfrm>
              <a:custGeom>
                <a:avLst/>
                <a:gdLst/>
                <a:ahLst/>
                <a:cxnLst/>
                <a:rect l="l" t="t" r="r" b="b"/>
                <a:pathLst>
                  <a:path w="22745" h="23513" extrusionOk="0">
                    <a:moveTo>
                      <a:pt x="1" y="1"/>
                    </a:moveTo>
                    <a:lnTo>
                      <a:pt x="1" y="23512"/>
                    </a:lnTo>
                    <a:lnTo>
                      <a:pt x="8340" y="23512"/>
                    </a:lnTo>
                    <a:lnTo>
                      <a:pt x="8340" y="9092"/>
                    </a:lnTo>
                    <a:lnTo>
                      <a:pt x="14406" y="9092"/>
                    </a:lnTo>
                    <a:lnTo>
                      <a:pt x="14406" y="23512"/>
                    </a:lnTo>
                    <a:lnTo>
                      <a:pt x="22744" y="23512"/>
                    </a:lnTo>
                    <a:lnTo>
                      <a:pt x="22744" y="4546"/>
                    </a:lnTo>
                    <a:lnTo>
                      <a:pt x="20472" y="4546"/>
                    </a:lnTo>
                    <a:lnTo>
                      <a:pt x="20472" y="2273"/>
                    </a:lnTo>
                    <a:lnTo>
                      <a:pt x="18199" y="2273"/>
                    </a:lnTo>
                    <a:lnTo>
                      <a:pt x="181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3" name="Google Shape;16063;p60"/>
              <p:cNvSpPr/>
              <p:nvPr/>
            </p:nvSpPr>
            <p:spPr>
              <a:xfrm>
                <a:off x="2113050" y="1320825"/>
                <a:ext cx="114050" cy="11365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4546" extrusionOk="0">
                    <a:moveTo>
                      <a:pt x="2273" y="0"/>
                    </a:moveTo>
                    <a:lnTo>
                      <a:pt x="2273" y="2273"/>
                    </a:lnTo>
                    <a:lnTo>
                      <a:pt x="0" y="2273"/>
                    </a:lnTo>
                    <a:lnTo>
                      <a:pt x="0" y="4546"/>
                    </a:lnTo>
                    <a:lnTo>
                      <a:pt x="4562" y="4546"/>
                    </a:lnTo>
                    <a:lnTo>
                      <a:pt x="4562" y="2273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4" name="Google Shape;16064;p60"/>
              <p:cNvSpPr/>
              <p:nvPr/>
            </p:nvSpPr>
            <p:spPr>
              <a:xfrm>
                <a:off x="2568375" y="1605300"/>
                <a:ext cx="113675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4547" extrusionOk="0">
                    <a:moveTo>
                      <a:pt x="1" y="1"/>
                    </a:moveTo>
                    <a:lnTo>
                      <a:pt x="1" y="4546"/>
                    </a:lnTo>
                    <a:lnTo>
                      <a:pt x="4546" y="4546"/>
                    </a:lnTo>
                    <a:lnTo>
                      <a:pt x="4546" y="2273"/>
                    </a:lnTo>
                    <a:lnTo>
                      <a:pt x="45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5" name="Google Shape;16065;p60"/>
              <p:cNvSpPr/>
              <p:nvPr/>
            </p:nvSpPr>
            <p:spPr>
              <a:xfrm>
                <a:off x="2416725" y="1605300"/>
                <a:ext cx="113675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4547" extrusionOk="0">
                    <a:moveTo>
                      <a:pt x="1" y="1"/>
                    </a:moveTo>
                    <a:lnTo>
                      <a:pt x="1" y="4546"/>
                    </a:lnTo>
                    <a:lnTo>
                      <a:pt x="4547" y="4546"/>
                    </a:lnTo>
                    <a:lnTo>
                      <a:pt x="4547" y="2273"/>
                    </a:lnTo>
                    <a:lnTo>
                      <a:pt x="45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6" name="Google Shape;16066;p60"/>
              <p:cNvSpPr/>
              <p:nvPr/>
            </p:nvSpPr>
            <p:spPr>
              <a:xfrm>
                <a:off x="2113050" y="1605300"/>
                <a:ext cx="11405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4547" extrusionOk="0">
                    <a:moveTo>
                      <a:pt x="0" y="1"/>
                    </a:moveTo>
                    <a:lnTo>
                      <a:pt x="0" y="4546"/>
                    </a:lnTo>
                    <a:lnTo>
                      <a:pt x="4562" y="4546"/>
                    </a:lnTo>
                    <a:lnTo>
                      <a:pt x="4562" y="2273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7" name="Google Shape;16067;p60"/>
              <p:cNvSpPr/>
              <p:nvPr/>
            </p:nvSpPr>
            <p:spPr>
              <a:xfrm>
                <a:off x="2416725" y="1605300"/>
                <a:ext cx="454975" cy="587825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23513" extrusionOk="0">
                    <a:moveTo>
                      <a:pt x="1" y="1"/>
                    </a:moveTo>
                    <a:lnTo>
                      <a:pt x="1" y="23512"/>
                    </a:lnTo>
                    <a:lnTo>
                      <a:pt x="8340" y="23512"/>
                    </a:lnTo>
                    <a:lnTo>
                      <a:pt x="8340" y="9092"/>
                    </a:lnTo>
                    <a:lnTo>
                      <a:pt x="6067" y="9092"/>
                    </a:lnTo>
                    <a:lnTo>
                      <a:pt x="6067" y="21239"/>
                    </a:lnTo>
                    <a:lnTo>
                      <a:pt x="2274" y="21239"/>
                    </a:lnTo>
                    <a:lnTo>
                      <a:pt x="2274" y="2273"/>
                    </a:lnTo>
                    <a:lnTo>
                      <a:pt x="6067" y="2273"/>
                    </a:lnTo>
                    <a:lnTo>
                      <a:pt x="6067" y="4546"/>
                    </a:lnTo>
                    <a:lnTo>
                      <a:pt x="8340" y="4546"/>
                    </a:lnTo>
                    <a:lnTo>
                      <a:pt x="8340" y="2273"/>
                    </a:lnTo>
                    <a:lnTo>
                      <a:pt x="18199" y="2273"/>
                    </a:lnTo>
                    <a:lnTo>
                      <a:pt x="181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8" name="Google Shape;16068;p60"/>
              <p:cNvSpPr/>
              <p:nvPr/>
            </p:nvSpPr>
            <p:spPr>
              <a:xfrm>
                <a:off x="2776850" y="1718950"/>
                <a:ext cx="208500" cy="474175"/>
              </a:xfrm>
              <a:custGeom>
                <a:avLst/>
                <a:gdLst/>
                <a:ahLst/>
                <a:cxnLst/>
                <a:rect l="l" t="t" r="r" b="b"/>
                <a:pathLst>
                  <a:path w="8340" h="18967" extrusionOk="0">
                    <a:moveTo>
                      <a:pt x="6067" y="0"/>
                    </a:moveTo>
                    <a:lnTo>
                      <a:pt x="6067" y="16693"/>
                    </a:lnTo>
                    <a:lnTo>
                      <a:pt x="2273" y="16693"/>
                    </a:lnTo>
                    <a:lnTo>
                      <a:pt x="2273" y="4546"/>
                    </a:lnTo>
                    <a:lnTo>
                      <a:pt x="1" y="4546"/>
                    </a:lnTo>
                    <a:lnTo>
                      <a:pt x="1" y="18966"/>
                    </a:lnTo>
                    <a:lnTo>
                      <a:pt x="8339" y="18966"/>
                    </a:lnTo>
                    <a:lnTo>
                      <a:pt x="833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9" name="Google Shape;16069;p60"/>
              <p:cNvSpPr/>
              <p:nvPr/>
            </p:nvSpPr>
            <p:spPr>
              <a:xfrm>
                <a:off x="2113050" y="1605300"/>
                <a:ext cx="227700" cy="587825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23513" extrusionOk="0">
                    <a:moveTo>
                      <a:pt x="6834" y="2273"/>
                    </a:moveTo>
                    <a:lnTo>
                      <a:pt x="6834" y="21239"/>
                    </a:lnTo>
                    <a:lnTo>
                      <a:pt x="2273" y="21239"/>
                    </a:lnTo>
                    <a:lnTo>
                      <a:pt x="2273" y="2273"/>
                    </a:lnTo>
                    <a:close/>
                    <a:moveTo>
                      <a:pt x="0" y="1"/>
                    </a:moveTo>
                    <a:lnTo>
                      <a:pt x="0" y="23512"/>
                    </a:lnTo>
                    <a:lnTo>
                      <a:pt x="9107" y="23512"/>
                    </a:lnTo>
                    <a:lnTo>
                      <a:pt x="91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0" name="Google Shape;16070;p60"/>
              <p:cNvSpPr/>
              <p:nvPr/>
            </p:nvSpPr>
            <p:spPr>
              <a:xfrm>
                <a:off x="2169875" y="1320825"/>
                <a:ext cx="114050" cy="568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2273" extrusionOk="0">
                    <a:moveTo>
                      <a:pt x="0" y="0"/>
                    </a:moveTo>
                    <a:lnTo>
                      <a:pt x="0" y="2273"/>
                    </a:lnTo>
                    <a:lnTo>
                      <a:pt x="4561" y="2273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1" name="Google Shape;16071;p60"/>
              <p:cNvSpPr/>
              <p:nvPr/>
            </p:nvSpPr>
            <p:spPr>
              <a:xfrm>
                <a:off x="2169875" y="1491275"/>
                <a:ext cx="114050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2274" extrusionOk="0">
                    <a:moveTo>
                      <a:pt x="0" y="0"/>
                    </a:moveTo>
                    <a:lnTo>
                      <a:pt x="0" y="2273"/>
                    </a:lnTo>
                    <a:lnTo>
                      <a:pt x="4561" y="2273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2" name="Google Shape;16072;p60"/>
              <p:cNvSpPr/>
              <p:nvPr/>
            </p:nvSpPr>
            <p:spPr>
              <a:xfrm>
                <a:off x="2113050" y="1377625"/>
                <a:ext cx="5685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4547" extrusionOk="0">
                    <a:moveTo>
                      <a:pt x="0" y="1"/>
                    </a:moveTo>
                    <a:lnTo>
                      <a:pt x="0" y="4546"/>
                    </a:lnTo>
                    <a:lnTo>
                      <a:pt x="2273" y="4546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3" name="Google Shape;16073;p60"/>
              <p:cNvSpPr/>
              <p:nvPr/>
            </p:nvSpPr>
            <p:spPr>
              <a:xfrm>
                <a:off x="2283900" y="1377625"/>
                <a:ext cx="5685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4547" extrusionOk="0">
                    <a:moveTo>
                      <a:pt x="0" y="1"/>
                    </a:moveTo>
                    <a:lnTo>
                      <a:pt x="0" y="4546"/>
                    </a:lnTo>
                    <a:lnTo>
                      <a:pt x="2273" y="4546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4" name="Google Shape;16074;p60"/>
              <p:cNvSpPr/>
              <p:nvPr/>
            </p:nvSpPr>
            <p:spPr>
              <a:xfrm>
                <a:off x="2871675" y="1662125"/>
                <a:ext cx="56850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274" extrusionOk="0">
                    <a:moveTo>
                      <a:pt x="1" y="0"/>
                    </a:moveTo>
                    <a:lnTo>
                      <a:pt x="1" y="2273"/>
                    </a:lnTo>
                    <a:lnTo>
                      <a:pt x="2274" y="2273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5" name="Google Shape;16075;p60"/>
              <p:cNvSpPr/>
              <p:nvPr/>
            </p:nvSpPr>
            <p:spPr>
              <a:xfrm>
                <a:off x="2625200" y="1775775"/>
                <a:ext cx="151675" cy="56825"/>
              </a:xfrm>
              <a:custGeom>
                <a:avLst/>
                <a:gdLst/>
                <a:ahLst/>
                <a:cxnLst/>
                <a:rect l="l" t="t" r="r" b="b"/>
                <a:pathLst>
                  <a:path w="6067" h="2273" extrusionOk="0">
                    <a:moveTo>
                      <a:pt x="1" y="0"/>
                    </a:moveTo>
                    <a:lnTo>
                      <a:pt x="1" y="2273"/>
                    </a:lnTo>
                    <a:lnTo>
                      <a:pt x="6067" y="2273"/>
                    </a:lnTo>
                    <a:lnTo>
                      <a:pt x="60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076" name="Google Shape;16076;p60"/>
          <p:cNvGrpSpPr/>
          <p:nvPr/>
        </p:nvGrpSpPr>
        <p:grpSpPr>
          <a:xfrm>
            <a:off x="4657034" y="1494895"/>
            <a:ext cx="326222" cy="327425"/>
            <a:chOff x="4296471" y="1494895"/>
            <a:chExt cx="326222" cy="327425"/>
          </a:xfrm>
        </p:grpSpPr>
        <p:grpSp>
          <p:nvGrpSpPr>
            <p:cNvPr id="16077" name="Google Shape;16077;p60"/>
            <p:cNvGrpSpPr/>
            <p:nvPr/>
          </p:nvGrpSpPr>
          <p:grpSpPr>
            <a:xfrm>
              <a:off x="4296471" y="1494895"/>
              <a:ext cx="326222" cy="327425"/>
              <a:chOff x="720000" y="1540425"/>
              <a:chExt cx="833900" cy="836975"/>
            </a:xfrm>
          </p:grpSpPr>
          <p:sp>
            <p:nvSpPr>
              <p:cNvPr id="16078" name="Google Shape;16078;p60"/>
              <p:cNvSpPr/>
              <p:nvPr/>
            </p:nvSpPr>
            <p:spPr>
              <a:xfrm rot="-5400000">
                <a:off x="720550" y="1543413"/>
                <a:ext cx="832800" cy="831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079" name="Google Shape;16079;p60"/>
              <p:cNvGrpSpPr/>
              <p:nvPr/>
            </p:nvGrpSpPr>
            <p:grpSpPr>
              <a:xfrm>
                <a:off x="720000" y="1540425"/>
                <a:ext cx="833900" cy="836975"/>
                <a:chOff x="720000" y="1540425"/>
                <a:chExt cx="833900" cy="836975"/>
              </a:xfrm>
            </p:grpSpPr>
            <p:sp>
              <p:nvSpPr>
                <p:cNvPr id="16080" name="Google Shape;16080;p60"/>
                <p:cNvSpPr/>
                <p:nvPr/>
              </p:nvSpPr>
              <p:spPr>
                <a:xfrm>
                  <a:off x="1453400" y="1540425"/>
                  <a:ext cx="100500" cy="100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81" name="Google Shape;16081;p60"/>
                <p:cNvSpPr/>
                <p:nvPr/>
              </p:nvSpPr>
              <p:spPr>
                <a:xfrm>
                  <a:off x="720000" y="1540425"/>
                  <a:ext cx="100500" cy="100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82" name="Google Shape;16082;p60"/>
                <p:cNvSpPr/>
                <p:nvPr/>
              </p:nvSpPr>
              <p:spPr>
                <a:xfrm>
                  <a:off x="1453400" y="2276900"/>
                  <a:ext cx="100500" cy="100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83" name="Google Shape;16083;p60"/>
                <p:cNvSpPr/>
                <p:nvPr/>
              </p:nvSpPr>
              <p:spPr>
                <a:xfrm>
                  <a:off x="720000" y="2276900"/>
                  <a:ext cx="100500" cy="100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084" name="Google Shape;16084;p60"/>
            <p:cNvGrpSpPr/>
            <p:nvPr/>
          </p:nvGrpSpPr>
          <p:grpSpPr>
            <a:xfrm>
              <a:off x="4395659" y="1553113"/>
              <a:ext cx="128502" cy="211009"/>
              <a:chOff x="4136600" y="1320825"/>
              <a:chExt cx="531000" cy="872300"/>
            </a:xfrm>
          </p:grpSpPr>
          <p:sp>
            <p:nvSpPr>
              <p:cNvPr id="16085" name="Google Shape;16085;p60"/>
              <p:cNvSpPr/>
              <p:nvPr/>
            </p:nvSpPr>
            <p:spPr>
              <a:xfrm>
                <a:off x="4136600" y="1320825"/>
                <a:ext cx="531000" cy="872300"/>
              </a:xfrm>
              <a:custGeom>
                <a:avLst/>
                <a:gdLst/>
                <a:ahLst/>
                <a:cxnLst/>
                <a:rect l="l" t="t" r="r" b="b"/>
                <a:pathLst>
                  <a:path w="21240" h="34892" extrusionOk="0">
                    <a:moveTo>
                      <a:pt x="9107" y="0"/>
                    </a:moveTo>
                    <a:lnTo>
                      <a:pt x="9107" y="2273"/>
                    </a:lnTo>
                    <a:lnTo>
                      <a:pt x="6835" y="2273"/>
                    </a:lnTo>
                    <a:lnTo>
                      <a:pt x="6835" y="4546"/>
                    </a:lnTo>
                    <a:lnTo>
                      <a:pt x="4562" y="4546"/>
                    </a:lnTo>
                    <a:lnTo>
                      <a:pt x="4562" y="11380"/>
                    </a:lnTo>
                    <a:lnTo>
                      <a:pt x="1" y="11380"/>
                    </a:lnTo>
                    <a:lnTo>
                      <a:pt x="1" y="19718"/>
                    </a:lnTo>
                    <a:lnTo>
                      <a:pt x="4562" y="19718"/>
                    </a:lnTo>
                    <a:lnTo>
                      <a:pt x="4562" y="34891"/>
                    </a:lnTo>
                    <a:lnTo>
                      <a:pt x="13653" y="34891"/>
                    </a:lnTo>
                    <a:lnTo>
                      <a:pt x="13653" y="19718"/>
                    </a:lnTo>
                    <a:lnTo>
                      <a:pt x="18214" y="19718"/>
                    </a:lnTo>
                    <a:lnTo>
                      <a:pt x="18214" y="11380"/>
                    </a:lnTo>
                    <a:lnTo>
                      <a:pt x="13653" y="11380"/>
                    </a:lnTo>
                    <a:lnTo>
                      <a:pt x="13653" y="8339"/>
                    </a:lnTo>
                    <a:lnTo>
                      <a:pt x="21239" y="8339"/>
                    </a:lnTo>
                    <a:lnTo>
                      <a:pt x="2123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6" name="Google Shape;16086;p60"/>
              <p:cNvSpPr/>
              <p:nvPr/>
            </p:nvSpPr>
            <p:spPr>
              <a:xfrm>
                <a:off x="4250625" y="1320825"/>
                <a:ext cx="170500" cy="170475"/>
              </a:xfrm>
              <a:custGeom>
                <a:avLst/>
                <a:gdLst/>
                <a:ahLst/>
                <a:cxnLst/>
                <a:rect l="l" t="t" r="r" b="b"/>
                <a:pathLst>
                  <a:path w="6820" h="6819" extrusionOk="0">
                    <a:moveTo>
                      <a:pt x="4546" y="0"/>
                    </a:moveTo>
                    <a:lnTo>
                      <a:pt x="4546" y="2273"/>
                    </a:lnTo>
                    <a:lnTo>
                      <a:pt x="2274" y="2273"/>
                    </a:lnTo>
                    <a:lnTo>
                      <a:pt x="2274" y="4546"/>
                    </a:lnTo>
                    <a:lnTo>
                      <a:pt x="1" y="4546"/>
                    </a:lnTo>
                    <a:lnTo>
                      <a:pt x="1" y="6818"/>
                    </a:lnTo>
                    <a:lnTo>
                      <a:pt x="4546" y="6818"/>
                    </a:lnTo>
                    <a:lnTo>
                      <a:pt x="4546" y="4546"/>
                    </a:lnTo>
                    <a:lnTo>
                      <a:pt x="6819" y="4546"/>
                    </a:lnTo>
                    <a:lnTo>
                      <a:pt x="68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7" name="Google Shape;16087;p60"/>
              <p:cNvSpPr/>
              <p:nvPr/>
            </p:nvSpPr>
            <p:spPr>
              <a:xfrm>
                <a:off x="4364275" y="1320825"/>
                <a:ext cx="303325" cy="208475"/>
              </a:xfrm>
              <a:custGeom>
                <a:avLst/>
                <a:gdLst/>
                <a:ahLst/>
                <a:cxnLst/>
                <a:rect l="l" t="t" r="r" b="b"/>
                <a:pathLst>
                  <a:path w="12133" h="8339" extrusionOk="0">
                    <a:moveTo>
                      <a:pt x="0" y="0"/>
                    </a:moveTo>
                    <a:lnTo>
                      <a:pt x="0" y="2273"/>
                    </a:lnTo>
                    <a:lnTo>
                      <a:pt x="9859" y="2273"/>
                    </a:lnTo>
                    <a:lnTo>
                      <a:pt x="9859" y="6066"/>
                    </a:lnTo>
                    <a:lnTo>
                      <a:pt x="4546" y="6066"/>
                    </a:lnTo>
                    <a:lnTo>
                      <a:pt x="4546" y="8339"/>
                    </a:lnTo>
                    <a:lnTo>
                      <a:pt x="12132" y="8339"/>
                    </a:lnTo>
                    <a:lnTo>
                      <a:pt x="121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8" name="Google Shape;16088;p60"/>
              <p:cNvSpPr/>
              <p:nvPr/>
            </p:nvSpPr>
            <p:spPr>
              <a:xfrm>
                <a:off x="4307450" y="1377625"/>
                <a:ext cx="56850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274" extrusionOk="0">
                    <a:moveTo>
                      <a:pt x="1" y="1"/>
                    </a:moveTo>
                    <a:lnTo>
                      <a:pt x="1" y="2274"/>
                    </a:lnTo>
                    <a:lnTo>
                      <a:pt x="2273" y="2274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9" name="Google Shape;16089;p60"/>
              <p:cNvSpPr/>
              <p:nvPr/>
            </p:nvSpPr>
            <p:spPr>
              <a:xfrm>
                <a:off x="4136600" y="1434450"/>
                <a:ext cx="455375" cy="758675"/>
              </a:xfrm>
              <a:custGeom>
                <a:avLst/>
                <a:gdLst/>
                <a:ahLst/>
                <a:cxnLst/>
                <a:rect l="l" t="t" r="r" b="b"/>
                <a:pathLst>
                  <a:path w="18215" h="30347" extrusionOk="0">
                    <a:moveTo>
                      <a:pt x="4562" y="1"/>
                    </a:moveTo>
                    <a:lnTo>
                      <a:pt x="4562" y="6835"/>
                    </a:lnTo>
                    <a:lnTo>
                      <a:pt x="1" y="6835"/>
                    </a:lnTo>
                    <a:lnTo>
                      <a:pt x="1" y="15173"/>
                    </a:lnTo>
                    <a:lnTo>
                      <a:pt x="4562" y="15173"/>
                    </a:lnTo>
                    <a:lnTo>
                      <a:pt x="4562" y="30346"/>
                    </a:lnTo>
                    <a:lnTo>
                      <a:pt x="13653" y="30346"/>
                    </a:lnTo>
                    <a:lnTo>
                      <a:pt x="13653" y="15173"/>
                    </a:lnTo>
                    <a:lnTo>
                      <a:pt x="18214" y="15173"/>
                    </a:lnTo>
                    <a:lnTo>
                      <a:pt x="18214" y="6835"/>
                    </a:lnTo>
                    <a:lnTo>
                      <a:pt x="13653" y="6835"/>
                    </a:lnTo>
                    <a:lnTo>
                      <a:pt x="13653" y="3794"/>
                    </a:lnTo>
                    <a:lnTo>
                      <a:pt x="11380" y="3794"/>
                    </a:lnTo>
                    <a:lnTo>
                      <a:pt x="11380" y="9107"/>
                    </a:lnTo>
                    <a:lnTo>
                      <a:pt x="15926" y="9107"/>
                    </a:lnTo>
                    <a:lnTo>
                      <a:pt x="15926" y="12901"/>
                    </a:lnTo>
                    <a:lnTo>
                      <a:pt x="11380" y="12901"/>
                    </a:lnTo>
                    <a:lnTo>
                      <a:pt x="11380" y="28073"/>
                    </a:lnTo>
                    <a:lnTo>
                      <a:pt x="6835" y="28073"/>
                    </a:lnTo>
                    <a:lnTo>
                      <a:pt x="6835" y="12901"/>
                    </a:lnTo>
                    <a:lnTo>
                      <a:pt x="2273" y="12901"/>
                    </a:lnTo>
                    <a:lnTo>
                      <a:pt x="2273" y="9107"/>
                    </a:lnTo>
                    <a:lnTo>
                      <a:pt x="6835" y="9107"/>
                    </a:lnTo>
                    <a:lnTo>
                      <a:pt x="683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090" name="Google Shape;16090;p60"/>
          <p:cNvGrpSpPr/>
          <p:nvPr/>
        </p:nvGrpSpPr>
        <p:grpSpPr>
          <a:xfrm>
            <a:off x="5152909" y="1494895"/>
            <a:ext cx="326222" cy="327425"/>
            <a:chOff x="4792346" y="1494895"/>
            <a:chExt cx="326222" cy="327425"/>
          </a:xfrm>
        </p:grpSpPr>
        <p:grpSp>
          <p:nvGrpSpPr>
            <p:cNvPr id="16091" name="Google Shape;16091;p60"/>
            <p:cNvGrpSpPr/>
            <p:nvPr/>
          </p:nvGrpSpPr>
          <p:grpSpPr>
            <a:xfrm>
              <a:off x="4792346" y="1494895"/>
              <a:ext cx="326222" cy="327425"/>
              <a:chOff x="720000" y="1540425"/>
              <a:chExt cx="833900" cy="836975"/>
            </a:xfrm>
          </p:grpSpPr>
          <p:sp>
            <p:nvSpPr>
              <p:cNvPr id="16092" name="Google Shape;16092;p60"/>
              <p:cNvSpPr/>
              <p:nvPr/>
            </p:nvSpPr>
            <p:spPr>
              <a:xfrm rot="-5400000">
                <a:off x="720550" y="1543413"/>
                <a:ext cx="832800" cy="831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093" name="Google Shape;16093;p60"/>
              <p:cNvGrpSpPr/>
              <p:nvPr/>
            </p:nvGrpSpPr>
            <p:grpSpPr>
              <a:xfrm>
                <a:off x="720000" y="1540425"/>
                <a:ext cx="833900" cy="836975"/>
                <a:chOff x="720000" y="1540425"/>
                <a:chExt cx="833900" cy="836975"/>
              </a:xfrm>
            </p:grpSpPr>
            <p:sp>
              <p:nvSpPr>
                <p:cNvPr id="16094" name="Google Shape;16094;p60"/>
                <p:cNvSpPr/>
                <p:nvPr/>
              </p:nvSpPr>
              <p:spPr>
                <a:xfrm>
                  <a:off x="1453400" y="1540425"/>
                  <a:ext cx="100500" cy="100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95" name="Google Shape;16095;p60"/>
                <p:cNvSpPr/>
                <p:nvPr/>
              </p:nvSpPr>
              <p:spPr>
                <a:xfrm>
                  <a:off x="720000" y="1540425"/>
                  <a:ext cx="100500" cy="100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96" name="Google Shape;16096;p60"/>
                <p:cNvSpPr/>
                <p:nvPr/>
              </p:nvSpPr>
              <p:spPr>
                <a:xfrm>
                  <a:off x="1453400" y="2276900"/>
                  <a:ext cx="100500" cy="100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97" name="Google Shape;16097;p60"/>
                <p:cNvSpPr/>
                <p:nvPr/>
              </p:nvSpPr>
              <p:spPr>
                <a:xfrm>
                  <a:off x="720000" y="2276900"/>
                  <a:ext cx="100500" cy="100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098" name="Google Shape;16098;p60"/>
            <p:cNvGrpSpPr/>
            <p:nvPr/>
          </p:nvGrpSpPr>
          <p:grpSpPr>
            <a:xfrm>
              <a:off x="4837136" y="1553203"/>
              <a:ext cx="236655" cy="210851"/>
              <a:chOff x="3928125" y="3010500"/>
              <a:chExt cx="872300" cy="777475"/>
            </a:xfrm>
          </p:grpSpPr>
          <p:sp>
            <p:nvSpPr>
              <p:cNvPr id="16099" name="Google Shape;16099;p60"/>
              <p:cNvSpPr/>
              <p:nvPr/>
            </p:nvSpPr>
            <p:spPr>
              <a:xfrm>
                <a:off x="3928125" y="3010500"/>
                <a:ext cx="872300" cy="777475"/>
              </a:xfrm>
              <a:custGeom>
                <a:avLst/>
                <a:gdLst/>
                <a:ahLst/>
                <a:cxnLst/>
                <a:rect l="l" t="t" r="r" b="b"/>
                <a:pathLst>
                  <a:path w="34892" h="31099" extrusionOk="0">
                    <a:moveTo>
                      <a:pt x="17446" y="1"/>
                    </a:moveTo>
                    <a:lnTo>
                      <a:pt x="17446" y="2274"/>
                    </a:lnTo>
                    <a:lnTo>
                      <a:pt x="15174" y="2274"/>
                    </a:lnTo>
                    <a:lnTo>
                      <a:pt x="15174" y="4546"/>
                    </a:lnTo>
                    <a:lnTo>
                      <a:pt x="12901" y="4546"/>
                    </a:lnTo>
                    <a:lnTo>
                      <a:pt x="12901" y="9108"/>
                    </a:lnTo>
                    <a:lnTo>
                      <a:pt x="9860" y="9108"/>
                    </a:lnTo>
                    <a:lnTo>
                      <a:pt x="9860" y="6819"/>
                    </a:lnTo>
                    <a:lnTo>
                      <a:pt x="6819" y="6819"/>
                    </a:lnTo>
                    <a:lnTo>
                      <a:pt x="6819" y="4546"/>
                    </a:lnTo>
                    <a:lnTo>
                      <a:pt x="4546" y="4546"/>
                    </a:lnTo>
                    <a:lnTo>
                      <a:pt x="4546" y="2274"/>
                    </a:lnTo>
                    <a:lnTo>
                      <a:pt x="1" y="2274"/>
                    </a:lnTo>
                    <a:lnTo>
                      <a:pt x="1" y="15174"/>
                    </a:lnTo>
                    <a:lnTo>
                      <a:pt x="2274" y="15174"/>
                    </a:lnTo>
                    <a:lnTo>
                      <a:pt x="2274" y="17446"/>
                    </a:lnTo>
                    <a:lnTo>
                      <a:pt x="4546" y="17446"/>
                    </a:lnTo>
                    <a:lnTo>
                      <a:pt x="4546" y="19719"/>
                    </a:lnTo>
                    <a:lnTo>
                      <a:pt x="6819" y="19719"/>
                    </a:lnTo>
                    <a:lnTo>
                      <a:pt x="6819" y="24265"/>
                    </a:lnTo>
                    <a:lnTo>
                      <a:pt x="4546" y="24265"/>
                    </a:lnTo>
                    <a:lnTo>
                      <a:pt x="4546" y="26553"/>
                    </a:lnTo>
                    <a:lnTo>
                      <a:pt x="2274" y="26553"/>
                    </a:lnTo>
                    <a:lnTo>
                      <a:pt x="2274" y="31099"/>
                    </a:lnTo>
                    <a:lnTo>
                      <a:pt x="23512" y="31099"/>
                    </a:lnTo>
                    <a:lnTo>
                      <a:pt x="23512" y="28826"/>
                    </a:lnTo>
                    <a:lnTo>
                      <a:pt x="25785" y="28826"/>
                    </a:lnTo>
                    <a:lnTo>
                      <a:pt x="25785" y="26553"/>
                    </a:lnTo>
                    <a:lnTo>
                      <a:pt x="28058" y="26553"/>
                    </a:lnTo>
                    <a:lnTo>
                      <a:pt x="28058" y="24265"/>
                    </a:lnTo>
                    <a:lnTo>
                      <a:pt x="30346" y="24265"/>
                    </a:lnTo>
                    <a:lnTo>
                      <a:pt x="30346" y="15926"/>
                    </a:lnTo>
                    <a:lnTo>
                      <a:pt x="32619" y="15926"/>
                    </a:lnTo>
                    <a:lnTo>
                      <a:pt x="32619" y="13653"/>
                    </a:lnTo>
                    <a:lnTo>
                      <a:pt x="34892" y="13653"/>
                    </a:lnTo>
                    <a:lnTo>
                      <a:pt x="34892" y="9108"/>
                    </a:lnTo>
                    <a:lnTo>
                      <a:pt x="30346" y="9108"/>
                    </a:lnTo>
                    <a:lnTo>
                      <a:pt x="30346" y="4546"/>
                    </a:lnTo>
                    <a:lnTo>
                      <a:pt x="28058" y="4546"/>
                    </a:lnTo>
                    <a:lnTo>
                      <a:pt x="28058" y="2274"/>
                    </a:lnTo>
                    <a:lnTo>
                      <a:pt x="25785" y="2274"/>
                    </a:lnTo>
                    <a:lnTo>
                      <a:pt x="257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0" name="Google Shape;16100;p60"/>
              <p:cNvSpPr/>
              <p:nvPr/>
            </p:nvSpPr>
            <p:spPr>
              <a:xfrm>
                <a:off x="3928125" y="3067325"/>
                <a:ext cx="246500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9860" h="9108" extrusionOk="0">
                    <a:moveTo>
                      <a:pt x="1" y="1"/>
                    </a:moveTo>
                    <a:lnTo>
                      <a:pt x="1" y="4546"/>
                    </a:lnTo>
                    <a:lnTo>
                      <a:pt x="4546" y="4546"/>
                    </a:lnTo>
                    <a:lnTo>
                      <a:pt x="4546" y="6835"/>
                    </a:lnTo>
                    <a:lnTo>
                      <a:pt x="6819" y="6835"/>
                    </a:lnTo>
                    <a:lnTo>
                      <a:pt x="6819" y="9107"/>
                    </a:lnTo>
                    <a:lnTo>
                      <a:pt x="9860" y="9107"/>
                    </a:lnTo>
                    <a:lnTo>
                      <a:pt x="9860" y="4546"/>
                    </a:lnTo>
                    <a:lnTo>
                      <a:pt x="6819" y="4546"/>
                    </a:lnTo>
                    <a:lnTo>
                      <a:pt x="6819" y="2273"/>
                    </a:lnTo>
                    <a:lnTo>
                      <a:pt x="4546" y="2273"/>
                    </a:lnTo>
                    <a:lnTo>
                      <a:pt x="45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1" name="Google Shape;16101;p60"/>
              <p:cNvSpPr/>
              <p:nvPr/>
            </p:nvSpPr>
            <p:spPr>
              <a:xfrm>
                <a:off x="3984950" y="3503475"/>
                <a:ext cx="227700" cy="284500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11380" extrusionOk="0">
                    <a:moveTo>
                      <a:pt x="6835" y="0"/>
                    </a:moveTo>
                    <a:lnTo>
                      <a:pt x="6835" y="2273"/>
                    </a:lnTo>
                    <a:lnTo>
                      <a:pt x="4546" y="2273"/>
                    </a:lnTo>
                    <a:lnTo>
                      <a:pt x="4546" y="4546"/>
                    </a:lnTo>
                    <a:lnTo>
                      <a:pt x="2273" y="4546"/>
                    </a:lnTo>
                    <a:lnTo>
                      <a:pt x="2273" y="6834"/>
                    </a:lnTo>
                    <a:lnTo>
                      <a:pt x="1" y="6834"/>
                    </a:lnTo>
                    <a:lnTo>
                      <a:pt x="1" y="11380"/>
                    </a:lnTo>
                    <a:lnTo>
                      <a:pt x="4546" y="11380"/>
                    </a:lnTo>
                    <a:lnTo>
                      <a:pt x="4546" y="6834"/>
                    </a:lnTo>
                    <a:lnTo>
                      <a:pt x="6835" y="6834"/>
                    </a:lnTo>
                    <a:lnTo>
                      <a:pt x="6835" y="4546"/>
                    </a:lnTo>
                    <a:lnTo>
                      <a:pt x="9107" y="4546"/>
                    </a:lnTo>
                    <a:lnTo>
                      <a:pt x="91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2" name="Google Shape;16102;p60"/>
              <p:cNvSpPr/>
              <p:nvPr/>
            </p:nvSpPr>
            <p:spPr>
              <a:xfrm>
                <a:off x="4250625" y="3010500"/>
                <a:ext cx="170500" cy="170500"/>
              </a:xfrm>
              <a:custGeom>
                <a:avLst/>
                <a:gdLst/>
                <a:ahLst/>
                <a:cxnLst/>
                <a:rect l="l" t="t" r="r" b="b"/>
                <a:pathLst>
                  <a:path w="6820" h="6820" extrusionOk="0">
                    <a:moveTo>
                      <a:pt x="4546" y="1"/>
                    </a:moveTo>
                    <a:lnTo>
                      <a:pt x="4546" y="2274"/>
                    </a:lnTo>
                    <a:lnTo>
                      <a:pt x="2274" y="2274"/>
                    </a:lnTo>
                    <a:lnTo>
                      <a:pt x="2274" y="4546"/>
                    </a:lnTo>
                    <a:lnTo>
                      <a:pt x="1" y="4546"/>
                    </a:lnTo>
                    <a:lnTo>
                      <a:pt x="1" y="6819"/>
                    </a:lnTo>
                    <a:lnTo>
                      <a:pt x="4546" y="6819"/>
                    </a:lnTo>
                    <a:lnTo>
                      <a:pt x="4546" y="4546"/>
                    </a:lnTo>
                    <a:lnTo>
                      <a:pt x="6819" y="4546"/>
                    </a:lnTo>
                    <a:lnTo>
                      <a:pt x="68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3" name="Google Shape;16103;p60"/>
              <p:cNvSpPr/>
              <p:nvPr/>
            </p:nvSpPr>
            <p:spPr>
              <a:xfrm>
                <a:off x="4364275" y="3010500"/>
                <a:ext cx="208500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8340" h="2274" extrusionOk="0">
                    <a:moveTo>
                      <a:pt x="0" y="1"/>
                    </a:moveTo>
                    <a:lnTo>
                      <a:pt x="0" y="2274"/>
                    </a:lnTo>
                    <a:lnTo>
                      <a:pt x="8339" y="2274"/>
                    </a:lnTo>
                    <a:lnTo>
                      <a:pt x="83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4" name="Google Shape;16104;p60"/>
              <p:cNvSpPr/>
              <p:nvPr/>
            </p:nvSpPr>
            <p:spPr>
              <a:xfrm>
                <a:off x="4098600" y="3503475"/>
                <a:ext cx="114050" cy="11365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4546" extrusionOk="0">
                    <a:moveTo>
                      <a:pt x="0" y="0"/>
                    </a:moveTo>
                    <a:lnTo>
                      <a:pt x="0" y="4546"/>
                    </a:lnTo>
                    <a:lnTo>
                      <a:pt x="2289" y="4546"/>
                    </a:lnTo>
                    <a:lnTo>
                      <a:pt x="2289" y="2273"/>
                    </a:lnTo>
                    <a:lnTo>
                      <a:pt x="4561" y="2273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5" name="Google Shape;16105;p60"/>
              <p:cNvSpPr/>
              <p:nvPr/>
            </p:nvSpPr>
            <p:spPr>
              <a:xfrm>
                <a:off x="3984950" y="3674325"/>
                <a:ext cx="531000" cy="113650"/>
              </a:xfrm>
              <a:custGeom>
                <a:avLst/>
                <a:gdLst/>
                <a:ahLst/>
                <a:cxnLst/>
                <a:rect l="l" t="t" r="r" b="b"/>
                <a:pathLst>
                  <a:path w="21240" h="4546" extrusionOk="0">
                    <a:moveTo>
                      <a:pt x="1" y="0"/>
                    </a:moveTo>
                    <a:lnTo>
                      <a:pt x="1" y="4546"/>
                    </a:lnTo>
                    <a:lnTo>
                      <a:pt x="21239" y="4546"/>
                    </a:lnTo>
                    <a:lnTo>
                      <a:pt x="21239" y="2273"/>
                    </a:lnTo>
                    <a:lnTo>
                      <a:pt x="2273" y="2273"/>
                    </a:lnTo>
                    <a:lnTo>
                      <a:pt x="227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6" name="Google Shape;16106;p60"/>
              <p:cNvSpPr/>
              <p:nvPr/>
            </p:nvSpPr>
            <p:spPr>
              <a:xfrm>
                <a:off x="4307450" y="3067325"/>
                <a:ext cx="56850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274" extrusionOk="0">
                    <a:moveTo>
                      <a:pt x="1" y="1"/>
                    </a:moveTo>
                    <a:lnTo>
                      <a:pt x="1" y="2273"/>
                    </a:lnTo>
                    <a:lnTo>
                      <a:pt x="2273" y="2273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7" name="Google Shape;16107;p60"/>
              <p:cNvSpPr/>
              <p:nvPr/>
            </p:nvSpPr>
            <p:spPr>
              <a:xfrm>
                <a:off x="4174600" y="3124150"/>
                <a:ext cx="132875" cy="170875"/>
              </a:xfrm>
              <a:custGeom>
                <a:avLst/>
                <a:gdLst/>
                <a:ahLst/>
                <a:cxnLst/>
                <a:rect l="l" t="t" r="r" b="b"/>
                <a:pathLst>
                  <a:path w="5315" h="6835" extrusionOk="0">
                    <a:moveTo>
                      <a:pt x="3042" y="0"/>
                    </a:moveTo>
                    <a:lnTo>
                      <a:pt x="3042" y="4562"/>
                    </a:lnTo>
                    <a:lnTo>
                      <a:pt x="1" y="4562"/>
                    </a:lnTo>
                    <a:lnTo>
                      <a:pt x="1" y="6834"/>
                    </a:lnTo>
                    <a:lnTo>
                      <a:pt x="5315" y="6834"/>
                    </a:lnTo>
                    <a:lnTo>
                      <a:pt x="53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8" name="Google Shape;16108;p60"/>
              <p:cNvSpPr/>
              <p:nvPr/>
            </p:nvSpPr>
            <p:spPr>
              <a:xfrm>
                <a:off x="4572750" y="3067325"/>
                <a:ext cx="568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2274" extrusionOk="0">
                    <a:moveTo>
                      <a:pt x="0" y="1"/>
                    </a:moveTo>
                    <a:lnTo>
                      <a:pt x="0" y="2273"/>
                    </a:lnTo>
                    <a:lnTo>
                      <a:pt x="2273" y="2273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9" name="Google Shape;16109;p60"/>
              <p:cNvSpPr/>
              <p:nvPr/>
            </p:nvSpPr>
            <p:spPr>
              <a:xfrm>
                <a:off x="4629550" y="3124150"/>
                <a:ext cx="170875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9108" extrusionOk="0">
                    <a:moveTo>
                      <a:pt x="1" y="0"/>
                    </a:moveTo>
                    <a:lnTo>
                      <a:pt x="1" y="6834"/>
                    </a:lnTo>
                    <a:lnTo>
                      <a:pt x="4562" y="6834"/>
                    </a:lnTo>
                    <a:lnTo>
                      <a:pt x="4562" y="9107"/>
                    </a:lnTo>
                    <a:lnTo>
                      <a:pt x="6835" y="9107"/>
                    </a:lnTo>
                    <a:lnTo>
                      <a:pt x="6835" y="4562"/>
                    </a:lnTo>
                    <a:lnTo>
                      <a:pt x="2289" y="4562"/>
                    </a:lnTo>
                    <a:lnTo>
                      <a:pt x="22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0" name="Google Shape;16110;p60"/>
              <p:cNvSpPr/>
              <p:nvPr/>
            </p:nvSpPr>
            <p:spPr>
              <a:xfrm>
                <a:off x="4572750" y="3617100"/>
                <a:ext cx="56825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2290" extrusionOk="0">
                    <a:moveTo>
                      <a:pt x="0" y="1"/>
                    </a:moveTo>
                    <a:lnTo>
                      <a:pt x="0" y="2289"/>
                    </a:lnTo>
                    <a:lnTo>
                      <a:pt x="2273" y="2289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1" name="Google Shape;16111;p60"/>
              <p:cNvSpPr/>
              <p:nvPr/>
            </p:nvSpPr>
            <p:spPr>
              <a:xfrm>
                <a:off x="4041775" y="3617100"/>
                <a:ext cx="56850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290" extrusionOk="0">
                    <a:moveTo>
                      <a:pt x="0" y="1"/>
                    </a:moveTo>
                    <a:lnTo>
                      <a:pt x="0" y="2289"/>
                    </a:lnTo>
                    <a:lnTo>
                      <a:pt x="2273" y="2289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2" name="Google Shape;16112;p60"/>
              <p:cNvSpPr/>
              <p:nvPr/>
            </p:nvSpPr>
            <p:spPr>
              <a:xfrm>
                <a:off x="4515925" y="3674325"/>
                <a:ext cx="56850" cy="56825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273" extrusionOk="0">
                    <a:moveTo>
                      <a:pt x="0" y="0"/>
                    </a:moveTo>
                    <a:lnTo>
                      <a:pt x="0" y="2273"/>
                    </a:lnTo>
                    <a:lnTo>
                      <a:pt x="2273" y="2273"/>
                    </a:lnTo>
                    <a:lnTo>
                      <a:pt x="227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3" name="Google Shape;16113;p60"/>
              <p:cNvSpPr/>
              <p:nvPr/>
            </p:nvSpPr>
            <p:spPr>
              <a:xfrm>
                <a:off x="4686775" y="3351825"/>
                <a:ext cx="56850" cy="56825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273" extrusionOk="0">
                    <a:moveTo>
                      <a:pt x="0" y="0"/>
                    </a:moveTo>
                    <a:lnTo>
                      <a:pt x="0" y="2273"/>
                    </a:lnTo>
                    <a:lnTo>
                      <a:pt x="2273" y="2273"/>
                    </a:lnTo>
                    <a:lnTo>
                      <a:pt x="227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4" name="Google Shape;16114;p60"/>
              <p:cNvSpPr/>
              <p:nvPr/>
            </p:nvSpPr>
            <p:spPr>
              <a:xfrm>
                <a:off x="4629550" y="3408625"/>
                <a:ext cx="57250" cy="208500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8340" extrusionOk="0">
                    <a:moveTo>
                      <a:pt x="1" y="1"/>
                    </a:moveTo>
                    <a:lnTo>
                      <a:pt x="1" y="8340"/>
                    </a:lnTo>
                    <a:lnTo>
                      <a:pt x="2289" y="8340"/>
                    </a:lnTo>
                    <a:lnTo>
                      <a:pt x="22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5" name="Google Shape;16115;p60"/>
              <p:cNvSpPr/>
              <p:nvPr/>
            </p:nvSpPr>
            <p:spPr>
              <a:xfrm>
                <a:off x="4098600" y="3180975"/>
                <a:ext cx="76025" cy="5722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2289" extrusionOk="0">
                    <a:moveTo>
                      <a:pt x="0" y="0"/>
                    </a:moveTo>
                    <a:lnTo>
                      <a:pt x="0" y="2289"/>
                    </a:lnTo>
                    <a:lnTo>
                      <a:pt x="3041" y="2289"/>
                    </a:lnTo>
                    <a:lnTo>
                      <a:pt x="304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6" name="Google Shape;16116;p60"/>
              <p:cNvSpPr/>
              <p:nvPr/>
            </p:nvSpPr>
            <p:spPr>
              <a:xfrm>
                <a:off x="4041775" y="3124150"/>
                <a:ext cx="56850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274" extrusionOk="0">
                    <a:moveTo>
                      <a:pt x="0" y="0"/>
                    </a:moveTo>
                    <a:lnTo>
                      <a:pt x="0" y="2273"/>
                    </a:lnTo>
                    <a:lnTo>
                      <a:pt x="2273" y="2273"/>
                    </a:lnTo>
                    <a:lnTo>
                      <a:pt x="227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7" name="Google Shape;16117;p60"/>
              <p:cNvSpPr/>
              <p:nvPr/>
            </p:nvSpPr>
            <p:spPr>
              <a:xfrm>
                <a:off x="3928125" y="3067325"/>
                <a:ext cx="113675" cy="322525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12901" extrusionOk="0">
                    <a:moveTo>
                      <a:pt x="1" y="1"/>
                    </a:moveTo>
                    <a:lnTo>
                      <a:pt x="1" y="12901"/>
                    </a:lnTo>
                    <a:lnTo>
                      <a:pt x="2274" y="12901"/>
                    </a:lnTo>
                    <a:lnTo>
                      <a:pt x="2274" y="2273"/>
                    </a:lnTo>
                    <a:lnTo>
                      <a:pt x="4546" y="2273"/>
                    </a:lnTo>
                    <a:lnTo>
                      <a:pt x="454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8" name="Google Shape;16118;p60"/>
              <p:cNvSpPr/>
              <p:nvPr/>
            </p:nvSpPr>
            <p:spPr>
              <a:xfrm>
                <a:off x="3984950" y="3389825"/>
                <a:ext cx="56850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274" extrusionOk="0">
                    <a:moveTo>
                      <a:pt x="1" y="1"/>
                    </a:moveTo>
                    <a:lnTo>
                      <a:pt x="1" y="2273"/>
                    </a:lnTo>
                    <a:lnTo>
                      <a:pt x="2273" y="2273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9" name="Google Shape;16119;p60"/>
              <p:cNvSpPr/>
              <p:nvPr/>
            </p:nvSpPr>
            <p:spPr>
              <a:xfrm>
                <a:off x="4041775" y="3446650"/>
                <a:ext cx="56850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274" extrusionOk="0">
                    <a:moveTo>
                      <a:pt x="0" y="0"/>
                    </a:moveTo>
                    <a:lnTo>
                      <a:pt x="0" y="2273"/>
                    </a:lnTo>
                    <a:lnTo>
                      <a:pt x="2273" y="2273"/>
                    </a:lnTo>
                    <a:lnTo>
                      <a:pt x="227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76" name="Google Shape;14276;p32"/>
          <p:cNvGrpSpPr/>
          <p:nvPr/>
        </p:nvGrpSpPr>
        <p:grpSpPr>
          <a:xfrm>
            <a:off x="4074877" y="1281225"/>
            <a:ext cx="4349333" cy="2385127"/>
            <a:chOff x="1783594" y="620894"/>
            <a:chExt cx="5498525" cy="2832356"/>
          </a:xfrm>
        </p:grpSpPr>
        <p:sp>
          <p:nvSpPr>
            <p:cNvPr id="14277" name="Google Shape;14277;p32"/>
            <p:cNvSpPr/>
            <p:nvPr/>
          </p:nvSpPr>
          <p:spPr>
            <a:xfrm>
              <a:off x="1790650" y="627950"/>
              <a:ext cx="5484900" cy="2822100"/>
            </a:xfrm>
            <a:prstGeom prst="wedgeRectCallout">
              <a:avLst>
                <a:gd name="adj1" fmla="val -57170"/>
                <a:gd name="adj2" fmla="val 2087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8" name="Google Shape;14278;p32"/>
            <p:cNvSpPr/>
            <p:nvPr/>
          </p:nvSpPr>
          <p:spPr>
            <a:xfrm>
              <a:off x="1783594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9" name="Google Shape;14279;p32"/>
            <p:cNvSpPr/>
            <p:nvPr/>
          </p:nvSpPr>
          <p:spPr>
            <a:xfrm>
              <a:off x="7007019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0" name="Google Shape;14280;p32"/>
            <p:cNvSpPr/>
            <p:nvPr/>
          </p:nvSpPr>
          <p:spPr>
            <a:xfrm>
              <a:off x="1783594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1" name="Google Shape;14281;p32"/>
            <p:cNvSpPr/>
            <p:nvPr/>
          </p:nvSpPr>
          <p:spPr>
            <a:xfrm>
              <a:off x="7007019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82" name="Google Shape;14282;p32"/>
          <p:cNvSpPr txBox="1">
            <a:spLocks noGrp="1"/>
          </p:cNvSpPr>
          <p:nvPr>
            <p:ph type="title"/>
          </p:nvPr>
        </p:nvSpPr>
        <p:spPr>
          <a:xfrm>
            <a:off x="4447737" y="1028700"/>
            <a:ext cx="3603600" cy="15832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Это</a:t>
            </a:r>
            <a:r>
              <a:rPr lang="ru-RU" dirty="0"/>
              <a:t> </a:t>
            </a:r>
            <a:r>
              <a:rPr lang="ru-RU" sz="4000" dirty="0"/>
              <a:t>зомби</a:t>
            </a:r>
            <a:r>
              <a:rPr lang="en" dirty="0"/>
              <a:t>!</a:t>
            </a:r>
            <a:endParaRPr dirty="0"/>
          </a:p>
        </p:txBody>
      </p:sp>
      <p:sp>
        <p:nvSpPr>
          <p:cNvPr id="14283" name="Google Shape;14283;p32"/>
          <p:cNvSpPr txBox="1">
            <a:spLocks noGrp="1"/>
          </p:cNvSpPr>
          <p:nvPr>
            <p:ph type="subTitle" idx="1"/>
          </p:nvPr>
        </p:nvSpPr>
        <p:spPr>
          <a:xfrm>
            <a:off x="4447737" y="2611950"/>
            <a:ext cx="3603600" cy="76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Он бегает за вами</a:t>
            </a:r>
            <a:r>
              <a:rPr lang="en-US" dirty="0"/>
              <a:t>,</a:t>
            </a:r>
            <a:r>
              <a:rPr lang="ru-RU" dirty="0"/>
              <a:t> его скорость можно редактировать в настройках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3AADF9-23D3-452B-AE07-981E30A54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53" y="2030506"/>
            <a:ext cx="2358347" cy="31129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7" name="Google Shape;14387;p36"/>
          <p:cNvSpPr txBox="1">
            <a:spLocks noGrp="1"/>
          </p:cNvSpPr>
          <p:nvPr>
            <p:ph type="title"/>
          </p:nvPr>
        </p:nvSpPr>
        <p:spPr>
          <a:xfrm>
            <a:off x="720000" y="465825"/>
            <a:ext cx="4388700" cy="83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КОНЕЦ ИГРЫ </a:t>
            </a:r>
            <a:endParaRPr dirty="0"/>
          </a:p>
        </p:txBody>
      </p:sp>
      <p:sp>
        <p:nvSpPr>
          <p:cNvPr id="14388" name="Google Shape;14388;p36"/>
          <p:cNvSpPr txBox="1">
            <a:spLocks noGrp="1"/>
          </p:cNvSpPr>
          <p:nvPr>
            <p:ph type="subTitle" idx="1"/>
          </p:nvPr>
        </p:nvSpPr>
        <p:spPr>
          <a:xfrm>
            <a:off x="720000" y="1555225"/>
            <a:ext cx="4388700" cy="2667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Их бывает 3 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dirty="0"/>
              <a:t>Вас догнал зомби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dirty="0"/>
              <a:t>Вы упали в лаву 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dirty="0"/>
              <a:t>Вы прошли до конца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2E4900-AB85-4CF7-9305-E577852FB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583" y="3050933"/>
            <a:ext cx="621229" cy="15348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071408-0C63-4B2F-854E-D3B1FDEE4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239" y="3050933"/>
            <a:ext cx="1457958" cy="18523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3" name="Google Shape;14773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ИГРА СОЗДАНА ДЛЯ ТОГО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14780" name="Google Shape;14780;p44"/>
          <p:cNvSpPr txBox="1">
            <a:spLocks noGrp="1"/>
          </p:cNvSpPr>
          <p:nvPr>
            <p:ph type="subTitle" idx="7"/>
          </p:nvPr>
        </p:nvSpPr>
        <p:spPr>
          <a:xfrm>
            <a:off x="720000" y="1652738"/>
            <a:ext cx="2095200" cy="38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ЧТОБ РАВИТЬ РЕАКЦИЮ</a:t>
            </a:r>
            <a:endParaRPr dirty="0"/>
          </a:p>
        </p:txBody>
      </p:sp>
      <p:sp>
        <p:nvSpPr>
          <p:cNvPr id="14781" name="Google Shape;14781;p44"/>
          <p:cNvSpPr txBox="1">
            <a:spLocks noGrp="1"/>
          </p:cNvSpPr>
          <p:nvPr>
            <p:ph type="subTitle" idx="8"/>
          </p:nvPr>
        </p:nvSpPr>
        <p:spPr>
          <a:xfrm>
            <a:off x="720000" y="2344112"/>
            <a:ext cx="2095200" cy="45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ИГРЕ НУЖНО УВОРАЧИВАТЬСЯ ОТ ЗОМБИ </a:t>
            </a:r>
            <a:endParaRPr dirty="0"/>
          </a:p>
        </p:txBody>
      </p:sp>
      <p:sp>
        <p:nvSpPr>
          <p:cNvPr id="14782" name="Google Shape;14782;p44"/>
          <p:cNvSpPr txBox="1">
            <a:spLocks noGrp="1"/>
          </p:cNvSpPr>
          <p:nvPr>
            <p:ph type="subTitle" idx="9"/>
          </p:nvPr>
        </p:nvSpPr>
        <p:spPr>
          <a:xfrm>
            <a:off x="3524400" y="1652738"/>
            <a:ext cx="2095200" cy="45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УБИТЬ ВРЕМЯ </a:t>
            </a:r>
            <a:endParaRPr dirty="0"/>
          </a:p>
        </p:txBody>
      </p:sp>
      <p:sp>
        <p:nvSpPr>
          <p:cNvPr id="14784" name="Google Shape;14784;p44"/>
          <p:cNvSpPr txBox="1">
            <a:spLocks noGrp="1"/>
          </p:cNvSpPr>
          <p:nvPr>
            <p:ph type="subTitle" idx="14"/>
          </p:nvPr>
        </p:nvSpPr>
        <p:spPr>
          <a:xfrm>
            <a:off x="6328800" y="1652738"/>
            <a:ext cx="2095200" cy="45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ХОРОШО ПРОВЕСЬТИ ВРЕМЯ 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0B28B8-F3F9-42F6-87F8-71F26AC3F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3111886"/>
            <a:ext cx="1156447" cy="1773926"/>
          </a:xfrm>
          <a:prstGeom prst="rect">
            <a:avLst/>
          </a:prstGeom>
        </p:spPr>
      </p:pic>
      <p:pic>
        <p:nvPicPr>
          <p:cNvPr id="305" name="Рисунок 304">
            <a:extLst>
              <a:ext uri="{FF2B5EF4-FFF2-40B4-BE49-F238E27FC236}">
                <a16:creationId xmlns:a16="http://schemas.microsoft.com/office/drawing/2014/main" id="{A0C92485-D33A-48D3-A674-2DE93FE5D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006" y="3111886"/>
            <a:ext cx="1156447" cy="1773926"/>
          </a:xfrm>
          <a:prstGeom prst="rect">
            <a:avLst/>
          </a:prstGeom>
        </p:spPr>
      </p:pic>
      <p:pic>
        <p:nvPicPr>
          <p:cNvPr id="306" name="Рисунок 305">
            <a:extLst>
              <a:ext uri="{FF2B5EF4-FFF2-40B4-BE49-F238E27FC236}">
                <a16:creationId xmlns:a16="http://schemas.microsoft.com/office/drawing/2014/main" id="{5E1D0F25-E4BF-4B3D-A546-7803B46CE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012" y="3111886"/>
            <a:ext cx="1156447" cy="1773926"/>
          </a:xfrm>
          <a:prstGeom prst="rect">
            <a:avLst/>
          </a:prstGeom>
        </p:spPr>
      </p:pic>
      <p:pic>
        <p:nvPicPr>
          <p:cNvPr id="307" name="Рисунок 306">
            <a:extLst>
              <a:ext uri="{FF2B5EF4-FFF2-40B4-BE49-F238E27FC236}">
                <a16:creationId xmlns:a16="http://schemas.microsoft.com/office/drawing/2014/main" id="{30ED32F7-DCD3-4B47-813B-D5C9F13D6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083" y="3130854"/>
            <a:ext cx="1156447" cy="1773926"/>
          </a:xfrm>
          <a:prstGeom prst="rect">
            <a:avLst/>
          </a:prstGeom>
        </p:spPr>
      </p:pic>
      <p:pic>
        <p:nvPicPr>
          <p:cNvPr id="308" name="Рисунок 307">
            <a:extLst>
              <a:ext uri="{FF2B5EF4-FFF2-40B4-BE49-F238E27FC236}">
                <a16:creationId xmlns:a16="http://schemas.microsoft.com/office/drawing/2014/main" id="{237E48F2-A04B-469B-9F86-FAEB07AEE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500" y="3130854"/>
            <a:ext cx="1156447" cy="17739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6" name="Google Shape;15896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ПОДПИСКИ </a:t>
            </a:r>
            <a:endParaRPr dirty="0"/>
          </a:p>
        </p:txBody>
      </p:sp>
      <p:grpSp>
        <p:nvGrpSpPr>
          <p:cNvPr id="15897" name="Google Shape;15897;p54"/>
          <p:cNvGrpSpPr/>
          <p:nvPr/>
        </p:nvGrpSpPr>
        <p:grpSpPr>
          <a:xfrm rot="5400000">
            <a:off x="411455" y="1566967"/>
            <a:ext cx="3006044" cy="2009556"/>
            <a:chOff x="1783594" y="620894"/>
            <a:chExt cx="5498525" cy="2832356"/>
          </a:xfrm>
        </p:grpSpPr>
        <p:sp>
          <p:nvSpPr>
            <p:cNvPr id="15898" name="Google Shape;15898;p54"/>
            <p:cNvSpPr/>
            <p:nvPr/>
          </p:nvSpPr>
          <p:spPr>
            <a:xfrm>
              <a:off x="1790650" y="627950"/>
              <a:ext cx="5484900" cy="2822100"/>
            </a:xfrm>
            <a:prstGeom prst="wedgeRectCallout">
              <a:avLst>
                <a:gd name="adj1" fmla="val 57655"/>
                <a:gd name="adj2" fmla="val 2112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99" name="Google Shape;15899;p54"/>
            <p:cNvSpPr/>
            <p:nvPr/>
          </p:nvSpPr>
          <p:spPr>
            <a:xfrm>
              <a:off x="1783594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0" name="Google Shape;15900;p54"/>
            <p:cNvSpPr/>
            <p:nvPr/>
          </p:nvSpPr>
          <p:spPr>
            <a:xfrm>
              <a:off x="7007019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1" name="Google Shape;15901;p54"/>
            <p:cNvSpPr/>
            <p:nvPr/>
          </p:nvSpPr>
          <p:spPr>
            <a:xfrm>
              <a:off x="1783594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2" name="Google Shape;15902;p54"/>
            <p:cNvSpPr/>
            <p:nvPr/>
          </p:nvSpPr>
          <p:spPr>
            <a:xfrm>
              <a:off x="7007019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03" name="Google Shape;15903;p54"/>
          <p:cNvSpPr txBox="1"/>
          <p:nvPr/>
        </p:nvSpPr>
        <p:spPr>
          <a:xfrm>
            <a:off x="1022574" y="1308125"/>
            <a:ext cx="1783799" cy="49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БЕСПЛАТНО</a:t>
            </a:r>
            <a:endParaRPr sz="1500" dirty="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5904" name="Google Shape;15904;p54"/>
          <p:cNvSpPr txBox="1"/>
          <p:nvPr/>
        </p:nvSpPr>
        <p:spPr>
          <a:xfrm>
            <a:off x="1022575" y="1918500"/>
            <a:ext cx="1783800" cy="13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ВЫ ПОЛУЧИТЕ ИГРУ КОГДА ОНА ВЫДЕТЬ В ОБЩИИ ДОСТУП </a:t>
            </a:r>
            <a:endParaRPr sz="1600" dirty="0">
              <a:solidFill>
                <a:schemeClr val="dk2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sp>
        <p:nvSpPr>
          <p:cNvPr id="15905" name="Google Shape;15905;p54"/>
          <p:cNvSpPr txBox="1"/>
          <p:nvPr/>
        </p:nvSpPr>
        <p:spPr>
          <a:xfrm>
            <a:off x="1122915" y="3431850"/>
            <a:ext cx="15831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5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$0</a:t>
            </a:r>
            <a:endParaRPr sz="2000" dirty="0">
              <a:solidFill>
                <a:schemeClr val="accent5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15906" name="Google Shape;15906;p54"/>
          <p:cNvGrpSpPr/>
          <p:nvPr/>
        </p:nvGrpSpPr>
        <p:grpSpPr>
          <a:xfrm rot="5400000">
            <a:off x="3068976" y="1566967"/>
            <a:ext cx="3006044" cy="2009556"/>
            <a:chOff x="1783594" y="620894"/>
            <a:chExt cx="5498525" cy="2832356"/>
          </a:xfrm>
        </p:grpSpPr>
        <p:sp>
          <p:nvSpPr>
            <p:cNvPr id="15907" name="Google Shape;15907;p54"/>
            <p:cNvSpPr/>
            <p:nvPr/>
          </p:nvSpPr>
          <p:spPr>
            <a:xfrm>
              <a:off x="1790650" y="627950"/>
              <a:ext cx="5484900" cy="2822100"/>
            </a:xfrm>
            <a:prstGeom prst="wedgeRectCallout">
              <a:avLst>
                <a:gd name="adj1" fmla="val 57655"/>
                <a:gd name="adj2" fmla="val 2112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8" name="Google Shape;15908;p54"/>
            <p:cNvSpPr/>
            <p:nvPr/>
          </p:nvSpPr>
          <p:spPr>
            <a:xfrm>
              <a:off x="1783594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9" name="Google Shape;15909;p54"/>
            <p:cNvSpPr/>
            <p:nvPr/>
          </p:nvSpPr>
          <p:spPr>
            <a:xfrm>
              <a:off x="7007019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0" name="Google Shape;15910;p54"/>
            <p:cNvSpPr/>
            <p:nvPr/>
          </p:nvSpPr>
          <p:spPr>
            <a:xfrm>
              <a:off x="1783594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1" name="Google Shape;15911;p54"/>
            <p:cNvSpPr/>
            <p:nvPr/>
          </p:nvSpPr>
          <p:spPr>
            <a:xfrm>
              <a:off x="7007019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12" name="Google Shape;15912;p54"/>
          <p:cNvSpPr txBox="1"/>
          <p:nvPr/>
        </p:nvSpPr>
        <p:spPr>
          <a:xfrm>
            <a:off x="3780440" y="1308125"/>
            <a:ext cx="15831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PRO</a:t>
            </a:r>
            <a:endParaRPr sz="1500" dirty="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5913" name="Google Shape;15913;p54"/>
          <p:cNvSpPr txBox="1"/>
          <p:nvPr/>
        </p:nvSpPr>
        <p:spPr>
          <a:xfrm>
            <a:off x="3680100" y="1918500"/>
            <a:ext cx="1783800" cy="13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ВЫ ПОЛУЧИТЕ ИГРУ В РАНЕМ ДОСТУПЕ НА ВАШ КОМПЮТЕР </a:t>
            </a:r>
            <a:endParaRPr lang="en-US" sz="1600" dirty="0">
              <a:solidFill>
                <a:schemeClr val="dk2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chemeClr val="dk2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sp>
        <p:nvSpPr>
          <p:cNvPr id="15914" name="Google Shape;15914;p54"/>
          <p:cNvSpPr txBox="1"/>
          <p:nvPr/>
        </p:nvSpPr>
        <p:spPr>
          <a:xfrm>
            <a:off x="3780440" y="3431850"/>
            <a:ext cx="15831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$60</a:t>
            </a:r>
            <a:endParaRPr sz="2000">
              <a:solidFill>
                <a:schemeClr val="accent5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15915" name="Google Shape;15915;p54"/>
          <p:cNvGrpSpPr/>
          <p:nvPr/>
        </p:nvGrpSpPr>
        <p:grpSpPr>
          <a:xfrm rot="5400000">
            <a:off x="5726501" y="1566967"/>
            <a:ext cx="3006044" cy="2009556"/>
            <a:chOff x="1783594" y="620894"/>
            <a:chExt cx="5498525" cy="2832356"/>
          </a:xfrm>
        </p:grpSpPr>
        <p:sp>
          <p:nvSpPr>
            <p:cNvPr id="15916" name="Google Shape;15916;p54"/>
            <p:cNvSpPr/>
            <p:nvPr/>
          </p:nvSpPr>
          <p:spPr>
            <a:xfrm>
              <a:off x="1790650" y="627950"/>
              <a:ext cx="5484900" cy="2822100"/>
            </a:xfrm>
            <a:prstGeom prst="wedgeRectCallout">
              <a:avLst>
                <a:gd name="adj1" fmla="val 57655"/>
                <a:gd name="adj2" fmla="val 2112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7" name="Google Shape;15917;p54"/>
            <p:cNvSpPr/>
            <p:nvPr/>
          </p:nvSpPr>
          <p:spPr>
            <a:xfrm>
              <a:off x="1783594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8" name="Google Shape;15918;p54"/>
            <p:cNvSpPr/>
            <p:nvPr/>
          </p:nvSpPr>
          <p:spPr>
            <a:xfrm>
              <a:off x="7007019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9" name="Google Shape;15919;p54"/>
            <p:cNvSpPr/>
            <p:nvPr/>
          </p:nvSpPr>
          <p:spPr>
            <a:xfrm>
              <a:off x="1783594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0" name="Google Shape;15920;p54"/>
            <p:cNvSpPr/>
            <p:nvPr/>
          </p:nvSpPr>
          <p:spPr>
            <a:xfrm>
              <a:off x="7007019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21" name="Google Shape;15921;p54"/>
          <p:cNvSpPr txBox="1"/>
          <p:nvPr/>
        </p:nvSpPr>
        <p:spPr>
          <a:xfrm>
            <a:off x="6437965" y="1308125"/>
            <a:ext cx="15831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PREMIUM</a:t>
            </a:r>
            <a:endParaRPr sz="15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5922" name="Google Shape;15922;p54"/>
          <p:cNvSpPr txBox="1"/>
          <p:nvPr/>
        </p:nvSpPr>
        <p:spPr>
          <a:xfrm>
            <a:off x="6337625" y="1918500"/>
            <a:ext cx="1783800" cy="13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2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ВЫ ПОЛУЧИТЕ И МОБИЛЬНУЮ И КОМПЮТЕРНУЮ ВЕРСИЮ ИГРЫ В РАНЕМ ДОСТУПЕ</a:t>
            </a:r>
            <a:endParaRPr lang="en-US" sz="1600" dirty="0">
              <a:solidFill>
                <a:schemeClr val="dk2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sp>
        <p:nvSpPr>
          <p:cNvPr id="15923" name="Google Shape;15923;p54"/>
          <p:cNvSpPr txBox="1"/>
          <p:nvPr/>
        </p:nvSpPr>
        <p:spPr>
          <a:xfrm>
            <a:off x="6437965" y="3431850"/>
            <a:ext cx="15831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$85</a:t>
            </a:r>
            <a:endParaRPr sz="2000">
              <a:solidFill>
                <a:schemeClr val="accent5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58" name="Google Shape;15958;p57"/>
          <p:cNvGrpSpPr/>
          <p:nvPr/>
        </p:nvGrpSpPr>
        <p:grpSpPr>
          <a:xfrm>
            <a:off x="4884690" y="1542526"/>
            <a:ext cx="3308462" cy="2130781"/>
            <a:chOff x="1783594" y="620894"/>
            <a:chExt cx="5498525" cy="2832356"/>
          </a:xfrm>
        </p:grpSpPr>
        <p:sp>
          <p:nvSpPr>
            <p:cNvPr id="15959" name="Google Shape;15959;p57"/>
            <p:cNvSpPr/>
            <p:nvPr/>
          </p:nvSpPr>
          <p:spPr>
            <a:xfrm>
              <a:off x="1790650" y="627950"/>
              <a:ext cx="5484900" cy="2822100"/>
            </a:xfrm>
            <a:prstGeom prst="wedgeRectCallout">
              <a:avLst>
                <a:gd name="adj1" fmla="val -57170"/>
                <a:gd name="adj2" fmla="val 2087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0" name="Google Shape;15960;p57"/>
            <p:cNvSpPr/>
            <p:nvPr/>
          </p:nvSpPr>
          <p:spPr>
            <a:xfrm>
              <a:off x="1783594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1" name="Google Shape;15961;p57"/>
            <p:cNvSpPr/>
            <p:nvPr/>
          </p:nvSpPr>
          <p:spPr>
            <a:xfrm>
              <a:off x="7007019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2" name="Google Shape;15962;p57"/>
            <p:cNvSpPr/>
            <p:nvPr/>
          </p:nvSpPr>
          <p:spPr>
            <a:xfrm>
              <a:off x="1783594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3" name="Google Shape;15963;p57"/>
            <p:cNvSpPr/>
            <p:nvPr/>
          </p:nvSpPr>
          <p:spPr>
            <a:xfrm>
              <a:off x="7007019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64" name="Google Shape;15964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УПРАВЛЕНИЕ </a:t>
            </a:r>
            <a:endParaRPr dirty="0"/>
          </a:p>
        </p:txBody>
      </p:sp>
      <p:sp>
        <p:nvSpPr>
          <p:cNvPr id="15965" name="Google Shape;15965;p57"/>
          <p:cNvSpPr txBox="1">
            <a:spLocks noGrp="1"/>
          </p:cNvSpPr>
          <p:nvPr>
            <p:ph type="subTitle" idx="1"/>
          </p:nvPr>
        </p:nvSpPr>
        <p:spPr>
          <a:xfrm>
            <a:off x="5225075" y="1970713"/>
            <a:ext cx="2627700" cy="127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 КОМПЮТЕРЕ ВЫ МОЖЕТЕ УПРАВЛЯТЬ ПЕРСОНАЖЕМ С ПОМОЩЮ СТРЕЛОЧЕК НА ВАШЕЙ КЛАВИАТУРЕ НАЗНАЧЕНИЕ КЛАВИШ МОЖНО ПОМЕНЯТЬ В НАСТРОЙКАХ </a:t>
            </a:r>
            <a:endParaRPr dirty="0"/>
          </a:p>
        </p:txBody>
      </p:sp>
      <p:sp>
        <p:nvSpPr>
          <p:cNvPr id="15966" name="Google Shape;15966;p57"/>
          <p:cNvSpPr/>
          <p:nvPr/>
        </p:nvSpPr>
        <p:spPr>
          <a:xfrm>
            <a:off x="835559" y="1542501"/>
            <a:ext cx="3135300" cy="19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5967;p57">
            <a:extLst>
              <a:ext uri="{FF2B5EF4-FFF2-40B4-BE49-F238E27FC236}">
                <a16:creationId xmlns:a16="http://schemas.microsoft.com/office/drawing/2014/main" id="{91A36282-DD15-4EE7-AB29-B5A5C24D9A36}"/>
              </a:ext>
            </a:extLst>
          </p:cNvPr>
          <p:cNvGrpSpPr/>
          <p:nvPr/>
        </p:nvGrpSpPr>
        <p:grpSpPr>
          <a:xfrm>
            <a:off x="720012" y="1542497"/>
            <a:ext cx="3363583" cy="2542128"/>
            <a:chOff x="720012" y="1358847"/>
            <a:chExt cx="3363583" cy="2542128"/>
          </a:xfrm>
        </p:grpSpPr>
        <p:sp>
          <p:nvSpPr>
            <p:cNvPr id="24" name="Google Shape;15968;p57">
              <a:extLst>
                <a:ext uri="{FF2B5EF4-FFF2-40B4-BE49-F238E27FC236}">
                  <a16:creationId xmlns:a16="http://schemas.microsoft.com/office/drawing/2014/main" id="{BDA08085-4D46-422B-BDC8-4E3E21C802E1}"/>
                </a:ext>
              </a:extLst>
            </p:cNvPr>
            <p:cNvSpPr/>
            <p:nvPr/>
          </p:nvSpPr>
          <p:spPr>
            <a:xfrm>
              <a:off x="1996975" y="3434775"/>
              <a:ext cx="817800" cy="46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969;p57">
              <a:extLst>
                <a:ext uri="{FF2B5EF4-FFF2-40B4-BE49-F238E27FC236}">
                  <a16:creationId xmlns:a16="http://schemas.microsoft.com/office/drawing/2014/main" id="{B567137C-53D6-40EE-AE4B-0718938E32F2}"/>
                </a:ext>
              </a:extLst>
            </p:cNvPr>
            <p:cNvSpPr/>
            <p:nvPr/>
          </p:nvSpPr>
          <p:spPr>
            <a:xfrm>
              <a:off x="720012" y="1358847"/>
              <a:ext cx="3363583" cy="21280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970;p57">
              <a:extLst>
                <a:ext uri="{FF2B5EF4-FFF2-40B4-BE49-F238E27FC236}">
                  <a16:creationId xmlns:a16="http://schemas.microsoft.com/office/drawing/2014/main" id="{54D2B706-61CC-48CF-ACAD-B2CE42B3180C}"/>
                </a:ext>
              </a:extLst>
            </p:cNvPr>
            <p:cNvSpPr/>
            <p:nvPr/>
          </p:nvSpPr>
          <p:spPr>
            <a:xfrm>
              <a:off x="1994000" y="3486900"/>
              <a:ext cx="111900" cy="111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971;p57">
              <a:extLst>
                <a:ext uri="{FF2B5EF4-FFF2-40B4-BE49-F238E27FC236}">
                  <a16:creationId xmlns:a16="http://schemas.microsoft.com/office/drawing/2014/main" id="{92CDCAD1-2CAD-4A0F-A8DE-5C0F3E5AFE47}"/>
                </a:ext>
              </a:extLst>
            </p:cNvPr>
            <p:cNvSpPr/>
            <p:nvPr/>
          </p:nvSpPr>
          <p:spPr>
            <a:xfrm>
              <a:off x="2705400" y="3486900"/>
              <a:ext cx="111900" cy="111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826B270-E778-4A05-9057-1E2BC54FB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47" y="1648462"/>
            <a:ext cx="3306648" cy="180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6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58" name="Google Shape;15958;p57"/>
          <p:cNvGrpSpPr/>
          <p:nvPr/>
        </p:nvGrpSpPr>
        <p:grpSpPr>
          <a:xfrm>
            <a:off x="4884690" y="1542526"/>
            <a:ext cx="3308462" cy="2130781"/>
            <a:chOff x="1783594" y="620894"/>
            <a:chExt cx="5498525" cy="2832356"/>
          </a:xfrm>
        </p:grpSpPr>
        <p:sp>
          <p:nvSpPr>
            <p:cNvPr id="15959" name="Google Shape;15959;p57"/>
            <p:cNvSpPr/>
            <p:nvPr/>
          </p:nvSpPr>
          <p:spPr>
            <a:xfrm>
              <a:off x="1790650" y="627950"/>
              <a:ext cx="5484900" cy="2822100"/>
            </a:xfrm>
            <a:prstGeom prst="wedgeRectCallout">
              <a:avLst>
                <a:gd name="adj1" fmla="val -57170"/>
                <a:gd name="adj2" fmla="val 2087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0" name="Google Shape;15960;p57"/>
            <p:cNvSpPr/>
            <p:nvPr/>
          </p:nvSpPr>
          <p:spPr>
            <a:xfrm>
              <a:off x="1783594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1" name="Google Shape;15961;p57"/>
            <p:cNvSpPr/>
            <p:nvPr/>
          </p:nvSpPr>
          <p:spPr>
            <a:xfrm>
              <a:off x="7007019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2" name="Google Shape;15962;p57"/>
            <p:cNvSpPr/>
            <p:nvPr/>
          </p:nvSpPr>
          <p:spPr>
            <a:xfrm>
              <a:off x="1783594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3" name="Google Shape;15963;p57"/>
            <p:cNvSpPr/>
            <p:nvPr/>
          </p:nvSpPr>
          <p:spPr>
            <a:xfrm>
              <a:off x="7007019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64" name="Google Shape;15964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УПРАВЛЕНИЕ </a:t>
            </a:r>
            <a:endParaRPr dirty="0"/>
          </a:p>
        </p:txBody>
      </p:sp>
      <p:sp>
        <p:nvSpPr>
          <p:cNvPr id="15965" name="Google Shape;15965;p57"/>
          <p:cNvSpPr txBox="1">
            <a:spLocks noGrp="1"/>
          </p:cNvSpPr>
          <p:nvPr>
            <p:ph type="subTitle" idx="1"/>
          </p:nvPr>
        </p:nvSpPr>
        <p:spPr>
          <a:xfrm>
            <a:off x="5225075" y="1970713"/>
            <a:ext cx="2627700" cy="127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 ТЕЛЕФОНЕ УПРАВЛЕНЕ ОЧЕНЬ ПРОСТОЕ СМАХ В ВЕРХ ПРЫЖОК В НИЗ ПРИСЕД </a:t>
            </a:r>
            <a:endParaRPr dirty="0"/>
          </a:p>
        </p:txBody>
      </p:sp>
      <p:sp>
        <p:nvSpPr>
          <p:cNvPr id="15966" name="Google Shape;15966;p57"/>
          <p:cNvSpPr/>
          <p:nvPr/>
        </p:nvSpPr>
        <p:spPr>
          <a:xfrm>
            <a:off x="835559" y="1542501"/>
            <a:ext cx="3135300" cy="19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6002;p59">
            <a:extLst>
              <a:ext uri="{FF2B5EF4-FFF2-40B4-BE49-F238E27FC236}">
                <a16:creationId xmlns:a16="http://schemas.microsoft.com/office/drawing/2014/main" id="{FC55EF56-21D1-482E-88C3-5AD4C5583747}"/>
              </a:ext>
            </a:extLst>
          </p:cNvPr>
          <p:cNvGrpSpPr/>
          <p:nvPr/>
        </p:nvGrpSpPr>
        <p:grpSpPr>
          <a:xfrm>
            <a:off x="1781125" y="1250925"/>
            <a:ext cx="1526100" cy="3043200"/>
            <a:chOff x="3119125" y="1346500"/>
            <a:chExt cx="1526100" cy="3043200"/>
          </a:xfrm>
        </p:grpSpPr>
        <p:sp>
          <p:nvSpPr>
            <p:cNvPr id="12" name="Google Shape;16003;p59">
              <a:extLst>
                <a:ext uri="{FF2B5EF4-FFF2-40B4-BE49-F238E27FC236}">
                  <a16:creationId xmlns:a16="http://schemas.microsoft.com/office/drawing/2014/main" id="{31C232D5-C7B0-4174-8F0A-9CCBA6DFCD69}"/>
                </a:ext>
              </a:extLst>
            </p:cNvPr>
            <p:cNvSpPr/>
            <p:nvPr/>
          </p:nvSpPr>
          <p:spPr>
            <a:xfrm>
              <a:off x="3119125" y="1346500"/>
              <a:ext cx="1526100" cy="304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004;p59">
              <a:extLst>
                <a:ext uri="{FF2B5EF4-FFF2-40B4-BE49-F238E27FC236}">
                  <a16:creationId xmlns:a16="http://schemas.microsoft.com/office/drawing/2014/main" id="{DA9DC470-0310-4C18-B852-80BC94159E2E}"/>
                </a:ext>
              </a:extLst>
            </p:cNvPr>
            <p:cNvSpPr/>
            <p:nvPr/>
          </p:nvSpPr>
          <p:spPr>
            <a:xfrm>
              <a:off x="3825625" y="4205150"/>
              <a:ext cx="113100" cy="113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005;p59">
              <a:extLst>
                <a:ext uri="{FF2B5EF4-FFF2-40B4-BE49-F238E27FC236}">
                  <a16:creationId xmlns:a16="http://schemas.microsoft.com/office/drawing/2014/main" id="{9AE3B390-DE80-491C-A0E0-10CAAB3D0E0E}"/>
                </a:ext>
              </a:extLst>
            </p:cNvPr>
            <p:cNvSpPr/>
            <p:nvPr/>
          </p:nvSpPr>
          <p:spPr>
            <a:xfrm>
              <a:off x="3653275" y="1439875"/>
              <a:ext cx="457800" cy="5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DB5013A-0469-4603-92B7-A55E87C0B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284" y="1463700"/>
            <a:ext cx="1299840" cy="259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8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58" name="Google Shape;15958;p57"/>
          <p:cNvGrpSpPr/>
          <p:nvPr/>
        </p:nvGrpSpPr>
        <p:grpSpPr>
          <a:xfrm>
            <a:off x="4884690" y="1542526"/>
            <a:ext cx="3308462" cy="2130781"/>
            <a:chOff x="1783594" y="620894"/>
            <a:chExt cx="5498525" cy="2832356"/>
          </a:xfrm>
        </p:grpSpPr>
        <p:sp>
          <p:nvSpPr>
            <p:cNvPr id="15959" name="Google Shape;15959;p57"/>
            <p:cNvSpPr/>
            <p:nvPr/>
          </p:nvSpPr>
          <p:spPr>
            <a:xfrm>
              <a:off x="1790650" y="627950"/>
              <a:ext cx="5484900" cy="2822100"/>
            </a:xfrm>
            <a:prstGeom prst="wedgeRectCallout">
              <a:avLst>
                <a:gd name="adj1" fmla="val -57170"/>
                <a:gd name="adj2" fmla="val 2087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0" name="Google Shape;15960;p57"/>
            <p:cNvSpPr/>
            <p:nvPr/>
          </p:nvSpPr>
          <p:spPr>
            <a:xfrm>
              <a:off x="1783594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1" name="Google Shape;15961;p57"/>
            <p:cNvSpPr/>
            <p:nvPr/>
          </p:nvSpPr>
          <p:spPr>
            <a:xfrm>
              <a:off x="7007019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2" name="Google Shape;15962;p57"/>
            <p:cNvSpPr/>
            <p:nvPr/>
          </p:nvSpPr>
          <p:spPr>
            <a:xfrm>
              <a:off x="1783594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3" name="Google Shape;15963;p57"/>
            <p:cNvSpPr/>
            <p:nvPr/>
          </p:nvSpPr>
          <p:spPr>
            <a:xfrm>
              <a:off x="7007019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64" name="Google Shape;15964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КОМПЮТЕРНАЯ ВЕРСИЯ</a:t>
            </a:r>
            <a:endParaRPr dirty="0"/>
          </a:p>
        </p:txBody>
      </p:sp>
      <p:sp>
        <p:nvSpPr>
          <p:cNvPr id="15965" name="Google Shape;15965;p57"/>
          <p:cNvSpPr txBox="1">
            <a:spLocks noGrp="1"/>
          </p:cNvSpPr>
          <p:nvPr>
            <p:ph type="subTitle" idx="1"/>
          </p:nvPr>
        </p:nvSpPr>
        <p:spPr>
          <a:xfrm>
            <a:off x="5225075" y="1970713"/>
            <a:ext cx="2627700" cy="127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ИГРА ВЫЙДЕТ НА КОМПЮТЕРЫ В РАНЕМ ДОСТУПЕ В СКОРОМ ВРЕМИНИ</a:t>
            </a:r>
            <a:endParaRPr dirty="0"/>
          </a:p>
        </p:txBody>
      </p:sp>
      <p:sp>
        <p:nvSpPr>
          <p:cNvPr id="15966" name="Google Shape;15966;p57"/>
          <p:cNvSpPr/>
          <p:nvPr/>
        </p:nvSpPr>
        <p:spPr>
          <a:xfrm>
            <a:off x="835559" y="1542501"/>
            <a:ext cx="3135300" cy="19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67" name="Google Shape;15967;p57"/>
          <p:cNvGrpSpPr/>
          <p:nvPr/>
        </p:nvGrpSpPr>
        <p:grpSpPr>
          <a:xfrm>
            <a:off x="720012" y="1542497"/>
            <a:ext cx="3363583" cy="2542128"/>
            <a:chOff x="720012" y="1358847"/>
            <a:chExt cx="3363583" cy="2542128"/>
          </a:xfrm>
        </p:grpSpPr>
        <p:sp>
          <p:nvSpPr>
            <p:cNvPr id="15968" name="Google Shape;15968;p57"/>
            <p:cNvSpPr/>
            <p:nvPr/>
          </p:nvSpPr>
          <p:spPr>
            <a:xfrm>
              <a:off x="1996975" y="3434775"/>
              <a:ext cx="817800" cy="466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9" name="Google Shape;15969;p57"/>
            <p:cNvSpPr/>
            <p:nvPr/>
          </p:nvSpPr>
          <p:spPr>
            <a:xfrm>
              <a:off x="720012" y="1358847"/>
              <a:ext cx="3363583" cy="21280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0" name="Google Shape;15970;p57"/>
            <p:cNvSpPr/>
            <p:nvPr/>
          </p:nvSpPr>
          <p:spPr>
            <a:xfrm>
              <a:off x="1994000" y="3486900"/>
              <a:ext cx="111900" cy="111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1" name="Google Shape;15971;p57"/>
            <p:cNvSpPr/>
            <p:nvPr/>
          </p:nvSpPr>
          <p:spPr>
            <a:xfrm>
              <a:off x="2705400" y="3486900"/>
              <a:ext cx="111900" cy="111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863A348-1875-4383-9781-C1078D82E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72" y="1712364"/>
            <a:ext cx="3306648" cy="16560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94" name="Google Shape;15994;p59"/>
          <p:cNvGrpSpPr/>
          <p:nvPr/>
        </p:nvGrpSpPr>
        <p:grpSpPr>
          <a:xfrm>
            <a:off x="4884690" y="1542526"/>
            <a:ext cx="3308462" cy="2130781"/>
            <a:chOff x="1783594" y="620894"/>
            <a:chExt cx="5498525" cy="2832356"/>
          </a:xfrm>
        </p:grpSpPr>
        <p:sp>
          <p:nvSpPr>
            <p:cNvPr id="15995" name="Google Shape;15995;p59"/>
            <p:cNvSpPr/>
            <p:nvPr/>
          </p:nvSpPr>
          <p:spPr>
            <a:xfrm>
              <a:off x="1790650" y="627950"/>
              <a:ext cx="5484900" cy="2822100"/>
            </a:xfrm>
            <a:prstGeom prst="wedgeRectCallout">
              <a:avLst>
                <a:gd name="adj1" fmla="val -57170"/>
                <a:gd name="adj2" fmla="val 2087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6" name="Google Shape;15996;p59"/>
            <p:cNvSpPr/>
            <p:nvPr/>
          </p:nvSpPr>
          <p:spPr>
            <a:xfrm>
              <a:off x="1783594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7" name="Google Shape;15997;p59"/>
            <p:cNvSpPr/>
            <p:nvPr/>
          </p:nvSpPr>
          <p:spPr>
            <a:xfrm>
              <a:off x="7007019" y="620894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8" name="Google Shape;15998;p59"/>
            <p:cNvSpPr/>
            <p:nvPr/>
          </p:nvSpPr>
          <p:spPr>
            <a:xfrm>
              <a:off x="1783594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9" name="Google Shape;15999;p59"/>
            <p:cNvSpPr/>
            <p:nvPr/>
          </p:nvSpPr>
          <p:spPr>
            <a:xfrm>
              <a:off x="7007019" y="3178150"/>
              <a:ext cx="275100" cy="27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0" name="Google Shape;16000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МОБИЛЬНАЯ ВЕРСИЯ </a:t>
            </a:r>
            <a:endParaRPr dirty="0"/>
          </a:p>
        </p:txBody>
      </p:sp>
      <p:sp>
        <p:nvSpPr>
          <p:cNvPr id="16001" name="Google Shape;16001;p59"/>
          <p:cNvSpPr txBox="1">
            <a:spLocks noGrp="1"/>
          </p:cNvSpPr>
          <p:nvPr>
            <p:ph type="subTitle" idx="1"/>
          </p:nvPr>
        </p:nvSpPr>
        <p:spPr>
          <a:xfrm>
            <a:off x="5225075" y="1970713"/>
            <a:ext cx="2627700" cy="127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ИГРА ТАКЖЕ СКОРО ВЫДЕТ НА МОБИЛЬНЫЕ УСТРОЙСТВА!</a:t>
            </a:r>
            <a:endParaRPr dirty="0"/>
          </a:p>
        </p:txBody>
      </p:sp>
      <p:grpSp>
        <p:nvGrpSpPr>
          <p:cNvPr id="16002" name="Google Shape;16002;p59"/>
          <p:cNvGrpSpPr/>
          <p:nvPr/>
        </p:nvGrpSpPr>
        <p:grpSpPr>
          <a:xfrm>
            <a:off x="1781125" y="1250925"/>
            <a:ext cx="1526100" cy="3043200"/>
            <a:chOff x="3119125" y="1346500"/>
            <a:chExt cx="1526100" cy="3043200"/>
          </a:xfrm>
        </p:grpSpPr>
        <p:sp>
          <p:nvSpPr>
            <p:cNvPr id="16003" name="Google Shape;16003;p59"/>
            <p:cNvSpPr/>
            <p:nvPr/>
          </p:nvSpPr>
          <p:spPr>
            <a:xfrm>
              <a:off x="3119125" y="1346500"/>
              <a:ext cx="1526100" cy="304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4" name="Google Shape;16004;p59"/>
            <p:cNvSpPr/>
            <p:nvPr/>
          </p:nvSpPr>
          <p:spPr>
            <a:xfrm>
              <a:off x="3825625" y="4205150"/>
              <a:ext cx="113100" cy="113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5" name="Google Shape;16005;p59"/>
            <p:cNvSpPr/>
            <p:nvPr/>
          </p:nvSpPr>
          <p:spPr>
            <a:xfrm>
              <a:off x="3653275" y="1439875"/>
              <a:ext cx="457800" cy="5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FC8230-5F8A-4EA4-A071-A2585904C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284" y="1463700"/>
            <a:ext cx="1299840" cy="25914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afting and Mining! by Slidesgo">
  <a:themeElements>
    <a:clrScheme name="Simple Light">
      <a:dk1>
        <a:srgbClr val="1D1D1B"/>
      </a:dk1>
      <a:lt1>
        <a:srgbClr val="D9DEF8"/>
      </a:lt1>
      <a:dk2>
        <a:srgbClr val="352381"/>
      </a:dk2>
      <a:lt2>
        <a:srgbClr val="99A11F"/>
      </a:lt2>
      <a:accent1>
        <a:srgbClr val="ACBE1F"/>
      </a:accent1>
      <a:accent2>
        <a:srgbClr val="B1AA50"/>
      </a:accent2>
      <a:accent3>
        <a:srgbClr val="FFB229"/>
      </a:accent3>
      <a:accent4>
        <a:srgbClr val="F5D0AD"/>
      </a:accent4>
      <a:accent5>
        <a:srgbClr val="DA2432"/>
      </a:accent5>
      <a:accent6>
        <a:srgbClr val="6B4D34"/>
      </a:accent6>
      <a:hlink>
        <a:srgbClr val="1D1D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169</Words>
  <Application>Microsoft Office PowerPoint</Application>
  <PresentationFormat>Экран (16:9)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Google Sans</vt:lpstr>
      <vt:lpstr>Advent Pro</vt:lpstr>
      <vt:lpstr>Press Start 2P</vt:lpstr>
      <vt:lpstr>Arial</vt:lpstr>
      <vt:lpstr>Advent Pro Medium</vt:lpstr>
      <vt:lpstr>Crafting and Mining! by Slidesgo</vt:lpstr>
      <vt:lpstr>4,498,300,000</vt:lpstr>
      <vt:lpstr>Это зомби!</vt:lpstr>
      <vt:lpstr>КОНЕЦ ИГРЫ </vt:lpstr>
      <vt:lpstr>ИГРА СОЗДАНА ДЛЯ ТОГО:</vt:lpstr>
      <vt:lpstr>ПОДПИСКИ </vt:lpstr>
      <vt:lpstr>УПРАВЛЕНИЕ </vt:lpstr>
      <vt:lpstr>УПРАВЛЕНИЕ </vt:lpstr>
      <vt:lpstr>КОМПЮТЕРНАЯ ВЕРСИЯ</vt:lpstr>
      <vt:lpstr>МОБИЛЬНАЯ ВЕРСИЯ </vt:lpstr>
      <vt:lpstr>СПОСИБО!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Minecraft run</dc:title>
  <dc:creator>Admin</dc:creator>
  <cp:lastModifiedBy>D E</cp:lastModifiedBy>
  <cp:revision>7</cp:revision>
  <dcterms:modified xsi:type="dcterms:W3CDTF">2024-06-09T07:28:14Z</dcterms:modified>
</cp:coreProperties>
</file>