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3c05f1683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3c05f1683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3c05f1683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3c05f1683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3c05f1683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3c05f1683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3c05f1683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3c05f1683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3c05f1683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3c05f1683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901574ca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901574ca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3fb49dd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3fb49dd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483175" y="0"/>
            <a:ext cx="8520600" cy="13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FF0000"/>
                </a:solidFill>
              </a:rPr>
              <a:t>Сайт по покупке </a:t>
            </a:r>
            <a:endParaRPr sz="4000">
              <a:solidFill>
                <a:srgbClr val="FF0000"/>
              </a:solidFill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FF0000"/>
                </a:solidFill>
              </a:rPr>
              <a:t>мебели</a:t>
            </a:r>
            <a:endParaRPr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ctrTitle"/>
          </p:nvPr>
        </p:nvSpPr>
        <p:spPr>
          <a:xfrm>
            <a:off x="1564950" y="0"/>
            <a:ext cx="6476100" cy="8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FF0000"/>
                </a:solidFill>
              </a:rPr>
              <a:t>П</a:t>
            </a:r>
            <a:r>
              <a:rPr lang="ru" sz="4000">
                <a:solidFill>
                  <a:srgbClr val="FF0000"/>
                </a:solidFill>
              </a:rPr>
              <a:t>роблема</a:t>
            </a:r>
            <a:endParaRPr sz="4000">
              <a:solidFill>
                <a:srgbClr val="FF0000"/>
              </a:solidFill>
            </a:endParaRPr>
          </a:p>
        </p:txBody>
      </p:sp>
      <p:sp>
        <p:nvSpPr>
          <p:cNvPr id="134" name="Google Shape;134;p14"/>
          <p:cNvSpPr txBox="1"/>
          <p:nvPr>
            <p:ph idx="1" type="subTitle"/>
          </p:nvPr>
        </p:nvSpPr>
        <p:spPr>
          <a:xfrm>
            <a:off x="131925" y="1174125"/>
            <a:ext cx="8794200" cy="3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>
                <a:solidFill>
                  <a:srgbClr val="000000"/>
                </a:solidFill>
              </a:rPr>
              <a:t>Актуальность: </a:t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000000"/>
                </a:solidFill>
              </a:rPr>
              <a:t>на свалках мусора </a:t>
            </a:r>
            <a:r>
              <a:rPr lang="ru" sz="2500">
                <a:solidFill>
                  <a:srgbClr val="000000"/>
                </a:solidFill>
              </a:rPr>
              <a:t>лежит </a:t>
            </a:r>
            <a:r>
              <a:rPr lang="ru" sz="2500">
                <a:solidFill>
                  <a:srgbClr val="000000"/>
                </a:solidFill>
              </a:rPr>
              <a:t>много  испорченной 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000000"/>
                </a:solidFill>
              </a:rPr>
              <a:t>и сломанной мебели.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>
                <a:solidFill>
                  <a:srgbClr val="000000"/>
                </a:solidFill>
              </a:rPr>
              <a:t>Экологичность: </a:t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000000"/>
                </a:solidFill>
              </a:rPr>
              <a:t>мебель хорошего качества = 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000000"/>
                </a:solidFill>
              </a:rPr>
              <a:t>долгое использование = 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000000"/>
                </a:solidFill>
              </a:rPr>
              <a:t>меньше выбросов на свалки мусора.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ctrTitle"/>
          </p:nvPr>
        </p:nvSpPr>
        <p:spPr>
          <a:xfrm>
            <a:off x="311700" y="2636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040">
                <a:solidFill>
                  <a:srgbClr val="FF0000"/>
                </a:solidFill>
              </a:rPr>
              <a:t>Ц</a:t>
            </a:r>
            <a:r>
              <a:rPr lang="ru" sz="4040">
                <a:solidFill>
                  <a:srgbClr val="FF0000"/>
                </a:solidFill>
              </a:rPr>
              <a:t>ель</a:t>
            </a:r>
            <a:endParaRPr sz="4040">
              <a:solidFill>
                <a:srgbClr val="FF0000"/>
              </a:solidFill>
            </a:endParaRPr>
          </a:p>
        </p:txBody>
      </p:sp>
      <p:sp>
        <p:nvSpPr>
          <p:cNvPr id="140" name="Google Shape;140;p15"/>
          <p:cNvSpPr txBox="1"/>
          <p:nvPr>
            <p:ph idx="1" type="subTitle"/>
          </p:nvPr>
        </p:nvSpPr>
        <p:spPr>
          <a:xfrm>
            <a:off x="527275" y="1719175"/>
            <a:ext cx="82578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000000"/>
                </a:solidFill>
              </a:rPr>
              <a:t>Мы “Юные программисты”, хотим обеспечить удобный и быстрый поиск мебели. Уменьшить стоимость всей мебели и способствовать экологичности за счет долгого использования мебели.</a:t>
            </a:r>
            <a:endParaRPr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ctrTitle"/>
          </p:nvPr>
        </p:nvSpPr>
        <p:spPr>
          <a:xfrm>
            <a:off x="311700" y="0"/>
            <a:ext cx="8520600" cy="8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FF0000"/>
                </a:solidFill>
              </a:rPr>
              <a:t>Роли в команде</a:t>
            </a:r>
            <a:endParaRPr sz="4000">
              <a:solidFill>
                <a:srgbClr val="FF0000"/>
              </a:solidFill>
            </a:endParaRPr>
          </a:p>
        </p:txBody>
      </p:sp>
      <p:sp>
        <p:nvSpPr>
          <p:cNvPr id="146" name="Google Shape;146;p16"/>
          <p:cNvSpPr txBox="1"/>
          <p:nvPr>
            <p:ph idx="1" type="subTitle"/>
          </p:nvPr>
        </p:nvSpPr>
        <p:spPr>
          <a:xfrm>
            <a:off x="311700" y="1492300"/>
            <a:ext cx="8520600" cy="30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>
                <a:solidFill>
                  <a:srgbClr val="000000"/>
                </a:solidFill>
              </a:rPr>
              <a:t>Руководитель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>
                <a:solidFill>
                  <a:srgbClr val="000000"/>
                </a:solidFill>
              </a:rPr>
              <a:t>и дизайнер: 				Шкаленков Даниил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>
                <a:solidFill>
                  <a:srgbClr val="000000"/>
                </a:solidFill>
              </a:rPr>
              <a:t>Программист: 			Сергей Добромиров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>
                <a:solidFill>
                  <a:srgbClr val="000000"/>
                </a:solidFill>
              </a:rPr>
              <a:t>Контент менеджер: 	Марк Ботков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ctrTitle"/>
          </p:nvPr>
        </p:nvSpPr>
        <p:spPr>
          <a:xfrm>
            <a:off x="311700" y="0"/>
            <a:ext cx="8520600" cy="8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4444">
                <a:solidFill>
                  <a:srgbClr val="FF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Задачи нашей команды</a:t>
            </a:r>
            <a:r>
              <a:rPr lang="ru" sz="4000">
                <a:solidFill>
                  <a:srgbClr val="FF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 </a:t>
            </a:r>
            <a:endParaRPr sz="6200">
              <a:solidFill>
                <a:srgbClr val="FF0000"/>
              </a:solidFill>
            </a:endParaRPr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75" y="986525"/>
            <a:ext cx="8827649" cy="401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ctrTitle"/>
          </p:nvPr>
        </p:nvSpPr>
        <p:spPr>
          <a:xfrm>
            <a:off x="311700" y="0"/>
            <a:ext cx="8520600" cy="9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FF0000"/>
                </a:solidFill>
              </a:rPr>
              <a:t>Макет решения</a:t>
            </a:r>
            <a:endParaRPr sz="4000">
              <a:solidFill>
                <a:srgbClr val="FF0000"/>
              </a:solidFill>
            </a:endParaRPr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25" y="945600"/>
            <a:ext cx="7859885" cy="389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ctrTitle"/>
          </p:nvPr>
        </p:nvSpPr>
        <p:spPr>
          <a:xfrm>
            <a:off x="311700" y="0"/>
            <a:ext cx="8520600" cy="9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FF0000"/>
                </a:solidFill>
              </a:rPr>
              <a:t>Макет решения</a:t>
            </a:r>
            <a:endParaRPr sz="4000">
              <a:solidFill>
                <a:srgbClr val="FF0000"/>
              </a:solidFill>
            </a:endParaRPr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063" y="945600"/>
            <a:ext cx="7859885" cy="389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ctrTitle"/>
          </p:nvPr>
        </p:nvSpPr>
        <p:spPr>
          <a:xfrm>
            <a:off x="254375" y="401175"/>
            <a:ext cx="8520600" cy="27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/>
              <a:t>Спасибо за </a:t>
            </a:r>
            <a:endParaRPr b="1"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/>
              <a:t>внимание!</a:t>
            </a:r>
            <a:endParaRPr b="1"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