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1D41-A1F8-FFB0154E4599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1D41-A1F8-FFB0154E4599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1D41-A1F8-FFB0154E4599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1D41-A1F8-FFB0154E45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ANKIT SEN 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312202304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(ACCOUNTING AND FINANCE)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IF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Ankit Sen</cp:lastModifiedBy>
  <cp:revision>16</cp:revision>
  <dcterms:created xsi:type="dcterms:W3CDTF">2024-03-29T15:07:00Z</dcterms:created>
  <dcterms:modified xsi:type="dcterms:W3CDTF">2024-09-27T07:17:40Z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