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36C53B-12A3-4726-9F0B-58057F323937}">
  <a:tblStyle styleId="{4236C53B-12A3-4726-9F0B-58057F323937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483e1c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be483e1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be483e1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7be483e1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be483e1c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7be483e1c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c191f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c191f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e483e1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7be483e1c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483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483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483f07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483f07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c65fcee1_7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jp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Google Shape;2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Google Shape;2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Google Shape;2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Google Shape;2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Google Shape;2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Google Shape;24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Google Shape;2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Google Shape;257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Google Shape;258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Google Shape;259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Google Shape;2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Google Shape;267;p50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Google Shape;2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Google Shape;275;p51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Google Shape;2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Google Shape;283;p52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Google Shape;3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{4236C53B-12A3-4726-9F0B-58057F323937}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Google Shape;1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1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1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{4236C53B-12A3-4726-9F0B-58057F323937}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Google Shape;1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Google Shape;1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Google Shape;2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Google Shape;213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Google Shape;214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Google Shape;2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Google Shape;2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