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60D141-438B-4CE6-899F-E6DC952547BF}">
  <a:tblStyle styleId="{B960D141-438B-4CE6-899F-E6DC952547BF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28D18DAC-B106-427F-8D1D-CF3233AE5698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ae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ae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c897d992_2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7c897d992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c897d992_5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c897d992_5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b2b6125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b2b6125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b2b61255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b2b612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2b61255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b2b6125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b2b6125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5b2b6125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b2b61255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5b2b61255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2b6125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2b6125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dd7223e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6dd7223e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ae6a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ae6a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dd7223e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5.jp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5.jp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Google Shape;28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Google Shape;28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Google Shape;28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Google Shape;2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Google Shape;30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Google Shape;30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Google Shape;31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Google Shape;31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Google Shape;3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Google Shape;31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Google Shape;32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{28D18DAC-B106-427F-8D1D-CF3233AE5698}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Google Shape;34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Google Shape;3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Google Shape;36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Google Shape;36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Google Shape;37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Google Shape;37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Google Shape;37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Google Shape;37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Google Shape;3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Google Shape;39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Google Shape;39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Google Shape;41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Google Shape;41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Google Shape;41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Google Shape;421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Google Shape;422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Google Shape;44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Google Shape;44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Google Shape;4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Google Shape;47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59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Google Shape;4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Google Shape;479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Google Shape;485;p60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Google Shape;494;p61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Google Shape;495;p61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Google Shape;501;p62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Google Shape;502;p6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Google Shape;50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2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Google Shape;505;p62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Google Shape;506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2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Google Shape;508;p62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Google Shape;509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62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4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Google Shape;17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Google Shape;19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Google Shape;19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Google Shape;2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Google Shape;2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Google Shape;2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Google Shape;21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Google Shape;23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Google Shape;23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Google Shape;23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Google Shape;23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{B960D141-438B-4CE6-899F-E6DC952547BF}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{B960D141-438B-4CE6-899F-E6DC952547BF}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Google Shape;2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Google Shape;256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Google Shape;26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Google Shape;26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