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D41099-D500-4FF9-9FB7-6615D220F435}">
  <a:tblStyle styleId="{E2D41099-D500-4FF9-9FB7-6615D220F43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{E2D41099-D500-4FF9-9FB7-6615D220F435}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{E2D41099-D500-4FF9-9FB7-6615D220F435}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