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e8e84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e8e84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e931c5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e931c5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e931c51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e931c51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b1ab5b50_11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5b1ab5b50_11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Google Shape;148;p37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Google Shape;149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15: 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NSML, Smartest ML Platform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session @DEVIEW (in Korean)</a:t>
            </a:r>
            <a:endParaRPr/>
          </a:p>
        </p:txBody>
      </p:sp>
      <p:pic>
        <p:nvPicPr>
          <p:cNvPr id="168" name="Google Shape;1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2126057"/>
            <a:ext cx="8839203" cy="1999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3" name="Google Shape;17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4" name="Google Shape;17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1"/>
          <p:cNvSpPr txBox="1"/>
          <p:nvPr/>
        </p:nvSpPr>
        <p:spPr>
          <a:xfrm>
            <a:off x="4522075" y="1758225"/>
            <a:ext cx="46221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