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30f130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b30f130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d75cd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dd75cd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dd75cd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7bdd75cd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d75cd4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bdd75cd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dd75cd4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7bdd75cd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Google Shape;175;p40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Google Shape;182;p41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Google Shape;183;p41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Google Shape;1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Google Shape;197;p43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