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5E07024-EF93-450E-AAC2-9F9DD90997F1}">
  <a:tblStyle styleId="{05E07024-EF93-450E-AAC2-9F9DD90997F1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be483e10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7be483e10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6" name="Google Shape;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7" name="Google Shape;7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79" name="Google Shape;79;p19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80" name="Google Shape;80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20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20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89" name="Google Shape;89;p20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90" name="Google Shape;90;p20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91" name="Google Shape;91;p20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92" name="Google Shape;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20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{05E07024-EF93-450E-AAC2-9F9DD90997F1}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20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