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9E432-15E4-48CB-9BF6-484D5D3DE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2AAE81-58F8-4174-AB4D-53CD31B00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59CD7-4A31-4386-AE1D-EB4A2FA2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8CFFD-F528-47EC-810A-549C717B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7CEBF-C1C6-4E38-A675-7350580A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8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FB5D-1D9D-499C-A6A2-060CF003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3C8973-E5BC-4AB5-8A84-7BAFF0530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0AEB1-D10F-4B49-A0FF-3A2C8D40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DCD00-59EB-4913-A0EB-B526F3EA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445E5-004D-4F47-B526-218F1CBE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4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61698-C5BE-4D51-BF1C-D6A431547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2432AB-F651-4E83-BA55-45BBD23A7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F4F9C-7B49-4E3E-93BA-22EE2F59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CFA02-894E-4050-A524-CA1896C9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E4113-30C0-447A-81F2-E45A79AA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3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BA09F-4A79-4B4C-A799-4731714E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5335C-7522-4A31-9832-CCFE66A7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8EB21-5536-4780-843D-1B93487C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3DF40-F4C7-4FDD-BABB-A0B92CF9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18419-B608-4C58-9105-43FB870D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7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ABB5D-E5E2-4873-9271-E3E2477F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5A209-A4A4-4945-96ED-702A5716D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D92C9-34AB-4D4B-826C-6A0CF5F2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EB8CA-7864-441A-A58F-C49EC0C4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655AD-A1EC-4366-BF6F-9F3A9047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4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AA6DB-DF79-4B37-A259-D080ADCB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26C65-20DC-4D1C-A14B-CBDE1A46F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1244E-16A5-4443-8B09-F086C978B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45BAB-EE6B-4759-8CC2-5E970E1C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B088AE-1BA8-4F67-AE14-EC0FF980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DB3EC-6202-4C3F-97AB-01D11694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1AFC6-4F8C-4DE9-BF3D-F864F62E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82081-11BE-432D-A79A-EEFC309C3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EC447-6D55-473B-BA80-E9860409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53FBE0-5F71-43A0-8B58-5BDBE3367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1DB550-93C2-4964-9A2C-B085137C3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1A32AC-1B24-4C1D-A982-548CDBAB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E1729D-E8BE-4DEB-BC81-D7187FD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5788BA-685D-4616-811F-97EF4A3B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57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CEE3B-4B77-4C67-8426-49803B93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2741B9-9D2B-41A2-AF27-0E5EAA43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714D00-4A0F-4517-A1CC-673CD48D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DB7B32-94E9-4465-AB3D-D3CB4E6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97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447D73-E870-4F75-81C6-05940E46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84953-3895-4C57-9958-BDE225BD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6678AA-5B01-4D7E-AE04-E1D83174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0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6DD25-26D7-49C7-9780-A122438A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8B0E7-B7FC-4209-A5E6-6D9A5D95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FEE91-AC4E-4ACD-8110-EA987B2F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74810-7219-45CB-97E8-EF955E6C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217992-8120-42B9-9ADE-0080F833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AABDC-AFCB-4D6F-914E-8A803A77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1CE9D-166E-4B30-8152-98C1FCB6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ED5B07-DBEB-44E4-BB12-61C8FEBE6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685DA-B811-428D-9082-4CF94A7A9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B5A68-5041-4B0B-A32B-5A92A4B9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EBD1DC-B0A5-4477-B9FB-93B83076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D71F5-3F0F-40CA-952C-80725228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07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CC37D8-332C-47D1-A8DF-6C681D66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DC06C-17A7-429B-AFA6-2E58BE6F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2D774-5533-43E0-93E2-762465EE3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2B4CC-0D84-4578-B078-F75F47893264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675E0-8F84-4D78-84BA-9D6B6C465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DA1A-FEA3-464A-9D0D-FD2606406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ECCB9-DE1D-4B77-97CA-73A22F44C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0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74F0C557-E931-4833-8A4C-140439B7E188}"/>
              </a:ext>
            </a:extLst>
          </p:cNvPr>
          <p:cNvGrpSpPr/>
          <p:nvPr/>
        </p:nvGrpSpPr>
        <p:grpSpPr>
          <a:xfrm>
            <a:off x="1115873" y="388967"/>
            <a:ext cx="9575081" cy="4915762"/>
            <a:chOff x="0" y="-3"/>
            <a:chExt cx="9575081" cy="491576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23FB2AD-38E9-4FAF-9124-1A9409892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997"/>
            <a:stretch/>
          </p:blipFill>
          <p:spPr>
            <a:xfrm>
              <a:off x="0" y="-1"/>
              <a:ext cx="2310064" cy="491575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6DB58B6-26E1-4CAF-B3C6-EB33786BA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3" r="76586"/>
            <a:stretch/>
          </p:blipFill>
          <p:spPr>
            <a:xfrm>
              <a:off x="2310064" y="-2"/>
              <a:ext cx="137503" cy="491575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18B940E-CEA3-4082-88F9-A640952DC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51" r="54247"/>
            <a:stretch/>
          </p:blipFill>
          <p:spPr>
            <a:xfrm>
              <a:off x="2447567" y="-2"/>
              <a:ext cx="2310064" cy="491575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237A8DA-78E4-47DB-9F76-B1629657C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81" r="49388"/>
            <a:stretch/>
          </p:blipFill>
          <p:spPr>
            <a:xfrm>
              <a:off x="4757631" y="-3"/>
              <a:ext cx="137503" cy="491575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3EEF7FC-7827-4B8E-A8B5-EFCEFB1C3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32" r="27066"/>
            <a:stretch/>
          </p:blipFill>
          <p:spPr>
            <a:xfrm>
              <a:off x="4895133" y="0"/>
              <a:ext cx="2310065" cy="4915759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05C56B1-EE73-4150-BA0F-7A62B4D06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39" r="22030"/>
            <a:stretch/>
          </p:blipFill>
          <p:spPr>
            <a:xfrm>
              <a:off x="7205197" y="0"/>
              <a:ext cx="137503" cy="4915756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F21DA65-3E1A-4223-A4E5-FD686F0445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84"/>
            <a:stretch/>
          </p:blipFill>
          <p:spPr>
            <a:xfrm>
              <a:off x="7312024" y="-3"/>
              <a:ext cx="2263057" cy="4915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48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9E352D-66E4-4842-85C2-0CBDDC19E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" t="42551" r="3262"/>
          <a:stretch/>
        </p:blipFill>
        <p:spPr>
          <a:xfrm>
            <a:off x="0" y="1325526"/>
            <a:ext cx="7449880" cy="24463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57ECC1-4F41-4BD9-9EF5-B7AEB0DCC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6" r="89865" b="65856"/>
          <a:stretch/>
        </p:blipFill>
        <p:spPr>
          <a:xfrm>
            <a:off x="118505" y="0"/>
            <a:ext cx="810072" cy="13255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920EC9-4B58-4E05-A1F8-D888C621D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62" t="3100" r="48916" b="65772"/>
          <a:stretch/>
        </p:blipFill>
        <p:spPr>
          <a:xfrm>
            <a:off x="928577" y="0"/>
            <a:ext cx="3118884" cy="1325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C63058-D0F3-41A7-B5D0-8AEED1CC5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533" t="2184" r="30534" b="76509"/>
          <a:stretch/>
        </p:blipFill>
        <p:spPr>
          <a:xfrm>
            <a:off x="4267200" y="418214"/>
            <a:ext cx="793898" cy="9073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052282-7722-4091-94A1-B5A79F40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2" t="2184" r="646" b="76509"/>
          <a:stretch/>
        </p:blipFill>
        <p:spPr>
          <a:xfrm>
            <a:off x="5061098" y="418214"/>
            <a:ext cx="2179675" cy="907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C7972E-C3F2-4732-BF64-2603AB78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" y="1325526"/>
            <a:ext cx="743053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6D3008-D1A4-46AB-94D7-90301F91C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8" t="16537" r="10188" b="20310"/>
          <a:stretch/>
        </p:blipFill>
        <p:spPr>
          <a:xfrm>
            <a:off x="2438400" y="1134140"/>
            <a:ext cx="7336465" cy="4330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EB6BB0-F75A-42A0-83D5-6A02F86BD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67" t="2056" r="-282" b="90192"/>
          <a:stretch/>
        </p:blipFill>
        <p:spPr>
          <a:xfrm>
            <a:off x="2315189" y="599252"/>
            <a:ext cx="3571565" cy="4342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98B7B3-F0AB-45BD-B69A-0D906364C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" r="52685" b="90904"/>
          <a:stretch/>
        </p:blipFill>
        <p:spPr>
          <a:xfrm>
            <a:off x="6096000" y="599251"/>
            <a:ext cx="3571563" cy="434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ECCF36-08B1-443E-ACD0-23B1EAEFE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51" t="79978" r="28375" b="13141"/>
          <a:stretch/>
        </p:blipFill>
        <p:spPr>
          <a:xfrm>
            <a:off x="5763738" y="5531106"/>
            <a:ext cx="2118044" cy="4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7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2322C8-42B5-4009-BCC0-F6C0B677F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" b="1153"/>
          <a:stretch/>
        </p:blipFill>
        <p:spPr>
          <a:xfrm>
            <a:off x="0" y="61877"/>
            <a:ext cx="5997742" cy="3891356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2955F8-D553-4B07-BBF8-91D09B821C57}"/>
              </a:ext>
            </a:extLst>
          </p:cNvPr>
          <p:cNvCxnSpPr>
            <a:cxnSpLocks/>
          </p:cNvCxnSpPr>
          <p:nvPr/>
        </p:nvCxnSpPr>
        <p:spPr>
          <a:xfrm>
            <a:off x="2998871" y="350635"/>
            <a:ext cx="0" cy="28704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CC88027-BB0B-4503-B4FB-261A36C23188}"/>
              </a:ext>
            </a:extLst>
          </p:cNvPr>
          <p:cNvCxnSpPr>
            <a:cxnSpLocks/>
          </p:cNvCxnSpPr>
          <p:nvPr/>
        </p:nvCxnSpPr>
        <p:spPr>
          <a:xfrm flipH="1">
            <a:off x="1006475" y="382385"/>
            <a:ext cx="19923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8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4</cp:revision>
  <dcterms:created xsi:type="dcterms:W3CDTF">2024-12-11T12:32:58Z</dcterms:created>
  <dcterms:modified xsi:type="dcterms:W3CDTF">2024-12-12T09:57:22Z</dcterms:modified>
</cp:coreProperties>
</file>