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75" d="100"/>
          <a:sy n="75" d="100"/>
        </p:scale>
        <p:origin x="3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217F1-FCDC-45D8-98B7-658733D07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00E8CD-C723-4EE2-BB5F-72C2E5DC8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9ABB1-EE37-4782-89ED-E024780F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1D677-1736-45B5-BADD-CB4B01C7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C08D3-BC2C-42BD-BF34-CA770246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F308A-28B5-4001-85C2-C9BEF4B8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72BEEC-AC27-4BFD-8305-DFB94C711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3DF4A-D5AC-4D67-9DDA-A998FF0C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FB289-85B6-4E18-9826-5626ED97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0275E-22BD-4AFC-ACBA-7EF380D5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7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CD4E7B-4BD4-4CE2-B8E7-57416F894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78F3B-5D42-44AF-978B-2446C001C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F1DC29-62EB-4AAC-88A6-E53862F9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DA5D1-B84C-4A3E-9227-08598644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F2382-D71C-47B1-8BB3-40295DC0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9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AEC33-7B0C-4332-B2F6-1453E3F7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798D9-CDCD-4146-AEB2-9B6B5A19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E29A6-E9B3-4A39-83A9-6D74757E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D8778-6E6D-4502-B185-A7A75ECD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6E004-D6B2-4CEC-8719-C81A4C94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1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90B5B-7021-4E57-8EA1-FCB3453D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0775FA-DD9F-48B6-8CD0-A7529B36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E93DB-B3DD-4571-9840-FD6600D6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3327A-14EA-4885-8754-6D4CFBC9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C8FBE-83B4-447C-8E04-6DE43387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6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0CCE8-2F60-49BA-ACB7-E8DA7A2A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4AA20-A9F1-440D-BF74-47ABC2FC4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378BA7-FED5-4ED9-BDA5-DEDA2004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3541A-5BBC-4BB9-8AEE-ECB1D5EA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FC8823-CB9E-46DA-AC00-51FD14E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D02EF-F7C8-4685-ACDF-4A5880A0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4E46-2A82-442A-9088-2284C805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6D1E01-B5E6-44AF-BF34-C7F6DEB16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814691-6643-4251-9D7F-1FF42A76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741F94-AFD7-462D-9D9C-BF7EA541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FA9E77-81FF-494A-91D1-887CA8E3F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C074F6-5E6A-414C-AC23-68916A56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7A1986-DE4D-4CB4-877D-F9FF3DCD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A15B8E-5F17-4E20-A899-600AD6B3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0E6E9-56D4-496A-9178-48BC3C9B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37401E-D2D0-484F-B414-CA8F7966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D6CA2-7DBF-4DB6-9EBF-B416767D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E870D0-14E5-4960-8DFE-537E5A76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3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D35C33-9447-416A-8C27-3B2731E1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436B3E-31FD-491B-9DFF-664AC8DC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047DD3-B9A1-47C4-9791-51BF3E6D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81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F80BB-B10B-4FDC-87FB-5D4341D1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0E2A3-B3D2-4F08-B202-94BC8474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CF4507-ADA5-447E-A6E6-33DDA32CD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81850-83E5-4B98-87E6-5140FCF8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59B0D9-83C9-4A6B-BE30-26CF02DE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0B3CE-3E97-410C-ACB4-207444E4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33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6DD45-A473-43B9-8168-EA57DFB6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6264E8-21A6-481C-A01E-D7537139D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45462C-DBF5-498C-9C39-43DBF60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16251-B3EC-4D7A-B37C-E7FD52C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8DF4-D728-4811-A740-9578BABF8181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505FF-75A7-4B8D-9F54-DC5A763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514218-FB7E-40B3-80AB-8A8292B6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4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53E063-BE36-4EF8-B702-ADE4217B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26A68-A6E6-4A13-97BB-C636D88EF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A6291-BA40-4FB3-9E15-D9420688F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8DF4-D728-4811-A740-9578BABF8181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98B62-5268-4EE1-8AF8-78C3CFFED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62BAA-C396-4E3C-9876-0F147991F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E4AC-3E32-47FD-8544-2AE251A94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7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.bin"/><Relationship Id="rId20" Type="http://schemas.openxmlformats.org/officeDocument/2006/relationships/image" Target="../media/image17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1AADDF6-6AC9-404B-9A2F-77BF206C4DC3}"/>
              </a:ext>
            </a:extLst>
          </p:cNvPr>
          <p:cNvCxnSpPr>
            <a:cxnSpLocks/>
          </p:cNvCxnSpPr>
          <p:nvPr/>
        </p:nvCxnSpPr>
        <p:spPr>
          <a:xfrm>
            <a:off x="5522042" y="1583259"/>
            <a:ext cx="1295318" cy="173790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BD6C316-D13B-4999-A52C-EDBB520696E1}"/>
              </a:ext>
            </a:extLst>
          </p:cNvPr>
          <p:cNvCxnSpPr>
            <a:cxnSpLocks/>
          </p:cNvCxnSpPr>
          <p:nvPr/>
        </p:nvCxnSpPr>
        <p:spPr>
          <a:xfrm>
            <a:off x="4797927" y="1581267"/>
            <a:ext cx="462269" cy="174808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E34464-E663-4154-842B-2261911ED7FA}"/>
              </a:ext>
            </a:extLst>
          </p:cNvPr>
          <p:cNvCxnSpPr>
            <a:cxnSpLocks/>
          </p:cNvCxnSpPr>
          <p:nvPr/>
        </p:nvCxnSpPr>
        <p:spPr>
          <a:xfrm flipH="1">
            <a:off x="1365183" y="1602371"/>
            <a:ext cx="579120" cy="1726976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6D56BDC0-9E61-4BA6-A9E5-2A893DF09260}"/>
              </a:ext>
            </a:extLst>
          </p:cNvPr>
          <p:cNvCxnSpPr>
            <a:cxnSpLocks/>
          </p:cNvCxnSpPr>
          <p:nvPr/>
        </p:nvCxnSpPr>
        <p:spPr>
          <a:xfrm>
            <a:off x="2832711" y="1584279"/>
            <a:ext cx="367896" cy="1722898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3BD2A12-66E0-4E9E-BEE9-C9505C804B54}"/>
              </a:ext>
            </a:extLst>
          </p:cNvPr>
          <p:cNvCxnSpPr>
            <a:cxnSpLocks/>
          </p:cNvCxnSpPr>
          <p:nvPr/>
        </p:nvCxnSpPr>
        <p:spPr>
          <a:xfrm flipH="1">
            <a:off x="2136231" y="1602371"/>
            <a:ext cx="228476" cy="1726976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195265B-1B4E-4FFB-9D8F-A652503B5CF4}"/>
              </a:ext>
            </a:extLst>
          </p:cNvPr>
          <p:cNvCxnSpPr/>
          <p:nvPr/>
        </p:nvCxnSpPr>
        <p:spPr>
          <a:xfrm>
            <a:off x="1944303" y="1607419"/>
            <a:ext cx="35902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862E7FF-8E1B-4EED-A60B-690073FBA69E}"/>
              </a:ext>
            </a:extLst>
          </p:cNvPr>
          <p:cNvCxnSpPr>
            <a:cxnSpLocks/>
          </p:cNvCxnSpPr>
          <p:nvPr/>
        </p:nvCxnSpPr>
        <p:spPr>
          <a:xfrm>
            <a:off x="1944303" y="1494707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801BA78-647B-45AD-9781-28BCF66B4FAC}"/>
              </a:ext>
            </a:extLst>
          </p:cNvPr>
          <p:cNvCxnSpPr>
            <a:cxnSpLocks/>
          </p:cNvCxnSpPr>
          <p:nvPr/>
        </p:nvCxnSpPr>
        <p:spPr>
          <a:xfrm>
            <a:off x="5534526" y="1494706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4441768A-1200-457D-9A97-7C8BD214668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76367" y="1251031"/>
            <a:ext cx="230798" cy="1968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BDBA58-5569-49AD-9F20-0CDF497A88F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04946" y="1257227"/>
            <a:ext cx="218713" cy="193282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44971A3-4D42-42F5-9FC4-68BBCF3CB22F}"/>
              </a:ext>
            </a:extLst>
          </p:cNvPr>
          <p:cNvCxnSpPr>
            <a:cxnSpLocks/>
          </p:cNvCxnSpPr>
          <p:nvPr/>
        </p:nvCxnSpPr>
        <p:spPr>
          <a:xfrm>
            <a:off x="2360228" y="1481288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2D80F77B-473D-472E-83D3-1EDD7BFBC844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621397" y="1241176"/>
            <a:ext cx="531306" cy="177046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A6DD01-607E-4DF4-848B-AF75AFC90893}"/>
              </a:ext>
            </a:extLst>
          </p:cNvPr>
          <p:cNvCxnSpPr>
            <a:cxnSpLocks/>
          </p:cNvCxnSpPr>
          <p:nvPr/>
        </p:nvCxnSpPr>
        <p:spPr>
          <a:xfrm>
            <a:off x="4797926" y="1481287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C272B9E2-3C33-48EA-8C7E-3ED397C3F31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462362" y="1244454"/>
            <a:ext cx="230795" cy="17704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DAC99FD-2BD8-4088-BCFD-1C7F69D5A9ED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348245" y="1332923"/>
            <a:ext cx="913851" cy="45719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65EF891-D021-4ACF-A99F-4D7922D2CF82}"/>
              </a:ext>
            </a:extLst>
          </p:cNvPr>
          <p:cNvCxnSpPr>
            <a:cxnSpLocks/>
          </p:cNvCxnSpPr>
          <p:nvPr/>
        </p:nvCxnSpPr>
        <p:spPr>
          <a:xfrm>
            <a:off x="1365183" y="3309219"/>
            <a:ext cx="5452177" cy="13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03C482A-2672-47AD-9F8D-5315BEA5B362}"/>
              </a:ext>
            </a:extLst>
          </p:cNvPr>
          <p:cNvCxnSpPr>
            <a:cxnSpLocks/>
          </p:cNvCxnSpPr>
          <p:nvPr/>
        </p:nvCxnSpPr>
        <p:spPr>
          <a:xfrm>
            <a:off x="1600908" y="3179298"/>
            <a:ext cx="0" cy="12613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E8A9CE9-BA43-49F4-86E3-B4DB3DCEB000}"/>
              </a:ext>
            </a:extLst>
          </p:cNvPr>
          <p:cNvCxnSpPr>
            <a:cxnSpLocks/>
          </p:cNvCxnSpPr>
          <p:nvPr/>
        </p:nvCxnSpPr>
        <p:spPr>
          <a:xfrm>
            <a:off x="6362566" y="3181046"/>
            <a:ext cx="0" cy="12613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010A2770-AC19-41A0-9FFC-0DFC92529E2F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6061676" y="3425568"/>
            <a:ext cx="68649" cy="686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AD80B4B4-F5DB-4BB7-B9D4-159F4EC767E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544857" y="2962867"/>
            <a:ext cx="255426" cy="20881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881951CE-A094-42A6-B9FF-8B0681EB3929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268703" y="2981930"/>
            <a:ext cx="294668" cy="233848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CE22647A-CCD6-4CDA-A650-1721CEC8A0FE}"/>
              </a:ext>
            </a:extLst>
          </p:cNvPr>
          <p:cNvCxnSpPr>
            <a:cxnSpLocks/>
          </p:cNvCxnSpPr>
          <p:nvPr/>
        </p:nvCxnSpPr>
        <p:spPr>
          <a:xfrm>
            <a:off x="2834362" y="1476240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6A8831B4-D807-440B-ACBD-370FD7FB7E0B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758147" y="1247824"/>
            <a:ext cx="230798" cy="194119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ED41C448-54DA-4E82-A370-8C3F5273F294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561945" y="1503012"/>
            <a:ext cx="218262" cy="235648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3789C1CB-9E35-4D55-990E-E01BE7614FC5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1034198" y="3213389"/>
            <a:ext cx="202846" cy="205756"/>
          </a:xfrm>
          <a:prstGeom prst="rect">
            <a:avLst/>
          </a:prstGeom>
        </p:spPr>
      </p:pic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A035ACC-DB22-4EBF-985B-62022C94D3FA}"/>
              </a:ext>
            </a:extLst>
          </p:cNvPr>
          <p:cNvCxnSpPr>
            <a:cxnSpLocks/>
          </p:cNvCxnSpPr>
          <p:nvPr/>
        </p:nvCxnSpPr>
        <p:spPr>
          <a:xfrm>
            <a:off x="2659241" y="3193152"/>
            <a:ext cx="0" cy="12613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2B35E86B-F99E-4F97-9D4F-84EF438987AB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2589378" y="2962867"/>
            <a:ext cx="245935" cy="216431"/>
          </a:xfrm>
          <a:prstGeom prst="rect">
            <a:avLst/>
          </a:prstGeom>
        </p:spPr>
      </p:pic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A1047D7-8B23-483A-9997-C661256F8438}"/>
              </a:ext>
            </a:extLst>
          </p:cNvPr>
          <p:cNvCxnSpPr>
            <a:cxnSpLocks/>
          </p:cNvCxnSpPr>
          <p:nvPr/>
        </p:nvCxnSpPr>
        <p:spPr>
          <a:xfrm>
            <a:off x="4987574" y="3189797"/>
            <a:ext cx="0" cy="12613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>
            <a:extLst>
              <a:ext uri="{FF2B5EF4-FFF2-40B4-BE49-F238E27FC236}">
                <a16:creationId xmlns:a16="http://schemas.microsoft.com/office/drawing/2014/main" id="{5397BF20-83BF-495D-A917-C2386476CE2B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4908122" y="2973941"/>
            <a:ext cx="245935" cy="253444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C7C4C3E2-2B87-4CBC-BE79-FDABE35588BB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805170" y="3468892"/>
            <a:ext cx="913851" cy="45719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34DFEBE-8277-4EED-BBEB-6C8F6AA7B08D}"/>
              </a:ext>
            </a:extLst>
          </p:cNvPr>
          <p:cNvCxnSpPr/>
          <p:nvPr/>
        </p:nvCxnSpPr>
        <p:spPr>
          <a:xfrm>
            <a:off x="2010058" y="5276732"/>
            <a:ext cx="35902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3E4A7F72-3B33-4185-8120-BD1923FB8EE1}"/>
              </a:ext>
            </a:extLst>
          </p:cNvPr>
          <p:cNvCxnSpPr>
            <a:cxnSpLocks/>
          </p:cNvCxnSpPr>
          <p:nvPr/>
        </p:nvCxnSpPr>
        <p:spPr>
          <a:xfrm>
            <a:off x="2010058" y="5164020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3D3E407E-F1EB-4FED-BABC-04FB761FDA5D}"/>
              </a:ext>
            </a:extLst>
          </p:cNvPr>
          <p:cNvCxnSpPr>
            <a:cxnSpLocks/>
          </p:cNvCxnSpPr>
          <p:nvPr/>
        </p:nvCxnSpPr>
        <p:spPr>
          <a:xfrm>
            <a:off x="5600281" y="5164019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图片 89">
            <a:extLst>
              <a:ext uri="{FF2B5EF4-FFF2-40B4-BE49-F238E27FC236}">
                <a16:creationId xmlns:a16="http://schemas.microsoft.com/office/drawing/2014/main" id="{B95B19EF-AC64-4E0D-8EF8-6A029BCBF6C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76" y="5390167"/>
            <a:ext cx="230798" cy="196847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6A75DBB0-636D-4D3C-9EF8-6E748A0F01E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382355" y="5396363"/>
            <a:ext cx="218713" cy="193282"/>
          </a:xfrm>
          <a:prstGeom prst="rect">
            <a:avLst/>
          </a:prstGeom>
        </p:spPr>
      </p:pic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78787FE4-EAF6-4A99-B671-0133C7624B98}"/>
              </a:ext>
            </a:extLst>
          </p:cNvPr>
          <p:cNvCxnSpPr>
            <a:cxnSpLocks/>
          </p:cNvCxnSpPr>
          <p:nvPr/>
        </p:nvCxnSpPr>
        <p:spPr>
          <a:xfrm>
            <a:off x="2425983" y="5150601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>
            <a:extLst>
              <a:ext uri="{FF2B5EF4-FFF2-40B4-BE49-F238E27FC236}">
                <a16:creationId xmlns:a16="http://schemas.microsoft.com/office/drawing/2014/main" id="{2DA0C214-AD93-40E8-982E-3C19036B7CA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725029" y="5380183"/>
            <a:ext cx="453897" cy="177046"/>
          </a:xfrm>
          <a:prstGeom prst="rect">
            <a:avLst/>
          </a:prstGeom>
        </p:spPr>
      </p:pic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1287B34-8F76-413E-9550-92B73A28A5D3}"/>
              </a:ext>
            </a:extLst>
          </p:cNvPr>
          <p:cNvCxnSpPr>
            <a:cxnSpLocks/>
          </p:cNvCxnSpPr>
          <p:nvPr/>
        </p:nvCxnSpPr>
        <p:spPr>
          <a:xfrm>
            <a:off x="4863681" y="5150600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图片 94">
            <a:extLst>
              <a:ext uri="{FF2B5EF4-FFF2-40B4-BE49-F238E27FC236}">
                <a16:creationId xmlns:a16="http://schemas.microsoft.com/office/drawing/2014/main" id="{5BEDE461-2400-46B4-B0C9-97546866D7F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539771" y="5383590"/>
            <a:ext cx="230795" cy="177047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55B1569F-19CD-4CA3-8CA5-CDD2524540FD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425654" y="5472059"/>
            <a:ext cx="913851" cy="45719"/>
          </a:xfrm>
          <a:prstGeom prst="rect">
            <a:avLst/>
          </a:prstGeom>
        </p:spPr>
      </p:pic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7633BD6-3885-450B-B5B8-287631624928}"/>
              </a:ext>
            </a:extLst>
          </p:cNvPr>
          <p:cNvCxnSpPr>
            <a:cxnSpLocks/>
          </p:cNvCxnSpPr>
          <p:nvPr/>
        </p:nvCxnSpPr>
        <p:spPr>
          <a:xfrm>
            <a:off x="2900117" y="5145553"/>
            <a:ext cx="0" cy="126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图片 97">
            <a:extLst>
              <a:ext uri="{FF2B5EF4-FFF2-40B4-BE49-F238E27FC236}">
                <a16:creationId xmlns:a16="http://schemas.microsoft.com/office/drawing/2014/main" id="{78C09FEE-8E92-420B-AC79-AA668591BF1D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835556" y="5386960"/>
            <a:ext cx="230798" cy="194119"/>
          </a:xfrm>
          <a:prstGeom prst="rect">
            <a:avLst/>
          </a:prstGeom>
        </p:spPr>
      </p:pic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88BC9AE-0646-4B1B-80E6-E7B7C8C89AB4}"/>
              </a:ext>
            </a:extLst>
          </p:cNvPr>
          <p:cNvCxnSpPr>
            <a:cxnSpLocks/>
          </p:cNvCxnSpPr>
          <p:nvPr/>
        </p:nvCxnSpPr>
        <p:spPr>
          <a:xfrm>
            <a:off x="1775570" y="3628306"/>
            <a:ext cx="4637" cy="547454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对象 106">
            <a:extLst>
              <a:ext uri="{FF2B5EF4-FFF2-40B4-BE49-F238E27FC236}">
                <a16:creationId xmlns:a16="http://schemas.microsoft.com/office/drawing/2014/main" id="{DC606E71-360F-4D1D-AEE8-9667B02DDA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965670"/>
              </p:ext>
            </p:extLst>
          </p:nvPr>
        </p:nvGraphicFramePr>
        <p:xfrm>
          <a:off x="5461000" y="2946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6" imgW="914400" imgH="198720" progId="Equation.DSMT4">
                  <p:embed/>
                </p:oleObj>
              </mc:Choice>
              <mc:Fallback>
                <p:oleObj name="Equation" r:id="rId1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61000" y="2946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" name="图片 107">
            <a:extLst>
              <a:ext uri="{FF2B5EF4-FFF2-40B4-BE49-F238E27FC236}">
                <a16:creationId xmlns:a16="http://schemas.microsoft.com/office/drawing/2014/main" id="{4B41C425-1B00-4F79-8C5E-57C3E48F6497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1699111" y="4255112"/>
            <a:ext cx="429986" cy="204255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63948B6F-DDCE-4FFF-905B-A263D2F345FC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2659241" y="4250416"/>
            <a:ext cx="359290" cy="204255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C8C3B237-4AEA-4E52-9F65-ED1E46C143FD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6096000" y="4271551"/>
            <a:ext cx="842803" cy="260623"/>
          </a:xfrm>
          <a:prstGeom prst="rect">
            <a:avLst/>
          </a:prstGeom>
        </p:spPr>
      </p:pic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65B7E177-E60C-4D38-BC63-248733A76242}"/>
              </a:ext>
            </a:extLst>
          </p:cNvPr>
          <p:cNvCxnSpPr>
            <a:cxnSpLocks/>
          </p:cNvCxnSpPr>
          <p:nvPr/>
        </p:nvCxnSpPr>
        <p:spPr>
          <a:xfrm>
            <a:off x="2707708" y="3617492"/>
            <a:ext cx="4637" cy="547454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57B3C52-8031-4D01-92FF-9D76D8F08816}"/>
              </a:ext>
            </a:extLst>
          </p:cNvPr>
          <p:cNvCxnSpPr>
            <a:cxnSpLocks/>
          </p:cNvCxnSpPr>
          <p:nvPr/>
        </p:nvCxnSpPr>
        <p:spPr>
          <a:xfrm>
            <a:off x="6133671" y="3611341"/>
            <a:ext cx="4637" cy="547454"/>
          </a:xfrm>
          <a:prstGeom prst="straightConnector1">
            <a:avLst/>
          </a:prstGeom>
          <a:ln w="28575"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F35D5A0-95CF-40FC-85EA-786B53C15C79}"/>
              </a:ext>
            </a:extLst>
          </p:cNvPr>
          <p:cNvCxnSpPr>
            <a:cxnSpLocks/>
          </p:cNvCxnSpPr>
          <p:nvPr/>
        </p:nvCxnSpPr>
        <p:spPr>
          <a:xfrm>
            <a:off x="1775570" y="4487333"/>
            <a:ext cx="453502" cy="802817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1A8D367-670A-4012-B364-A479096A4CF2}"/>
              </a:ext>
            </a:extLst>
          </p:cNvPr>
          <p:cNvCxnSpPr>
            <a:cxnSpLocks/>
          </p:cNvCxnSpPr>
          <p:nvPr/>
        </p:nvCxnSpPr>
        <p:spPr>
          <a:xfrm flipH="1">
            <a:off x="2575303" y="4487333"/>
            <a:ext cx="146139" cy="784351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A702A315-3700-4F8B-AD99-F46A3484A4C3}"/>
              </a:ext>
            </a:extLst>
          </p:cNvPr>
          <p:cNvCxnSpPr>
            <a:cxnSpLocks/>
          </p:cNvCxnSpPr>
          <p:nvPr/>
        </p:nvCxnSpPr>
        <p:spPr>
          <a:xfrm flipH="1">
            <a:off x="5194300" y="4548111"/>
            <a:ext cx="973668" cy="723573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图片 157">
            <a:extLst>
              <a:ext uri="{FF2B5EF4-FFF2-40B4-BE49-F238E27FC236}">
                <a16:creationId xmlns:a16="http://schemas.microsoft.com/office/drawing/2014/main" id="{39E2263F-F5B0-4CDB-998E-2F7829294A96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580253" y="5187078"/>
            <a:ext cx="218262" cy="235648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1EEDA2F9-A244-481A-AA30-675F34ACCC32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1417598" y="3367166"/>
            <a:ext cx="689567" cy="165229"/>
          </a:xfrm>
          <a:prstGeom prst="rect">
            <a:avLst/>
          </a:prstGeom>
        </p:spPr>
      </p:pic>
      <p:pic>
        <p:nvPicPr>
          <p:cNvPr id="160" name="图片 159">
            <a:extLst>
              <a:ext uri="{FF2B5EF4-FFF2-40B4-BE49-F238E27FC236}">
                <a16:creationId xmlns:a16="http://schemas.microsoft.com/office/drawing/2014/main" id="{4A219399-F26D-40E6-B514-7EE6C632193F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918" y="3366793"/>
            <a:ext cx="689567" cy="165229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B098DF9A-3122-4106-9B62-4ABF6A32C873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5461000" y="3367229"/>
            <a:ext cx="1364412" cy="2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9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02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6BA5F7-159E-4B90-A025-678927BE4C88}">
  <we:reference id="wa104381909" version="3.14.0.0" store="zh-CN" storeType="OMEX"/>
  <we:alternateReferences>
    <we:reference id="WA104381909" version="3.14.0.0" store="" storeType="OMEX"/>
  </we:alternateReferences>
  <we:properties>
    <we:property name="EQUATION_HISTORY" value="&quot;[{\&quot;mathml\&quot;:\&quot;&lt;math xmlns=\\\&quot;http://www.w3.org/1998/Math/MathML\\\&quot; style=\\\&quot;font-family:stix;font-size:16px;\\\&quot;/&gt;\&quot;,\&quot;base64Image\&quot;:\&quot;iVBORw0KGgoAAAANSUhEUgAAADIAAAAFCAYAAAAHQL+kAAAACXBIWXMAAA7EAAAOxAGVKw4bAAAABGJhU0UAAAAEx0lWhwAAABFJREFUeNpjYBgFo2AUjAgAAAPtAAGBmaurAAAAWHRFWHRNYXRoTUwAPG1hdGggeG1sbnM9Imh0dHA6Ly93d3cudzMub3JnLzE5OTgvTWF0aC9NYXRoTUwiPjxtc3R5bGUgbWF0aHNpemU9IjE2cHgiLz48L21hdGg+4UEJxAAAAABJRU5ErkJggg==\&quot;,\&quot;slideId\&quot;:256,\&quot;accessibleText\&quot;:\&quot;空白\&quot;,\&quot;imageHeight\&quot;:0.5405405405405406},{\&quot;mathml\&quot;:\&quot;&lt;math style=\\\&quot;font-family:stix;font-size:16px;\\\&quot; xmlns=\\\&quot;http://www.w3.org/1998/Math/MathML\\\&quot;&gt;&lt;mstyle mathsize=\\\&quot;16px\\\&quot;&gt;&lt;msub&gt;&lt;mi&gt;q&lt;/mi&gt;&lt;mn&gt;1&lt;/mn&gt;&lt;/msub&gt;&lt;/mstyle&gt;&lt;/math&gt;\&quot;,\&quot;base64Image\&quot;:\&quot;iVBORw0KGgoAAAANSUhEUgAAAGUAAABWCAYAAADWkljMAAAACXBIWXMAAA7EAAAOxAGVKw4bAAAABGJhU0UAAAAs8vz+fQAABOBJREFUeNrtnUFkXEEYx8eKiIoSUauiQlRFVYSoiKrKpaqiYi8Vtaq36iEqlxxqRfRSEVW1Qg4VFRGqomL1EhURkUtERNUKsaJ6iBAVsdYK6Xz6rTybzHyzu/PeZt77/nzK2p3Jfr838/7zvZmtEMGpW8aIjHkZ2zLyMooyCjJ+4+tPBMt3xWWkZOzKODWMdRnXytpY0kQHp9lMbTLSOBLKk74lY1hGp4wYBoyiCc/7YSQ1YlsvNQAPONW0mmSM4ZRUnsBdg+mpS8Y+vj+Fry1roMxyyvXqlZFVJG8KgZm2UxoFMI2daKAMcdrVGlUkD0bMsyram8HPz2uAQH8tnPrzapaxqEjaoYx7VbY7YGAI1jj9FzurLQ2QuzW03WoAZZwRnHdXOUWyYP3RV2P7Vwyg9DKGM12XsadJ1oAl6Kdshc0EbmhHk6w3lvp5TECZZxRna5B1TaIyFvtKElDYCqPmNEnax5uzLc2wFaY1TFy5g5b7043IdcYhxB1F2aQUXyz310is4iNvhSFBPzUJyqNTsqlBtsJ6jdVhAae7nxxGHUgHMW0dYJnFpmLYLlthhRaJUZLyoU+q5hVpK9xLJAdG0FUf+l1gK6zWEgEl7VO14ISt8MXqFnQxsDskpsIZTRPJ2fahzwZx9hiYrXCZmgjH5dcN/hXRZ6StMFUIhOjxwQbvCa4KV+V+/Lpihw0uhMhaYbhii0RybNe5mg3uJeDIWqMK5YHBFTtiuc93wmzHZGRlMo3YLNF3etYlBbbCF2vOAMpti/2tYpsrxLTZF2UoPwygNFgelcc4JbIVVuivARQb8j40AzgzbIXVKgQABdxW1jNtxYiLIfIbJE4MoMRq7CPjmZZuEI4v0la4pKIBlPYa2vfW1BL42vsQWuFbwuLDP5N7SqLKtic9bXz0vJ4LkRWGUZ3GEZ601eh3AyjTVVQJPnk+v+pxcNQjAlesMHyf0bKL2hqUSQMo+Qrm+RuetcgpjgrvWcaxEFjhhGK0W4NyX5gdFM0Q6xWYT1O4BvHuoLxZ9r5Nh60wVMrXNH9/0mZnWUMwGzIeeeDA0YUBnFPL702wO6WrrJ924WZVuI1YV/kCZVCYH602iT+K0sxr4nOXzQqXDtjmDb930vYfMGsJCFjauKKPZYes8Au8uGBK7UfzAlPxTpBQYEr6WgOMAt5TVAvNFuHOXmFwmwuK0f40SCjeouFhBTCO8Z5C7S2mHjlfJiusm0Zb6gGlNJdCB1DW/4VzagH/PUAnlsZ7kWkF+Zvmyxw5tmCsCxQ/psaiCE9VOBRQKHc3xFCC12fHrHDooVDPTjaEe3IeSr8I315h56F8EOGoCocKSi5EVjgUUHpEOPcKOw2FOnsyxFCC12bIrLDzUKhnJxvCXTkLhXp2Ms5QgtdyCK2w01CoE79Hwm05CWVcBHsIiaEQgqd11P7kOYYSnODnBqljc6Xpq52h+COoAMM5d3iEvCYqe6YP8OCMSpyh2NEqXu22tiQd4UITttC+ZSjVCWpWGZ+CobAYCkNhMRSGwlAYCouhMBQWQ2EoLIbCUDg1DIXFUBgKqwLFGMrlU1wD5Tmnpz7SHdme5PTURysaKFlOT/CaEPR+gylR+y8JshSCbbUPxf+TzfDj1jlhvhEkh1NZAtuAX4pq5pTWplZh9weEjP5DoH+p/TuHdZkA2QAAAIF0RVh0TWF0aE1MADxtYXRoIHhtbG5zPSJodHRwOi8vd3d3LnczLm9yZy8xOTk4L01hdGgvTWF0aE1MIj48bXN0eWxlIG1hdGhzaXplPSIxNnB4Ij48bXN1Yj48bWk+cTwvbWk+PG1uPjE8L21uPjwvbXN1Yj48L21zdHlsZT48L21hdGg+VJGBnwAAAABJRU5ErkJggg==\&quot;,\&quot;slideId\&quot;:256,\&quot;accessibleText\&quot;:\&quot;q 下标 1\&quot;,\&quot;imageHeight\&quot;:9.297297297297296},{\&quot;mathml\&quot;:\&quot;&lt;math xmlns=\\\&quot;http://www.w3.org/1998/Math/MathML\\\&quot; style=\\\&quot;font-family:stix;font-size:16px;\\\&quot;&gt;&lt;msub&gt;&lt;mi&gt;q&lt;/mi&gt;&lt;mn&gt;2&lt;/mn&gt;&lt;/msub&gt;&lt;/math&gt;\&quot;,\&quot;base64Image\&quot;:\&quot;iVBORw0KGgoAAAANSUhEUgAAAGUAAABWCAYAAADWkljMAAAACXBIWXMAAA7EAAAOxAGVKw4bAAAABGJhU0UAAAAs8vz+fQAABiNJREFUeNrtXW9kXFkUv8aIsUapqqiKUFVVVaEqYlWFtaqqYuiHVZUPZdV+iIqlH1ZE9cuqqKpRYq2oirBqVUSViIhYsURVVNQSUSvWCFGxYsQwe4+cJ3df3v0z79337p1558cRxuTe+87v/vndc899w1h26OM2ym2G2xq3PW773Orc/sbPbzFC6ujmNsZtg1vT0Fa4nQyVMa+wM+RmM5zmVsWREHb6B24j3M5zK6DBKHoifB9GUheWdV9B4Da5Wo8St3GcksIO3DCYni5xq+H3x/CzRQUpr8jlavRz+yRx3gskzLScYBTANNZQkPIduV2OhxLnwYi5E6O8Kfz/GQUhUN9xcv1RlLnNSpy2w+3rmOXeNBAEf5D7o5XVBwUhVxKUfcKAlEdEwVF1tSlxFuw/BhKW/5UBKf1EwyFOcfuscNZNS6Q3SQqbAdTQXwpn/WSpnhsaUmaIisM9yIrCUXMW67qrIYWkMGJa4aQaLs62MEVSWI8RTc8dslyfakSuEB2MXZSETQL7zXJ9XZpdfO6lMDjoo8JBe6iUbGKIpLAa4w42cKr1ZCfvhJzRTFvbGGaxiQKWS1JYglnNKBlLoU5dzCvXUrhf4xwYQcdSqPd3ksJyzGtIqaYULWiQFI5GH9MHA/s6RFS0DSY1zllLoc4iOzwGJikcQkmjuNJa4H/Q1JlrKawLBIJdTkEGf2YUFY6lftLqsSMGHSG3Uhh67L7GObbjXGWDtQQU2Ym8knLNoMeOWq7zZ2aWMZlbmEwjNkP054V9SZ2kcDSmDUi5YLG+ZSxzSTNtDuSZlAUDUoqWR+W/OCWSFJbgiwEpNiAemgE5UySF5ahnQAqorU/CtFXQdIbcJ0g0DEgpJKxjTpiWejSKL9dSOMC+ASm9CcoXY2oV/OwpSeHka0olZtkTQhnPhc8320wKg4yHGwav2UFSonhFcJcdJJ1P4bRr5VT2rQEpkzGiBL8K/78sKDjdEYFPUvhbdHizBQOy4F5OosSSCYOK9lqY53uEvUgTR4V4l3G8DaTwcQwtNRMYyP77cRtw1bCSOc1+BYbtGDZGzKA8G/ree8+l8Ckmv5kWxybjNsS0EavcrgvkwNUFSHqoRqxNkJ1yKVRPL/M7KgwjesMiIYmO0YcsN2JLEpp5oPk/11J4IQVCAhuO06BXlioHSdstqWPRYyn8QDIzwOdwJN0lfLeE0/4ofsfEL1/idLoiSr64ZNRxTSkoFk9fc4W7UdqKa2Erb8EYNFwCHicJGu60qDKqBhJQd+TsUgo/DU29cTbLZYPtxXaS6EgJnQhh/XWUxHX8u41KrIprkWkE+Y2isbsOCSkL8b86S5ZGVTKYzq75sgkrasI5LqWweMj30NLuXzVN/+gLKTp151IKL2Eb1i0EXgOojiVe+kLKS0+l8DGWzpH3N4pnfe0DIbqzk1WHbauwwzcs2X7mhs+kDDJ/c4WfJdnYabAued5pH0h55rEUvos9t5BC2bJ7Pk98IGXTUymcNmRZp7ddN+wyy2+u8JzkmU+7bpju7kknJ0j8yaJf2egc75nfUeE0EZUlNOq6Ubqzk9UOJiTqvWUQ0TjpumG6s5NOzhWuRDzvcx8atsjaJ0HCNn6JGCXOF3jdjd9OlsKw56n5OCs8YtleQvIJt0LPCvu0kutGXWD6/OTpDiZliXl2fnKD6a/NBdNXbwcSMhB6zglX8yckFcBBUauZhDXU7d0dRIq4L4NEkGKWlS+z/ycaJLVdfCA4437cpoR8H+pwmXe2GYztpGHtSEqP0Ekhj+EKIziXwOK7L+kHejyAmJ40TO5wjzvMo2Aj4eCXL/YY3fn3BpDbFbzzskrucA8ILG4x+hkqbwB7jyDnYJbc4R5wcLWGhCxkvVsnHAVkUgZn7hBOKpNL3ALC7kHkFxIf6JcpHAOmqHcs+pazDUC4apDc3BqCOzVbzP5x7j0s+xy52RzBe9BqKTjuIm48l8nN5gjeJwO3BWy/ZRZOZv/B8u+Rq80QvIEDevJVS2XCzWI4Fobk7rpQfoncrYcuzdamTZK79RjJkJDcvyPTBMMZE/KRXK5GJWNC6OxFA0iJ2s+YkAbzINHbZ8w7GCVvZI35D0Gcx8D0X0HRAAAAgXRFWHRNYXRoTUwAPG1hdGggeG1sbnM9Imh0dHA6Ly93d3cudzMub3JnLzE5OTgvTWF0aC9NYXRoTUwiPjxtc3R5bGUgbWF0aHNpemU9IjE2cHgiPjxtc3ViPjxtaT5xPC9taT48bW4+MjwvbW4+PC9tc3ViPjwvbXN0eWxlPjwvbWF0aD7xmerzAAAAAElFTkSuQmCC\&quot;,\&quot;slideId\&quot;:256,\&quot;accessibleText\&quot;:\&quot;q 下标 2\&quot;,\&quot;imageHeight\&quot;:9.297297297297296},{\&quot;mathml\&quot;:\&quot;&lt;math xmlns=\\\&quot;http://www.w3.org/1998/Math/MathML\\\&quot; style=\\\&quot;font-family:stix;font-size:16px;\\\&quot;&gt;&lt;msub&gt;&lt;mi&gt;q&lt;/mi&gt;&lt;mrow&gt;&lt;mi&gt;r&lt;/mi&gt;&lt;mo&gt;-&lt;/mo&gt;&lt;mn&gt;1&lt;/mn&gt;&lt;/mrow&gt;&lt;/msub&gt;&lt;/math&gt;\&quot;,\&quot;base64Image\&quot;:\&quot;iVBORw0KGgoAAAANSUhEUgAAANMAAABWCAYAAABVeqOyAAAACXBIWXMAAA7EAAAOxAGVKw4bAAAABGJhU0UAAAAs8vz+fQAABxpJREFUeNrtnX9knVcYxx9RVROhaqKqQkTVVIWaqKopM1NREWZqYvrPxExVlfwxVVVjqqomQtXEVIWpmor+UxVVVaVqoiZKRNVUjZiKiijdeeS88vZ633POzT3vTc67z4dH9Tb3nJvnnm/Peb/nl0j76Ddx2sSUiVkTb02smFg28dK+fkwAoJBuE2dNzJt4HxiPTHzcUMZdR/SSZqgzu0yM256nUSx/mjhpYq+JDhvaa13M/bz2XFttWaMO4f1DqqGubDNxzg7dGhv+fMAwbr+J1/bnz9rXZhxiuk7KoY4MmJgrafQTVmih5WS9jg733jnEdJy0Q90YK2n02kN9s47yJu37pxxC0vq2k3qoC50mbpc09kUTh9ZZ7mCAUfGQ9ENd6LZmQpmQPm2h7B0BYjrPVwB1QN26hZJGrvNHB1ss/6MAMQ3wNUDq7DTxwtHIByOJ1SUkLHFIHnXXnjsa+Y+R6jnqEdMUXwWkjFrbjxwNfDpiXSMeMWGJQ9LccDTu19Y0iMWkYIlDTTnp6SmGItfn6gEf8XVAquyT4uVBWfweub6t4l71gCUOSaIN+5mjYasNvitynUOCJQ415Jy0f+LU9by0yFcCKdLrGd7pXE9n5Do7bLlY4lArbnt6pbMV1Olbk4clDskx4GnU2mN1VVDvLcESh5px1yOm8Qrq9O1dwhKH5OgX/yLT/pqYHQCVctXTqGcrqHOLrG1XxxKHWrBN3A5eVcbD9546scQhOXwLTDUORK5T7fAXwipxqBm3NqCHOBkgYCxxSArtIVY8jTr2OrzOgGcldfh28PVASnwW0EOcjlznzxJ2witAUoQMt2Jutdgra/NKLtMDSxyS40aAmD6JWN8DW+Z9z/DyIF8NpMa9ADFtidwLLtmhI5Y41Ip/A8QUg/xmQxWVa8sFljgkyXIbxKTu3VxueNfhETGWOCTJuwAxdbRYx3Ru+LZb3A4iljgky0qAmHpaKD+/5m/YvnZZsMRhc7BHIm52DXlmGl5n2ZdyZfySe31BsMRhY9HRz7gdCY3EKvROgJiuNlmmDgt/zb1f7fDMEfRt9cAShyrRdjjW0IlEE9OlADG9beI5ZreszSW9t71Q/q5a1/4lLHGokuGSUVE0MR2WsAucp8U936TjTt2msSQfnvja1/BzTwVLHNqL7nh46Gh3IzErmwsU1BMTX+ZEpVfADNqxZ+Ozl542tL+hnh5hlTi0Dz3bcTKgXUcV01CgmELjbylegnTK8z4scYhBdmH528D2OhL7A1yPJCS1trtL6pgRLHGolhP2P3N9ZDgiq2aYPmo8b6eYdOh2swURLdtnprIJXj2ui7PEoUrUdb5VMir6up1iytB1c4tNiGjJPjP5zh73bY3HEodWcT0mbN8IMWVjTq1At2f8Zceey/ZPNRamrYCGJHxF+R+OX+YN7QDawIaIqYohpGvZEpY4IKZAfG4hljggpkB+EyxxQEwt49u79ITvGBBTGEeEs8QBMUXhimCJA2KKgmvvEpY4IKZADghniQNiioLv7qVULHE1UfRqm1FZncieN3HI8x5d1Kur8XWyWw+R2UdbRkyt8FTStMR1g6NuJNOt9rrRsXHCeVnK1yD2lPzeunJkF+0ZMa0H396lzWaJ68TyTXHf+p7F7ZIy1ExxXUhwmfaMmNaDb+/SZrPEdQink8sTJq6Je2fmWMH7dQpgyfM7P6M9I6b1MCPpW+ITgZ9d//4moEfjjAvE1DS+G9RTscS/kuLDZfL05YaGusHymHx4oEzjORqAmJrivLT38rSqOF7w2W/m/l33yGQ7OM/kXu8t6amO0Z4RUzPoLkff+eU3Ekl+0aVsp3L/nu3Ruljw3sGcoPRZ6gfaMmJqhqPiv14zG+b1JJD8+1J+UXZ2Pc6M4/26j6tLWj+rHf4HYsomM7VhPZTmzoxQ0ekdTd2bNPFbCp77sme9Pbb3VUOBuSPE1BIPJMy9Cg0tSyc69ajmC5sk8UUbGqcaeqwR2idiahVtVNMVxWYR03hB0kdzpsS9Nn6WzyXuuYZVxTXEBEUUnbOmJ9S+lNXlRX2ICTGBnz4pXluXrepod++JmBBTsoxK8dzYCxOvJOLlWIgJMdWdojP+Hsva5daCmBAT+OmQ4jP+VmzPxJwRbh5E6AVYxYCYoAnKblJUA2Ir6UFMEM5sScJ/IjWICcLZ6Uh4L+lBTBDOiZJkz5AaxATNMVWS7O9IDWKCcNTyLlq8q5Z4J+lBTBDOYWGrOWKCKJRttf+W1CAmaI7HBUnWzYFdpKY2w3jE1Aa6SpJ8h9TUhm6HmBh9RKTsWvtRUlP771jjEumJx2RJkjnfoT7cd4hpjvTE41VBgp+SltpwUfzbRyaEHQEt01+S3AukJkn0qOovZPVAHD33cEHC92Mt2CHfsC1Dp0uYY2yCMyWJHSA1ybFD4m94HPdV+h93fxeyA19pEAAAAKJ0RVh0TWF0aE1MADxtYXRoIHhtbG5zPSJodHRwOi8vd3d3LnczLm9yZy8xOTk4L01hdGgvTWF0aE1MIj48bXN0eWxlIG1hdGhzaXplPSIxNnB4Ij48bXN1Yj48bWk+cTwvbWk+PG1yb3c+PG1pPnI8L21pPjxtbz4tPC9tbz48bW4+MTwvbW4+PC9tcm93PjwvbXN1Yj48L21zdHlsZT48L21hdGg+fgU0hQAAAABJRU5ErkJggg==\&quot;,\&quot;slideId\&quot;:256,\&quot;accessibleText\&quot;:\&quot;q 下标 r 减 1 结束下标\&quot;,\&quot;imageHeight\&quot;:9.297297297297296},{\&quot;mathml\&quot;:\&quot;&lt;math xmlns=\\\&quot;http://www.w3.org/1998/Math/MathML\\\&quot; style=\\\&quot;font-family:stix;font-size:16px;\\\&quot;&gt;&lt;msub&gt;&lt;mi&gt;q&lt;/mi&gt;&lt;mi&gt;r&lt;/mi&gt;&lt;/msub&gt;&lt;/math&gt;\&quot;,\&quot;base64Image\&quot;:\&quot;iVBORw0KGgoAAAANSUhEUgAAAGAAAABWCAYAAAAwu5OIAAAACXBIWXMAAA7EAAAOxAGVKw4bAAAABGJhU0UAAAAs8vz+fQAABYpJREFUeNrtXXFklV0YP66ZSUYmk2TMfJIkkrmSRH8kk4lPkvl8/+RKJon+yEwSSZJckWSSjMznk+mf5Mp8JjKfSSYySZIxmZnrGus87vO6Z3fvOc/Z7jnnvbfz/HiM9973nPf+nvec8zvPec6ZEOFwUNoVaePSZqWtSKtIK0v7itdPC4ZTdEsbkfZZ2pqlTUvbWVfGa4P1Ms0bsVtaEd/weoL/lzYsba+0HBq0jjvK96GFtGNZBYOzFpjq9eiQNordSj1Zny26mAPSfuD3R/BayeCAZ0x5Df3S5jREPUTn2JaTvN3QFa0aHHCOaa/imoYoaAnnt1DeGN4/biAf6tsRO/Hbpb3UELQo7cgWyx2wGKz/Y4VTHVB15B9uoOwuCwfciF3lzGuIAX2fb7D8bRYO6I+V/F3SvhiIGXDk4DWWnxsBquSTgZjrjuo5RThgPFaNP20gZdJhXUOEA6KUn88NhPzAgdMVxlh+rscw8UYOOq5vmogVRYX9mtBCYi8c19dOzH6jkp9AxgcDGSuoWFxikOVnDaMZTIZM/f9iTOT3El3PAoYiXCKH5bL8NMR4EhvxUCcVA4pGfvYTREDL6PRQ7z8sP6t4TTig6GmWvcrys7o8SAXCDv4mA35T4hFBxKyHOttEbSkyavnZQSgfX4PvRaLOaOTnkEX3c8iD9PwiOPpJqhBfb+KwhdOjkJ/wJlYIIlzHfbZb9P2gjLpicMAxizfxiuM6bwu7TLkoYNMVuAw771V0f5nlp3nBJbF9DuubwjLfEl1fPhYHvLFwQJvj1raM3RpHPyV+WjjABdQFHnDEGMvPKsoBHACqZ07penKE46NafF+1cECuwTomla5lD6G8opGfCSoWDuhxFGM6g9fusfzc3BhwZotl31XKeKBcn2f5WcMrCwc82sLs+oly/5SipKiwdz42B9y1cMDKJvrlPYrWX8O3Xd37Ncrycz2OCrtNdJPEfACUzghqfDVzrq/uezMsPzdiztIJ76WdVBwB6eSwoF5MGUsgy+FAXT09gqOfqRgU9ttJbeybJnxxmbivS0SMZ47IBxnZramjxPJTD+hWJhogvoxjgG7StkNw7qd1wGxxE8Qv4xhA5YpSy555pr6GDiQMQtUfUYaW8e8CKqIijh22kdJ/DeQvMeX+u7cKy8/mVVm8890znrL8zA5U7P89U+QXxwXnfmaK+yw/s8U8y8/scEhw7memoHL/W0V+gpCANPkCTk7hFDDqSB4IPM7hBBYSEfZn8eAzLSo/YVEJlmFhGXUqZRJZFvqYV4/mdy8I91t7jaBi/80mP2GyOCHMuzUTe6kpAwSFKen4XsgfRMX+m01+FnDCCOfcPRbVk7l0z35NI7eXid/8IeQPKv0G8vOh5bPnUdFRLSfYmje187FV5OefIj1BQUWf0m3BotZpsT4pwdfRPkbcEGE3fPjCuZRnn1A+h0Wm5CCrq8r1Xk2LCHJE8z5B55s+bxEHpG0kuax8nqxx3Em5d0BxAowNl0I88ClBbz1KuqCeFnDAW6HfrJik2pcM98M6SKdoPLeWnKAME6pBd9oW7BHoblLy21LGsWTs+gNb+WJobZ9gynLUt7UlnLxAmuTNJpoX6EInScsYyurhxnFE92HN4oBiigMKysD8hiNNfpF2TCdk+n3F0EQfU+QPfZpYTjK7v8kU+Q9LpM1d4GiF78L9iWGMOqTlML0TtQ2GDI/QHd1QwRaQY4r84oRBLl9ievxDt2MIBuF2psc/ZjUOuMXU+McuQ/fD/7csAP7WkF9iasJA99+bLjA1YeTnkkZ+8sQrAHTbdSeZmjDQLaP+xdSEwTuRfnJLJ1PjH52at/8VUxMGZzUOKDA1YaA7Pm03UxMG31PIn2FawkB3fhGvegXCVZHBsfm/ADPj4uRl8jjdAAAAgXRFWHRNYXRoTUwAPG1hdGggeG1sbnM9Imh0dHA6Ly93d3cudzMub3JnLzE5OTgvTWF0aC9NYXRoTUwiPjxtc3R5bGUgbWF0aHNpemU9IjE2cHgiPjxtc3ViPjxtaT5xPC9taT48bWk+cjwvbWk+PC9tc3ViPjwvbXN0eWxlPjwvbWF0aD5hz7K7AAAAAElFTkSuQmCC\&quot;,\&quot;slideId\&quot;:256,\&quot;accessibleText\&quot;:\&quot;q 下标 r\&quot;,\&quot;imageHeight\&quot;:9.297297297297296},{\&quot;mathml\&quot;:\&quot;&lt;math xmlns=\\\&quot;http://www.w3.org/1998/Math/MathML\\\&quot; style=\\\&quot;font-family:stix;font-size:16px;\\\&quot;&gt;&lt;mo&gt;.&lt;/mo&gt;&lt;mo&gt;.&lt;/mo&gt;&lt;mo&gt;.&lt;/mo&gt;&lt;mo&gt;.&lt;/mo&gt;&lt;mo&gt;.&lt;/mo&gt;&lt;mo&gt;.&lt;/mo&gt;&lt;mo&gt;.&lt;/mo&gt;&lt;/math&gt;\&quot;,\&quot;base64Image\&quot;:\&quot;iVBORw0KGgoAAAANSUhEUgAAAREAAAALCAYAAABYrrnHAAAACXBIWXMAAA7EAAAOxAGVKw4bAAAABGJhU0UAAAAKIPF7gAAAAM9JREFUeNrt2jsKwkAYReEfC/cgdsEF2NtaWLu2NGIRXIerSWEhQgoRERH0jkYIYZIMWMwg58Ih7VcNeZn9vqnKValu6qQ2KrP4w4YNW+K2harU09NZLbFhw4ata5MeWBOYYcOGDZtv+QDs2w4bNmzYfDsE4q7YsGHD5ts9EOcaY8OGDVt7VSDsoUbYsGHD1l4RiNtHuEvChg1b+jab1c9RQ6fbHBs2bNi6tlKXnhc1a4s3bNiwpW97z31fdn++He3zJ5y7busTEBs2bH9uewFOC5eJu5j8kwAAAKZ0RVh0TWF0aE1MADxtYXRoIHhtbG5zPSJodHRwOi8vd3d3LnczLm9yZy8xOTk4L01hdGgvTWF0aE1MIj48bXN0eWxlIG1hdGhzaXplPSIxNnB4Ij48bW8+LjwvbW8+PG1vPi48L21vPjxtbz4uPC9tbz48bW8+LjwvbW8+PG1vPi48L21vPjxtbz4uPC9tbz48bW8+LjwvbW8+PC9tc3R5bGU+PC9tYXRoPlzo7pMAAAAASUVORK5CYII=\&quot;,\&quot;slideId\&quot;:256,\&quot;accessibleText\&quot;:\&quot;.......\&quot;,\&quot;imageHeight\&quot;:1.1891891891891893},{\&quot;mathml\&quot;:\&quot;&lt;math style=\\\&quot;font-family:stix;font-size:16px;\\\&quot;/&gt;\&quot;,\&quot;base64Image\&quot;:\&quot;iVBORw0KGgoAAAANSUhEUgAAADIAAAAFCAYAAAAHQL+kAAAACXBIWXMAAA7EAAAOxAGVKw4bAAAABGJhU0UAAAAEx0lWhwAAABFJREFUeNpjYBgFo2AUjAgAAAPtAAGBmaurAAAAWHRFWHRNYXRoTUwAPG1hdGggeG1sbnM9Imh0dHA6Ly93d3cudzMub3JnLzE5OTgvTWF0aC9NYXRoTUwiPjxtc3R5bGUgbWF0aHNpemU9IjE2cHgiLz48L21hdGg+4UEJxAAAAABJRU5ErkJggg==\&quot;,\&quot;slideId\&quot;:256,\&quot;accessibleText\&quot;:\&quot;空白\&quot;,\&quot;imageHeight\&quot;:0.5405405405405406},{\&quot;mathml\&quot;:\&quot;&lt;math xmlns=\\\&quot;http://www.w3.org/1998/Math/MathML\\\&quot; style=\\\&quot;font-family:stix;font-size:16px;\\\&quot;&gt;&lt;msub&gt;&lt;mi&gt;x&lt;/mi&gt;&lt;mn&gt;1&lt;/mn&gt;&lt;/msub&gt;&lt;/math&gt;\&quot;,\&quot;base64Image\&quot;:\&quot;iVBORw0KGgoAAAANSUhEUgAAAGIAAABWCAYAAAA0TkO1AAAACXBIWXMAAA7EAAAOxAGVKw4bAAAABGJhU0UAAAAs8vz+fQAABEFJREFUeNrtnX9EXlEYxx/JZCYmk8zEJJlMZDLJRCb9MYlJJpkxSZLXmMn0x8RMsj8Sk0kmkUxmEv2Rmey/zMxkTGYmGZkkyWjn6Lk63d3Oj/vznff75SHve9/z9D6fe895zrnPuS9RdBUJuyFsWNi8sB/C9oQdCFsWVhmxfdn2rLBtbnNL2JiwMoKoWFgHB2hX2KHGNoSdC+GjXNiipt3PwkoKFUCTsJd8xh862JCjn3o+803tDhYagNvCvgUEYt8SxHcHX9eF/bZsd6bQQPRw/7wgrF9YA48NxN3OE4ugNVj4qeGx4BAgglXG44JOc4agDRs+f4GvHJcurw/D9b+qMwRt2ZB5rfiOreTXG3hc8re3VsiDtUlfNSD2le7Mr1GL7kZ2W885RX4UMhMrGI0broq6gM+0Ku+/QQjjUYcBRFfAuLClzAtwlsekUgOIKd/xb/l1OSmsRvji1boGxJovJfZev4ewxa9XGhB/OA2uUOYLiwhZMuo2dE8tSpe0I+wiQpaMai3mE97f/QhXsrJZFFxDmJLXggWIOoQpeT02QJhEiNJRmwHELYQoHZ3hVPU0EPcRovT0UQNiGuFJT5MaEJ8QnvTUaRgnShGidNSLATt7XeLlCx2IMYQpea1aTOhWEab0JnO6FNZbiYUS0DUl+LJrMq3EtiJk8essnSwekLdFZbHAAYUvsYFCSC15UdeSljQglhC2eNVOpxcH6xYAdSU2kKNk1fYvOr0IoNkwTjQihPFIvePWHfB+sWGcyCGE0TVIdgXB7zQg5i19VfHgjjJLn2rpuCxfZku64rARDYg9C19yWd1bzW3Pw1hUU0bFcfKs/KIMuFcNx5tuFJk+P0H5WYYvq+THee7UncU/MK0Esdfi+GLDLHtA89kuPkbuzcuXFVv5fR7SyQ01sYE4zzPdGsNxQ4rzOYf235P7ulM9HVeENOcJBFnfuxHwHWIB0efLbGS3E3Q7M0cnNym6nKGj5LajSA7Om/zeSB4AqCf9YmZkEI2axmUd6wM6uncwq7y+w4O1i1rIvM/uinLWeVXiKxkDkJWIU2ReTY4MwsaJ39pC+JEz6G1HPxuU3X7qEk6XbXfQRgYx4xicOxF8jTn4kVfE5Ywg3BX2k3uBZj6Jqki/IyoyiJxlYA7o340mYS7zXQtfmxYpbVJ6Iey10k2q6kwShLwEP1j0300xfdEugy+ZXVVkPDfQZZaJgfDy4hxnBXs8SdvhdaQBntnGKZkhLbAPz9c8/R8FBYmCgAACICCAAAgIIAACAgiAgAACICCAAAiAAAiAAAiAgAACICCAAAgIIAACAgiAgAACICCAAAgIIAACAgiAgAACIAACIApPRQCRHyrXgOhBeNKTbnvvKMKTnnQPAFtHeNLRMzJv1J8gPCwyVskfN79JR09Le0rBjwXSPT9EdlMd3IZ8UAB++jOEysj9ITEmGzc5/Qux+7ApdH/VswAAAIF0RVh0TWF0aE1MADxtYXRoIHhtbG5zPSJodHRwOi8vd3d3LnczLm9yZy8xOTk4L01hdGgvTWF0aE1MIj48bXN0eWxlIG1hdGhzaXplPSIxNnB4Ij48bXN1Yj48bWk+eDwvbWk+PG1uPjE8L21uPjwvbXN1Yj48L21zdHlsZT48L21hdGg+A8PdvQAAAABJRU5ErkJggg==\&quot;,\&quot;slideId\&quot;:256,\&quot;accessibleText\&quot;:\&quot;x 下标 1\&quot;,\&quot;imageHeight\&quot;:9.297297297297296},{\&quot;mathml\&quot;:\&quot;&lt;math xmlns=\\\&quot;http://www.w3.org/1998/Math/MathML\\\&quot; style=\\\&quot;font-family:stix;font-size:16px;\\\&quot;&gt;&lt;msub&gt;&lt;mi&gt;x&lt;/mi&gt;&lt;mi&gt;n&lt;/mi&gt;&lt;/msub&gt;&lt;/math&gt;\&quot;,\&quot;base64Image\&quot;:\&quot;iVBORw0KGgoAAAANSUhEUgAAAGUAAABXCAYAAAAdzotpAAAACXBIWXMAAA7EAAAOxAGVKw4bAAAABGJhU0UAAAAs8vz+fQAABdJJREFUeNrtnX9kXUkUx4+IqopSFVVVZa2KqgpRUVVVomKtihIVFWuVFRVVUWpF5I8o/aMi1ipRFVH1qFhRVSEqqqpKRK1Vq0StVVUhIlbUs7ydI+fqvJv5ed9973Xd74dDvNzM8D25c2bOnJlHVDstys4qG1c2p+xvZVvKysoWlR2psX1uu6RsXdr8pGxS2X4CVbQquyhi/aOs4rD3ytoy9HFA2VNHu38o2w1XEJ1Rdl/ehEqEjUb20yVvhK/d60V2Rr+yVYMonwOd8ldEX6eUbQS2+7DITvlBxvN5ZcPKuiWWkAxNEwECdgf00yGxowKn+NkvccTFI4+A456/b5c3KmZYvIqI4qbTI+CiZwa3lHr2iHzeLXEs3d4KAn0Y7xxO+awNeWnuBAxJPLRNybT754wzukLyq+dt6TT8Ta/2+8eQMH8uepwyYIgjn7R1B/7768Bej1NmUs8/kc95AXoU8tWPPx1OWUlNs5PPr0C2+vLA4ZR/ZWp9UFuPPIVk9WfQM4T1aMPWprJDkKz+HA9YryQ/D0OuxhGSsFyBTI1lPsApnZCpsYx5HHIPEjWe7zxOuQCJGs8umf7anPITJGoObxxOmYU8zeGewym/Q57mcMkTV/ZCosYzhGD/dXGYtlMoLqdMQqbG8jJg8fgSMjVn4eiaFicZY1BnTmqO4OHLlzHuhWT1ZQ9VF07w1i8XSpQpe9kRqBG9DEjPbS04nLIA2epHH9kLr13JSVfZEagBro5fI3sBxDlPXDkNCfNH30kcNPy+1RNXRiBhvlynsGLr5w6nzAX29a1MDFCq6uA4fTkKwbMuVyHdLYdTtgL64q2AJOvcB+nN8H/rWy1Yn/A879v08v39XcLRBy+zmqBDAc+3elb31xx/OyDP8FnKwmWW98kKu8Pz3Kgm5qOI9l9QfB6si75UxpwrmkOupmZIPDSZtmxHqPqAacx/7h2KO+nFgf2j/O5W0Rxy2iEU1wXfoO29j5L2+aYE+hh6yH8u8pg8y9X7STX+UhHjwwzFHWmrSOCOhVfu65H98NtYyPPyDyOFulxDX5MR/fCb8k1RZ1IjgSKVaeehn1gOkf8yhIrEkhNUYHjN8SpgvD+TU38Dnr54lnYQq47tdcSITE23ZEG4KXmta7KizhOeac1LH0lfc4RiCgAAAAAAAAAA/0N4+4Az1rztsEDu67ESuLpnTFuIc3qKt8v5ojrcPRMJbxvwtYx3xQGmY+euuzBbxBmu4+q4FCgAzng/o/C7MI9Z2uFE6+vANm5Ddjd8Uc+8DEu+7PWqpQ3e7PtI4VsSq5A9Dq4DsB12mjI8z9sLSXUox40fabvQnRO8v5B9CwREYrugNF24wXdcJlvW07Qzk95G2evcQArTFSabVF2Izjf6vSd32W2LxSnvIHEcLZbh60Hqmefkr4NuJ9ylnAvdFiH1UtkpCjtI+z3hLuVcGLcE5iRe9MtnTwLaumFxSgdkjsNUxZk4gI+hr8uUNqQIcY7MJVMgAp4tmeqdhzSHhRSzJ6wZ2roPmeOw3anMlTU3KbyYPVm/+GITCMB0n/5riQHlwDjiiif8FuLAUyQfyJyAXJZFYntEW88MbS1B4jg6yH4vWUWGtlBsZ3FuQuY4hi3DzRaFn8lM6LM4uAsy155aSY4Oxl5mPW1oZw0Sx+E6Up7lsNIq4XrGmrEdZipHBnfmKIV9RQnwYDv2N51TbGLDF4VG8ibHwGyKTcuQOI4DZC9wyCs2TUDmOGwHmMYytNVraessZI6jRPml101pGl7nmK7OapNYtgcu2Inp63DfZhy6TNUwJcvzv0nfh+GCak7muDa5YGnLlFWewDTZzqhFyFMZ2pq1tJW+AGIQi0k3SzmmQz5YnGJ6m1C6aoH3NUyZ3JmM7dnSNFwrtkt7KzcI32dpxZbJzbozuEH+clX+JzgP6e2YvkakTNl3BksBTumH7G5MmdzFGtrrdAxhHKd6IHlz4FnbC1kwsi1LZmBfbEP/AURkDdzfsIJsAAAAgXRFWHRNYXRoTUwAPG1hdGggeG1sbnM9Imh0dHA6Ly93d3cudzMub3JnLzE5OTgvTWF0aC9NYXRoTUwiPjxtc3R5bGUgbWF0aHNpemU9IjE2cHgiPjxtc3ViPjxtaT54PC9taT48bWk+bjwvbWk+PC9tc3ViPjwvbXN0eWxlPjwvbWF0aD5J58TvAAAAAElFTkSuQmCC\&quot;,\&quot;slideId\&quot;:256,\&quot;accessibleText\&quot;:\&quot;x 下标 n\&quot;,\&quot;imageHeight\&quot;:9.405405405405405},{\&quot;mathml\&quot;:\&quot;&lt;math xmlns=\\\&quot;http://www.w3.org/1998/Math/MathML\\\&quot; style=\\\&quot;font-family:stix;font-size:16px;\\\&quot;&gt;&lt;msub&gt;&lt;mi&gt;q&lt;/mi&gt;&lt;mn&gt;3&lt;/mn&gt;&lt;/msub&gt;&lt;/math&gt;\&quot;,\&quot;base64Image\&quot;:\&quot;iVBORw0KGgoAAAANSUhEUgAAAGUAAABXCAYAAAAdzotpAAAACXBIWXMAAA7EAAAOxAGVKw4bAAAABGJhU0UAAAAs8vz+fQAABlJJREFUeNrtXW9kXFkUP0aMWKNURcQapfohoipERVWtEmtFVZS1KvbDfotYo/plrYqoWKqqqmKpVVEVoVZUjVqqYkXFsiIiKkJErFURokbFGGH2nu2J3LzO/TPv3TfvvnnnxxFGcu+dc+6f3z1/bgBah34ht4TMCVkVsi+kJqQq5B/6/BowYke3kAkhm0LqlrIkpCvQxmuNnGE12+FLIdO0EoJKXxFSEtIrJEeCq+ie9Pu4kvLU1pjGgLusajM6hUzSlhRU4KbF9nReyA79/gR9tqAxyjNWuR6DQtYVyvuVDGbbzuEqwG3sQGOUG6x2NX5SKA9XzGiI9mbo7+c0BsH+TrLqP0dByEuF0vaEXArZ7lULQvCW1d+YWa1oDHIhQtunLIxyh03wObvaUigL7x8XI7b/hYVRBtkMR+gRsq1R1lVHRq8zFbYDsqENjbJuO+pn2GCUOTbF0R1kSaOossO+vjcYhakwYVajpB06nF1hhqmwGSXDzB1x3J9uRS6xOQDOKdwmh/LccX95wy0+81QYFbSmUdA+MSWXGGEqrMdkAhc43Xmyl3WDnDFsW7vkZnGJHLXLVFiBl4ZVMhFDnyafV6ap8KBBObiCTsTQ7zxTYTVeG4wyHZO34ICpcGP0g9kZ2N8mpCI1eGxQzmoMfXbAURiYqXAAnQbGFdcBP27oM9NU2OQIRBmIgQZvA3uFQ7GfuGZsyWIiZJYK44ytGZTj2s9VsDhLkJGdyqpRvrKYsbcc93kX7DImMwubbcSli75XupdUmQo3xqyFUfoc9rdIbf5p2DYvZtkobyyM0uF4VX6kLZGpsAIfLIziAnLQDI0zw1RYjWoLjIJsa13atnKGyZD5BIkDC6PkIvZRlralooHxZZoKH6JmYZTTEdqXfWrX6bMHTIWjnynXQ7Z9X2rjkfT5VsqocI6uBU/gU91MhSZzjUjLspCntO12uujwlYVRHof4Ek+kv1+UGJwpROATFUYFoyN2F+zLBNFIU1GNc9+io/0m9vmidBep06qQaxknU0KFcfJsNGGMoGxEud9dtuykbLivFGhWfYTjGZRnA7+3nAIqPEwTsR5R9iBCYHDdspO/hXwjGQdLFzDpYbrB2YRL/nygn9Pgv1d4yJL82AqWpYfKMRhxOAiUfxVL96bh75KmwkWa3fKYtmnLvQJHlctAY8UC298s7nqPwg7omSODIKXtVvSx4DkVfiuNB1f+mOUdrcfgrqqFnXC4Jf0ewRhVOlNUX+Ik+J0rLNftr9GqaVZ/OsOMRhlcqcESNlFAPFNMucWmkHOSVDhPWy6O4y8In9vWo9nKZlzwc1QiuvXfEROp0s9dYmLTdBbZepBfaAxSSXiVjEvnR1fEtlSO1he+3Yg7DIwmaSq8Rluri7y2byH+ijcnMLG7JKnwALhNoRpSfMd534zy1GMqPEb3NFeBvB5HrqrYnXkfDBfSdsIFaE0pYiRcgWzlCl9TuFvyPg3yIaTHK+wCt6E1Kb+RsOUxFY7bK1CnK4VXq2QAspUrfK7BttXr2yBNtSftliDxJmAQL8s4lsFvr7BLyJmmmz6uEIQpdtJOVPgGHPdxFXwdqCl20i5UeAqOe8oxU6fo62AX2pwKI4lRvRCIfr57vq0YU8Vvmqkw3thNbw3IEdghXwZ+B1pbhBQ3ML4yZkFcVFJK+gv0gTlmPZsig9wEN4kUPyT1BTA1Z8digBWIlgrbSmBGDjoTv4NPIV0MiGGyBLri30Nz4fK+Vgw4RxekUgP3gknQeFij0p3yAx+NdhfsQuh/xDmQRZrtrlKSKrRfvyKKmUYg03oIybza8T/QZ1WOSaZSvnIwOVGXXfkAGIlAF/5eZ/UkB135YJ7VkwyKmgv0JVZPcihDfE/QM0LiR0hBEkXWMMwrxT90KYzyNasmOXRC+0dc28IoFVZLsjgL/MRJKm72o6yWZPELeJ6+mkW8A8/TV7OGYGI7xusLrJZkEYznD7FK7IHFQhjDwUcIsI6mDNHdIMF0Xf6HoU1C9cwVzvQwMfVR8LiCKy3QvVBUo8PZljH9zAe7G6yC3fsq+B/FG70VcPgWmHyGYHSRYyYRMA7NJXlgERTWxGOK0SIczwlDY9g+HcIwAFdBFcJl4rync+Myq9E9ummWY/bmCjGxqiQVugzOkxGw/MFpDcp/41mb5pUFbR8AAACBdEVYdE1hdGhNTAA8bWF0aCB4bWxucz0iaHR0cDovL3d3dy53My5vcmcvMTk5OC9NYXRoL01hdGhNTCI+PG1zdHlsZSBtYXRoc2l6ZT0iMTZweCI+PG1zdWI+PG1pPnE8L21pPjxtbj4zPC9tbj48L21zdWI+PC9tc3R5bGU+PC9tYXRoPpKeM9cAAAAASUVORK5CYII=\&quot;,\&quot;slideId\&quot;:256,\&quot;accessibleText\&quot;:\&quot;q 下标 3\&quot;,\&quot;imageHeight\&quot;:9.405405405405405},{\&quot;mathml\&quot;:\&quot;&lt;math xmlns=\\\&quot;http://www.w3.org/1998/Math/MathML\\\&quot; style=\\\&quot;font-family:stix;font-size:16px;\\\&quot;&gt;&lt;mo&gt;\\\\&lt;/mo&gt;&lt;mi&gt;t&lt;/mi&gt;&lt;mi&gt;e&lt;/mi&gt;&lt;mi&gt;x&lt;/mi&gt;&lt;mi&gt;t&lt;/mi&gt;&lt;mfenced open=\\\&quot;{\\\&quot; close=\\\&quot;}\\\&quot;&gt;&lt;mrow&gt;&lt;mi&gt;B&lt;/mi&gt;&lt;mi&gt;l&lt;/mi&gt;&lt;mi&gt;o&lt;/mi&gt;&lt;mi&gt;c&lt;/mi&gt;&lt;mi&gt;k&lt;/mi&gt;&lt;/mrow&gt;&lt;/mfenced&gt;&lt;mspace linebreak=\\\&quot;newline\\\&quot;/&gt;&lt;/math&gt;\&quot;,\&quot;base64Image\&quot;:\&quot;iVBORw0KGgoAAAANSUhEUgAAAfwAAAB2CAYAAAAtDiEZAAAACXBIWXMAAA7EAAAOxAGVKw4bAAAABGJhU0UAAAB14EsXLQAAHGxJREFUeNrtnQGEVs33x4+VtV6JZCVrRZIkiWQlSSRJspZkJUkkWUkirySvRJK8kkiSJEuSJHlJVpJEspLXipUkK5GsrJXl/T/z33l+3fe+zz3n3Htn5s599vthyLZ7Z+6dmXPOnDlzhggAAOYGHfgEbc2KRlmIz8DzuFH+aVG+YYIAAGpKZ6Nsa5SjjXKnUT41ylfItLaht1H6G+VcozxolB9Wb13Bp+E5kKHw/7ETBgDwbxYmhM2wNZq/WKEz3Sgz+ERBV+0rbX+ctP3x3vZBWp69xueqHUsaZYfVU9cb5UmjTDE6azDCd5ixcuGHNTr/suP0fKMMNEp3aOE1k/HxrmO8AfC/FeOhRnnOCJvRRjlhFRDww1Erl+43ykdGdrUqF/D5arEANX07ZpXkPznLkgjfaaWVC6NMu181yhErZ7zzhODWByCL7TTrEs6arM8aZWNFbfsnQEmvUJ7YFcplu6JaU5P33YmhHD3XS/TvWA3eb4OVF1nvYOSMd8/6IaYBWzEGwRxmiJkbPxvlYMXtM/vTDxtlPOdq13X5YY2AAc+LhE22GLm0q1FOWUEvtc/01TwM51phxlGPNSpHFX18tUbvdtCOyax3OeCz8m6CWx+ANFsEAbMjwjavapRjjfKhQuU/0SinG6Ur4HvfE9r0FMO51syn2TgZro/7a/ZO24X38eo1fEpw6wOQXF28p/ruBxsB+S6noh5plM30331E8y0WWAPHeDweKb0JQdyTll1CW05jSNeeB8RvO82v4TudZ97pb58VHya49QFoMkC8e3hBDd7hcA5l/z7ninwxze7ha559KsC77hXasAlDuvZwbv2XNfZccMGJ3ryIcOsD8Iu7zCQcrsk79OdQ+EMF6zCLgUnF8896ftdhpu4pgpeyHeD2vM/X+L2Gq5I1IxmVImEFmGtwVvfeNvBSpEtPiXq2K+vY4/FdJ5h672M4154Vwtiqc86YQeKDYb3BuQC3YMwBCJf/L2tr8h77lYp41EFdNxT1mIWDj9SnK4V6j2FI157dxG+x1XlBuloYv0t9VbyYqfQaxhyYI0iu8LoIF40SdhWAuFxZ1xkP7zkk1LkGQ7r2cPEiT2r+bvOowvwRWW79LxhzYI6wj/j94LowolTCroJyX5PuyJ5ruOjtbxjObcFLpo9PtsH7cfEJXtMFH6H6uvU328mPiNz2oKr+5BJRTdbk23UIQsRHQJs2S9oGx+/JxVsMYxrVHrMCngk0nqqCC3z1moRnCdXTrW9uT/pu23kYc6T2VNmfR9pA4W9SKl+XAW37lHW63FPfLNR1EFOp9vRTe3jciir8474rz8r1G6tb31j5LxLtXI05Umuq7s92UPh/KJWvS2NKeyrgVsD3XIbpVHu4/fu7c0Dhe7/y9yjVy61/jRBr0E5U3Z/toPBfKZVvb6CVWLI8cFgnd3vhB0yltuBtIIN1zir8JVVWnpMTHlcPYG72Z90V/gLSZ9dziVbhP3JU32/E7+1CFtSfxcJYaperqCtV+IYXFL9bv5Vg3oM5Ulti6c+6K/w9SsX7p+N6BwMrfMnAgCyoP9xYbidvbuUK/xjF7dY/ntG2RZgjtSSm/qy7wr+lVLzbHdd7WlnvPUf1XRHqgSyoP3fmiAencoXfQ/G69S9ltOsN5kctia0/667wJ0h3P7zrBEJ3lQr/kqP6xpg63mFatQXcWB5so/esXOEbYnPrm7Scj6i+V5aCevRnnRX+WqXSfeih7q/Kul3cW75EqOMyplftkVImL4HCd8txphGbA38Qk1zhA7XvBQpzjZj7s84K/4RS6R5xXO8WZb3m3HSng/qk63D7McVqD5cyeazN3jUKhd8bgQVt7gu+RNW4KMHc7M86K/ynSsXrOrr5obLei47q464UNZH7XZhqtec+08dXofD9kJUfe8Jzvd00myNZ6yZ8GEGnmbgHs690s1H+otk83tNWeZmVzSeaDVgasu/nkg7rdTlj6/hk6zR1m8slyt64tNkK2W/2mV+s4l7Uhv1ZV4UvpSBtlnHH9W5U9ul3h+P+C1PPiwj6Yj3NnhE3gWWP7LhvzkfTR+ba03d2Tpm8JzEmCDJG4X4rz9LvMG1lgcmpYJIfrfYgz6bmkAcnGoXPuQhd5zg3wuCsNTJmSH+Xt6b84dEwMd9oNGd7zIQ55UDAD1ih8UOo74NdXefFnIN9THxwVFcb9WedFb72HLzL1ZEZU++V9e51VOcaoZ5zFX1/YxTfyGHUpssIhd8qTWOuhj5P8nZbq2IytLq6OnqT4MGRZNkZa6SULfPmmsJfSmHc+r2C1V62uLYIjUV+jf57Qckzu8pvrnzNfuVBpkOvFZwMNwQLuFXJa2CsU/bJsTboz3ZQ+FcCf7t51pMV6greJkcpntiPDuuxe5/hSTEG7xb6FbfQYefVWfp1V0S63KbZ5Ekh2ZDRlxN2XA1Y478jIdfMta1vWyjjQw7ac4bp35fKv39kF2LTBWWMq3iTWil8ojBu/UHypxxMWeWonUaRX2qxYh0XrPOjDgTUbltPK2+B5ht8zCkAviufe6fG/dlOCl+z0v7paNViTlg8qUDZE/HX4YaM/RjImI+frStcaodRoC8Yz1l3gHdYnvE9x6xHRvMOrdq/v2S7njF9fL6AUTZI8u2R5v9vWoM4dAxIVAo/pFs/C85N9megNuzOWLXeU7iYuBSR2gsg9ttB+cCuKvoSE3K+XTVIwrdPUY/Zu/uWQ/neqWl/tpPCX67sq8eOXNcal++UA8HfSnhzgvtJgG/dQ9nbXHco39bZQsZQe0fFtuG0HG+xWJixnkCt0bSC6fueEp4jbguwaMKoLENxxnqrF1c4f6NS+Muo2mh9ac9up+f6F1B2xqc8nVFWiSxSrM6k5CdnhL/vtp6APKvtIzXrz3ZU+IeUfVXmatp1wuo6bVj4CESTjv+dDGD0Z3m+ThR85lbHxrRGjrQ6zWEWMxsLGA2uPTv9Hjw4nRmLtbdWHlVNVArf8IaqidY3cO7wGfIbWLGCsjN65e0IbhC7Qkq88kRYPY2kfnep/bnxDNyg1tnwumrUn+2q8O+Tn62QlVaRvVY+/yn5DTyTrsPd4LHuP8lfQOIbCpPzZG2GQT9hZV1eRsh9tsPLHjw4rbyfFymeo9zRKfyTVJ1bnxNmIx7rNe+V5drOe8Vnj+D6dAm3lzvNDPKLipXFSiv4zDbG7wVdjlX1pwuF/z1CZS+5uZN7y/NblNV2lWk8K/vsOLhH+m0dYwycpjBHy54HnEdNzK18XHDiIc/y9Zmj99iWoVgmrfemiKdgRpA1RXjn2IOzI/WMb/ZnMRGdwuf2CP/0LMy4aPQznurdztRbZG+Nu/XJdc54KVp7bcb7hjgDX1V/ulL4XyNU+Nosdy6KEfCv7BjbTWEvqJGuw73noU6zx/6C3AWQaZVSuiwv+fxdjFFYdAtNCswtYoBJ1+Hm9eBsSCnTUSqfk8QHX2NT+Jzb6bPnVfY/gdxdSeX3k7Fai7i+7lG4OIgB4ZulL50w+/ZfKEygUBX96dJgehWhsDgXUOEb5TdE1dxEJ43rw47rM/PgJYUJEJwvvNvRksbEjAeDZR+5DxDd49CA6KN/x1vcs0ZjjIzGqPBPUXi3/ilhALjeg9kgrECLBOb0CCsT199ugTARb6Z+v3mBzY+CxkzM/VmEa0wb70coLN4EVPjpI0wrA77nVQp7VJNz438h98fmuHe7W/CZGxl5Nlpyvi0V5FpfgWcOO/LgbEop+z8obrjU1NeqatQKCu/WfxpQ+C4VXCujBZ972cMzJbirQ5NbCPsTPz8YYAyF7M+icELnemSCQnKBJhVGpy1ddkVplLXZ191pV1Ym4vqW7aM8yUpuBFrxjwkKOKRxscvD+3H1vXMsz4yidhGdfjLDC7qv4PMmHHhwdiWMnJ92bMfOLea9h6ts2FsK59afR3ww0jGHdf1GfLCIKUUCW1YLVvBWT/10m+RIeHO95Ddydz47pv4sA+fG3R+ZoNAmODqQ87kddmxqM+l9Ib8Z7qTrcF0eX5Nc1b4EMFfnj5zP6iTeTexyG3GjNYRNH5ym4nvk0nW4Gm9S8oa9r5T/mGFVHKRItxFPU7gjMduFAeDywoabHgRKJ2MgNVdGvpCElhHmTVe+CWrpCTB2QvZnGaOEM9CWRyYohpUKubdEHbuJjyJ2tdfMsZ/C5OlfLrzrJPm5h72L5C2UPFwRjIdFFB9DJT04yXcej3CuFjV2Kj2qzDXskuO6zlOYaOndJEcmFxk8nJvmNflN37ia5PP4zX8PBRo7ofrTl2J5EaGg0Byde++gHim2xfUxtbyGjSuD9TlVk9inl+TLtrRIpzbORqr0uOO6t5m/S6d5Nh66bqofbwIYtIXIWrV+clzPqwBuNTNYJjy48P4QBHCINI4aAf0m4LgJ0Z9l4dygWyITEOuVCtjV7Xj7SL+v7zoQlYutcXXd72HhnT6Rv8tUJO+X1qXfSa3z+yc9BTEqww7i40YGmQVoMu/IQwqfB98VOyl8rJcK7iajPkd1zCfetepqL/WyQnjl3bvnjkm9o3A5mzVpUNcGakuo/vTlgYgxyveUUvm6vFnwqbLODw6Vo5Q90kUg5UKSr7U94rEv9wh1jzsaEzcoTqTjuq22Ucy4nvRg2FbJBQp3CZWaEG596cxtr6P3kO5pf5njeV3EB8s9IL9n3NOcDiAoY+rPonRR67TBzT3bg5EKhxHSJcpxueLRehXK5JZPc1yoZ8BBHdLFU5/I75HRi0L9mhMsC0mOtdgQ6VjmFpFjiu/1O7UPh61HJ+uIXiUejL/Jr1v/SgAXnib/uFbYr6PsKH/TeUMV9JGUvWtXwLaE6M8ibsT91Prmt5+2zUsiFQpS1jnXaVmTjCoVvitZ8EgwaBY6WN1LivKE5/6UZJHm2LO0uh+neOGuw02u3Be3+N3H1H4ssYvnHxneswMUOGeJb7f+mOeV6UrSJReRrKlFdjLOMKv6qlI5dgpK4VDAtvjuzzwYF7HZdvncQnk8tRb2wsgFwgDplO6ZwHPfdeZE6Z4AFzEoJxVyYIHn/vwhtGG34jt9EZ5xKdKxLMmp5pbU5ox3nKFqr7b1/W1M/MJwC6P0k5VjQbZlV3kcWFIyERcuvKsKYcVFhi6zbqWswDizFbApggHDrcZuBWpDiP7Maz0bIZ++ZGjKTqy95C84yxXXqZrgOcN20iv8srEPWwMoMek6aN/73isU31HyNO1SPGNbpGO5X/DgmG3Q44JRcIbaE2NomtiRkRbvP2blWDAvZNaq7WPJ5+7x7MLrJF0E+7YWrr8DxO+dPo5E0WsUw9tAbfDdn2Xb1iqq+Yc16GJ16Y8rxq+vVMWdORR+2eyJ0j0BO0s+f3NFRlOSQ0L9mnl6V+Gl6Ih0LHOB02brWBN8/Dni9ytCj/0urbxb41RR9kDu6FkZt/5tzy68/coBZDCuf7P//oSxMMftt4jxFiYp+ndBgDb47k8XCiwrf36MQXua7Shft8c1+alsQ9njRC8FJVY2Ick1of0TAfpTUmjSuXnN9cgjFC9jyrEkpXveS+3BIeKD9irzPq7x5GrjzsVfCDDBmvsjnKvvtVXy6yIfPNLZ4hCBe7770xXna+IyHFIKyMMe26DNvPetRB3SUU4XSuyz0H7fF5dI6aY1lwJprke+Hql8WqIcRya2plf4Vs/bQNlz8THnY2iga7e+tJ9V1oWnsYZbWZYmMtREbQ8EWhW7oFchmH0H8vjuT9dw2a62RtLGh8px6/MmuxAKXwpMPON5bLrOYVDEA/da8YzfFe+xL1IZpbkLIqnobgm/u4bqC7e99CaWRnJ7bOsLujN8uvA0e3bmWsVjdrKvoPruDb1QvKvvdLG++9M1XDa5lxG0T7Mi9JH1Mo02zW6ZdkiBiWVPAOwlOYeB7/EpGW+a7STNfQo7IpVRXNuNW3t3Tvld5+Q73PbVYCyN5LJgXSzwvLuCW6csxxST4xrVn9MpwVWVUPPdnz4UasyX52gj5H2ewOjI4R17WKKe9+Q3IFEyKHwbeN3CWNMGor1U9MOySOUUd5QwK/eAlDq4Lh7YJMsqNjydTMwPjl2Fpz1blFUdE3PN+oQgmSQ5B/p2j23x3Z+hLe2qUwBfUipan1G82qDBMoZHj0dDQru6vum5L6V8BscdzLFmiTG/vHTBV9Z2n7SFcYLqB+dtiu7SLldufSltp4u0kM+o2r1P3/yWMsAGSY5b8BWQFqI/fTBcoRKQeKtUtD6POu4hvcIvGjh4QHjuMY8LlbxZNot6krjVbZ6LejQZF2PkKBXb7usW5NlHqh/c9ex3YmvsOnITWXic/J8p/q6YHPOoviRzwicjc/9i3vcvT20J0Z8+4I5qPaiwXdqI5jcBx5hUigZRSZ44F6djpOx2PgNKpZMWeTw0dVX43GkpabtPCt7rp3rBfYsot5iz9lXyuPW5nNn3HbVzuqaTQ0MyY9W7lBuPu0hn2pPyDdGfPuDy/r+qsF0HSKdkfR51NOPkq7IdH0rU8438RP4nkYIffUV8m5U7dxzwyRyQaZLXUdru6xPet25H9LjTQVdibDB3rd96BwPA1eUzdbWGJRYnBLFZuaxI/b90Vndj4Ak9FPG3PMK0+2uF7dLEn/iOyRgk/eq+aIyGdB3usOIZmj3rqva9ub17sx+fN4FXHb2WUrS9ZrvvtfCM9VQfvtZN4XP7tRq3vqSQuOQTJirTpLTV5Ipu1xX+E+LP3ErHuY47bk+o/gyt8L9XuCLSBGf5PuqojSEwRueignVI1+FqLn0yQtLE63QzvzNVgRxYSvxWQpGg0KeK/lgdmbzisrROOTI+H1B9mKybwidqfc2o1rXHDYAvwt829z80+3oaa9jXzUtGAPrIbJc8asgFeHABi9o0rMvtCqUrkv4MrfAnK2rTRqWifVLRd0mXUyXqeSw8WzoauZN0aX2lS3N8G+auLum5TdWcPDKZEM2JlksFvCHPHciiDkUf5jF0zgoGIhR+iosl3CucMuKUWPOIxjllGx9VNDlWJQyizQ6fuzrhtXhvJ2EW50pa1Z306/a9/kj6c64ofO2VtL5OXKwiOcgtGT9SNCZE8kRJEdiLrUE5Q3JKWukOetdwUekvqfgWgia2408Pyr45x/OmOP6N+K3VPCc7JG+QdpW/s2KvQC0VflG3vpTsJOtShB3060Yl7RGWi4rJ4fo6zF2JDh0hdy7XLvvuzcA7KchoB5ULUrpKumMiIftzrij8V0pl6yOjmjkd8ElZvwmoW1GiLuk6XOlcf3MFrYkfkIyoTsey8SfjAS2zslxGfgMo05gjny8Sz827ddNP7o5FGxkoBZFKnkLTz+MVexVrqfA5N9k48zdS9rCejJXtpFUseaJpNRdN/CR316ImV9UmEtNlFqhbOa1iSREfZf62uV/2SfEOIftzLih87XE8H+fvl1H2Vl2rfftNDudL3hvRTlG+CG0p0tvVtbhGmWdF5X/OmA8+DEIXxuBi+hVR/k3hRWkFdwrmc4HnnaZy9xE0Db/bFcqc2ip8LhPY2gId9j1DADYnUJFgs4+KyTFc8jv00L/3qd4qrfiFVmFKVu6pxLPv5mgXt3eWldHJWL3NAKctJSegj/5sd4V/IofCX+Gw3kHSxbw0hb+LREojBVdrOxLt6M1RH3c1q4uMbfMpO5p83OHCYq+ij/4u6V3sS8zTqRIG0VgJD07WN/4ivHvWqaDVdpHxnfzFbrW1wues5qx9WW5ffaSFcmgOmEcF23iM/AYeHU4JyldKZX8k5fYzE7RVRPLxlKsuj9dA2tLoS/2+CZCaIHdxEj76s50VfgfxucPT5XcHdRrD/HGOOkfJXa52KU6gVWzAhsTf5T2SeJD8JTAye9VZEfTPyX2A2DtFXxW9JvdUwjtotg+LnqCRvFVFU0JLe/lTLRacZnHVzLZ4pGKZU1uFb8ja73uf8fvc8Zhp+nVj3e6E8hkv4b7sIP3xImNxaveottB/Eyg8JD6QrgkXhT1mVxu76N9nsScp/3EbaY/0Y8JNN5CwnPME5oTuz3ZW+HlW903BVsR1a/ZC9ylW2Om+PENukzZJeTLSdW1PCMui3iHuPHfRUzWLKPu2ykvkJ9HVOtLlGbmbY5HQT7/ihJrjf0uJNkqeiEUlZPrfwrO/JAzCDQkD6VkEMqfWCj+PW787p0BrJj8pu6JYTnw2r/Te5GWajeRMKu9OO/hPtjAgZuzPtdws8B12FJwY33LWkycwp6r+bEeFP0C6q3Cz0iUb4boypVw67Mpzq11NXbSr0Dz1/LRCqNfDO0tn45sGxlI7J8vczNlkKeMSnqD8bvc11Dru4RP5TYokeSzSys8cQzNu+Xmp+bvTevM+tFgMlI2v4ZJHvS357K0F5omRhT0RyJxaK3xutZp2C/cV6CBXGZT6Cig/bS7zvBPjTs469noyyFoJhmU5v2lV/dkOCr/DukvvexiXZYvxwpwmd/vOrXhZoF0XHdS7jlH6H0kXvW1WzRdarLKNgXRe6elzwWEPff+A3GxBFLkONw9Xc77XtkhkTq0VviErKjXt1p+nsOpbuZtdYaz7V44mhXm3otenHif96mqw5Dv3kO5M9UQBw6Xq/qyrwj9hXcs/KR4F/9Ou/s9QuONKJynflsJhh3X3Ep+17q51cXenVsTmZ9dbjPspq8R6KxjDm0l/uoIrnxzIm6Tnw/dlRV0kp9x1sWiCwk9xmfRu/SFF55iz8T73eI2iHisoFI31u4vK7ct1KVY3H8ndUSEpLeXzEiu5GPqzbgr/EYVV5tO2mOBSs/f50LpbzUp0j1XwVdxm2Klc5Zvz9r6usTYK/EXB72pW9yYO4lDAFT33LY+T7lRSq+RJQ+Q2TfNR4bu5qqtbUPpmC3FHZDKn9gp/Y0KopMsfLX5/pxV6k/Z3flilc47C3k+/3rot71vrdiolHN/a/ztr2+xyQsyzE/RFot5JK9yOkvtkNH3WWJlM1HWP3KT/jaU/66Lwwb8V1e9WaCfnwVM7fkLlaVhqFbc5n/3Mzv/plDx4aQ2ls3bedEb6TfusXLtnPZE/Eu9h/j1q3+NYpF63IrL0hDVcpu04em29VYsibG/tFT4AdQUKHwAAhQ8AFD4AAEDhAwCFDwAAUPgAQOEDAAAUPgBQ+AAAKPxkOYnPA4A/DkLhAwAiUfgH8XkA8AeX73sanwcA4Bgu4dZefB4A/LGT8t/YBgAARZhH/jMQAgAyWCpMwLX4RAAAR6wW5M1yfCIA/MLtqcHFBgBwBZfmfAqfBwD/cLcXDuPzAAAcMQxZA0C1bCP+wqRF+EQAgJIsID5grx+fCIAwvGMm4gV8HgBASS4Qf906ACAQ64kPptmFTwQAKMgOQb5sxicCICz7iHftH8InAgDk5BDxrnzIFQAqYmujfGAmp7krfSM+EwBAYKOVF1myZNzKGwBAhZhkOwftZJ3JmKyjjXKiUdbgcwEALKusXBjNkBtGnow0yn5CUi8AomM+ze7fn6LZ43sPrQfgO82em0X6XQBAk2krF77bFbyRF7do9lIck0WvC58IAAAAAAAAAAAAAAAAAAAAAAAAAAAAAAAAAAAAAAAAAAAAAAAAAAAAAAAAAAAAAAAAAAAAAAAAAAAAAAAAAAAAAAAAAAAAAAAAAAAAAAAAAAAAAAAAAAAAAAAAAAAAAAAAAAAAAAAAAAAAAAAAAAAAAAAAAAAAAAAAAAAAAAAAAAAAAAAAAAAAAAAAAAAAAAAAAADQXvwfFRQMrrNarigAAAEUdEVYdE1hdGhNTAA8bWF0aCB4bWxucz0iaHR0cDovL3d3dy53My5vcmcvMTk5OC9NYXRoL01hdGhNTCI+PG1zdHlsZSBtYXRoc2l6ZT0iMTZweCI+PG1vPlw8L21vPjxtaT50PC9taT48bWk+ZTwvbWk+PG1pPng8L21pPjxtaT50PC9taT48bWZlbmNlZCBjbG9zZT0ifSIgb3Blbj0ieyI+PG1yb3c+PG1pPkI8L21pPjxtaT5sPC9taT48bWk+bzwvbWk+PG1pPmM8L21pPjxtaT5rPC9taT48L21yb3c+PC9tZmVuY2VkPjxtc3BhY2UgbGluZWJyZWFrPSJuZXdsaW5lIi8+PC9tc3R5bGU+PC9tYXRoPjoULuAAAAAASUVORK5CYII=\&quot;,\&quot;slideId\&quot;:256,\&quot;accessibleText\&quot;:\&quot;相对补(属于A但不属于B的) t e x t 左大括号 B l o c k 右大括号\\n\&quot;,\&quot;imageHeight\&quot;:12.756756756756756},{\&quot;mathml\&quot;:\&quot;&lt;math xmlns=\\\&quot;http://www.w3.org/1998/Math/MathML\\\&quot; style=\\\&quot;font-family:stix;font-size:16px;\\\&quot;&gt;&lt;mi&gt;B&lt;/mi&gt;&lt;mi&gt;l&lt;/mi&gt;&lt;mi&gt;o&lt;/mi&gt;&lt;mi&gt;c&lt;/mi&gt;&lt;mi&gt;k&lt;/mi&gt;&lt;mn&gt;1&lt;/mn&gt;&lt;/math&gt;\&quot;,\&quot;base64Image\&quot;:\&quot;iVBORw0KGgoAAAANSUhEUgAAARwAAABGCAYAAAAelivFAAAACXBIWXMAAA7EAAAOxAGVKw4bAAAABGJhU0UAAABFxpIngQAAD25JREFUeNrtXQFklt0XP2Zek4n5TCYTyUwyfyZJko/JZOY1JpN8EklmPjMmmflMJJNkIjOfJJHMTPIxyUzmI5mZTEwmmYyZZDKj/3N1Xz3e733uOfd5zr3PvW/3cEn2Pufe5z7nd88959zfBQhiQ2rCK6hqaYlaQ3gNQfKQQtTORm0gao+j9jFqmwF0qkaao1aM2s2ozUTta9S+R22iisYowHMsag/CdLvltbTKj284ak+i9j5qe/IDjLc34XV5J01ROxe1S1GbjNpc1HYqzG2p9VXBmPdHbTQGol/CZ5CfDMgPbzpq6wnAktRuh9fnvFySc7satW8ac1tqTR6PvT5qI1HbLhuTU4Dz3ULbk5P/VW5L5qQncU+uKG2ejLcr2LPzMplhflc9HfO+qN2I2lbCuJwCHBGfmI3amuZqz92+ShDqMRwnOS1bR9S65UStEvq3G7XaYM/ebZcPykVtiTDH9z0bX13UhuQirhqX01uqo1H7M2ofcgSfDeka1lkc9zOkTy+D/XotYrvxGZnjoidjEQmNQWknFHv64ssErWgCxauonZEvpHylEYEsEbzrj9pzojclMkNnLY23G+nLSLBZ72UG2fbXO97/WukMbGjapTdB46sag3qv6ZEckDEcyrNvWBjrBaQPp4O9ei+qbdWi41vDfrkAp9kxeAM4RY1B9afU0SFfCPb8McNjfaLQvQOh/qYaZFcxx7ccBRqx6K/HvLAF+BEYH4/a62oDnB4NwDmYQU8nUcd5g2NVuanTwVa9lxbk2zrrYJ/fwc/6L1HO0Vjhb6aqCXD+IALBEoMuyosT0XgTpeetiN4/g716L72gzkC66MGK4r2jhNBE1QDOFNgriDtC1DVqYJz9iM62YK/eiypeOOf52N5VC+C8IoJAB5O+N0BLmXOLKnuxFWy1KmRRMcfDno9tphoApwbUQTYTAVVqlehJ5nGqSuCfBFv1XkQ6ec/S95SHTFcD4JwmGj9nQPUiUSdnTOUMoutysFfvpYgsmBAAJ3/5i2j8Vxl1UrNiDy2O83Cw16qO3zwNgOOG/Es0/mZLK1G8zTDqXFDo+RBstSpk2dKCGQAnpewHenUx5AA4z5n07UP29g+DrXovWNq4NQBO/nKeaPh3mfX2WQYcDODOB3v1XlTf8ucqGaP3gPOQaPidzHpHiHqfMembQPT8FuzVe3n8C3iw3gMO5TSqierMp0TAucOkT8WDsxJstSpE9S33BcDJX/5HNPpZA7o3ibo5eEuaEB33gq16L9iRlaYAOPnLENHorzHr/Z2oV9RNFBj0YXQUxWCv3ovqyMpqFY3Ta8B5STR87uj+LFHvOJM+FR2FyFzVBXutakO8HwAnf8FKwEttjVnvKSLYCDb6RiadKrrJ1w7MxXH4USMiApvP5XZTeHe7co4EB/SKBE5BXeBigaJYlATjwN8VxiCOk4hzaqKmShRfHmPWXQPq62CKAXDyF2odDOfqIGgd3xP1XmDS2YbouZnT+xfHLKY0YllJFK95iuCdEWRWaTix5+FHDJFDTkM2OtFRCZJZW20AnGSZAHtB25JH9Q/YvxNqANwhYyrRR75P8CTHZHyrEPv7dvn/2wn9fwQ/ijdtysmEudyQ35U4tnIAfmY2xXjEtTvLFcDgCkN/RiEbnWgJcJYg3f1WnPHGqgUciqfBdV2KINKaywFsANTH+W2SMfVIUCnvwye5FcH6cQCSaSZXGLefKjmS8D5XpUdKGUOl/v+RsV/zwEcnKsbQBzh7wq7cPhYtxwC9BBwqAdYLpq0DxeXeYfjwKn08qg/HBhnTQfkeK+l/DHq3BzQoFooVMHsTwWCF1V94KDc0QLtFMfdpaWuxWGTagtUZxRbtngTPEMMhyhUwTw3RDjhZUBzYTARCsfS7aTKmXsVWaCjlMzsU43lsYAyiArtSNlME4k+lAC1uz7ZowIMtQOVEwzLkzwjpJeBME4HgqOZzW6UhvSE+/6XhwCdGR2GSjOkumAuIv1U8m/N9iqDuekKspiXF81SskmmrvU3QiY5B5RKNGg9s1znAobL7fZIuenk7JldZEQS8KCdCnHfaIoKMAKMRsJPaXQD7ZEz7QB0c5wiSDoM6+8MhZ6HylT5fpPeaxlNSbX2+peznCrMHew7+Szt7ziNnwTnAoVb5cjTxgQmunQm5vbB5QBKjo3hmQKeIsbxmDGBSjaK8Hcn4/G7FotSV8pkYO0CaBQCjo9D1YE+WgazIWh3ybHfiHODctAg4wvj6IZ+T2BijIDcZk/D+FsFOgLoeGdtARjDbMwCYGKVsmgTFeUYAO1EWb3smFy0IgGNu/2+qlVKINgmQ7jPHpzBRbaNEAJI7ba0aW1oqzVOQXLG7lDGGcQjxOE+keOYTJg/2dBnY/AXuileAc4AIEOKDLchWJ1fUVrmv75Iri8g4iFL8l6BXLDVlyeNZBXtkTBi4dRsY33fmAKwAhE3F1pgjOzOcELu5mPJ5GwwebHcMZHfBfSI2rwCHyrJ3SfO5YuXrAHol8WcwW+GL0VFwpo+xrYKpq2dUOr9qPqsgPRgb9B3Ci5qUczCSIUaC0VFQvOn4CfNN0E/zB8DJ4IJykaX3QuXsBnesQSXYtcVc57SOIGP9AmZ4WOoIW1gdmUDAy0U2xP6MHmx8zGuQPdAeAKeCUFLXHGTpJ0F9epc7TawLrAeZ9CxAPoWFzYhenRQzlrUc89DwHil+V37MZhHsHAv55QDnONg9HU696O67DNpxiuoENhfdxlVkTB/B3GG+TqYtVQEqn++Ke0ouGiN2g2qfYhsWPxoyC/5xIXkDODfA7ulwIVSCrw+MxonRpk4y6GgAnFbimsG5xG7aWGP6JqYcNTrspthK29hi2fbXV1IubwDnFdAK9TgRn+pVZTlbVC6DiJ4eBh1jBO/GZBn8OGS/krmBEGtz9R5uFR3FKuF9XQd/xQvAwapuucvi47JEBJyPTPqeI4DawODdYIY6lPNHR7lDDPNu1hw2unliSOBAhb99AX6LF4BDvcd71PJqxH3wEDsn9pZhPMOAZ4hME2J9RfrQS3hPn8HO9TzcUkAWz1JI4EzCGPcgP2qJXwZwJiGf4K2QTg3AyVrh2WHBiNZzjnu0EN4jlorvJjzjrKMGVwScTnQQAaXRADhmZY3wge0YijsUNABnOqMu7JxYV8bnn8kJtOOCcRktE56BXUJokwlRV1R0FO+AxsH0yeHxeQ84rURjf2awD7vEPixl1LMIZulSHyD937Awn5hBYXUzFHqSVw4b3CrxW8KO21wIgGNG+okTdNVgH6iVx1sZdNQjbjSHEX1C+v/A8FzWEsACO5RKoSeZdNTYmojfkSjHaEbe1UIAHDNCvXSu1XPAwQLjWfftlNiJ6fuPsPqbN4RnXCeM46KjxkY5Cxin0HiI/G1bABz7KyJnSjpJqMccsvQDC4xnzYBh1wXvgfl7ibDF4zLhGZTzdOccNTZV30Xmrlcz5nY/AA6vUDNEDw32oQboQePZDHpU195wBMQxQFs0PJeNyJaRGghdJMzDYUeNTZXKT6o9wo5u7A+Awyd3iIZukgOkVQNw0gLfQYNARvUu/jY8l1g90yDj9tbF80XHIF0GEttCDgXA4ZNloqE3GOzDeQ3ASRu4vgTmrruheFDU7UyWrfFn4DkoSqk4d1EGIF0GshEJK6wHwOERakT/reF+TGkATtogHhaXaGcYB1bd22XwHWKZRh0P1VfAUZUDvER+iwWPiwFwssslopHfNtgHEVPYBPqJ8bSi4vnZYhrLLuST8SiAOh2vS87+zUPAwWqHRpDfn0DGuxAAJ7tQ2f06DfaBSmlK+WiSBKOjoFB8UmIWecU9RpGPS5eic5swllrHjAzLNlFOtWOXMx4PgJNtRaAEB3cNf1zUGFIWGkuMjoLCKCjoJudBTTaFpfZNyCFkK5fmLnYKR9Exx4xMdYMq9ToYbPGbCYCTXk4RDX3OYB+uaXg3NzLoeQHZLoXrAtqxivUcAGcO+A+JPiLMR4+BsZTu7bqTwhtUUblSj+TUEOZQB2jHIB82RCcBh0oJYerU7FHAg6zxK03S1shghY1YBkLQFIjszx7gRwKmLQOOKiuzmGELR4nt3TUANiVeGt0jJhiXk05mE/OGqV5OV45ekZOA8y/R2E1UlIrs2EegH2VoyaALo6PA6nrmNOJHGIhz8hcfVwDph4wr62EwG8Avl/j1xx9SbJ2LwHckR4A0lsTAMppxHuj2HGx71jXAoabDTdTfHJYfFTVuk5XKAaOjUJ0ILjHeUTMUWKaDi5ZCgElSVkr8P8eNE5QFiWMxEh7k29jikua2U9UVNp9SPG8Esp1HKy08j3KK4ay6BjhDGoDTwqhXBOW2ge7ZcPDlYjzNSSvQuVg/mpkmm6NitR6SsylrwHfH1QXCHL2DbAmFEzHg3MkAyKvAW5leDzjbYX/Cb4/J7d025MMaSKEK3gOLXD81QCPb4iSTFmnpFxo6l4DvrA4WJ6r04k/GfqdbEnAZzBVQio8pKYO0YCBAuQLmaCpuxAxD1P2kZQ/EvPW0R3KwWM6O/K7Lt4alavNrkI9cJtrY7y56N6UXm8Z1Fnvhi0C7CSJOiDTKjL57moDTCT/LBQZT6lTVc6S9Q/y3WJyjEi2qiRWrHWhVx4IdkHrAsSg9o7h7n+XjxzyxtKUUNWX9TLq9szO2SJUAej4nsKnXcCbmbHSoB+jMeuXtHzm5rWUfd41ceTvkajIuV2EdPbtyH95sYMxYbUwJ4EQ9S5yacjyDzkMKl3wjxbanLSHu9RHMFmXqrJhivGNyW1RbFm/qkrG08jGsQ/bqa1Xx6nLGZ3eksJMt4Lu1VTcWNq/Z1wkTC1WNdFenUwKNybYmA3RNBidiMUW/xhn0titAZx1o2QvhNdyu4GUIgL4lVzQbctXA3M8wbQHT0FHoyH3Ncdkklm+QYD4B9BKTStnGUdnvTFnUIena7zoEMLvS+xkFe+nCYdDb0nHSqDaDumr3qdxiNJZ5BEUZG9mpsL29a8gTxOQM0LOLGIFaH1Of2sD8Ydk6wI882OJAPiU95C2gnXdL077J5ws9vTqde24ZTL7Jti33vrPS3b0lt1rtkA8LfoHo5cyBOQrVoiL+QrnpVMTBrlj0aFTvchDwatyk4s1+4D0mMwB22BUbEdDZBDsMiB2WbdpVGlnnRRjKdfnR7Ehg/CK9j5tgj7f2kASOR3K/vR0D6hJYL0qgHpMB5oKj7/SE3A6LYwPvpUtfGof495Ich+AZOloF31Ct3DWsyDHuyO9pNENgumrk//snejBzaMzgAAAAnHRFWHRNYXRoTUwAPG1hdGggeG1sbnM9Imh0dHA6Ly93d3cudzMub3JnLzE5OTgvTWF0aC9NYXRoTUwiPjxtc3R5bGUgbWF0aHNpemU9IjE2cHgiPjxtaT5CPC9taT48bWk+bDwvbWk+PG1pPm88L21pPjxtaT5jPC9taT48bWk+azwvbWk+PG1uPjE8L21uPjwvbXN0eWxlPjwvbWF0aD6HqrUbAAAAAElFTkSuQmCC\&quot;,\&quot;slideId\&quot;:256,\&quot;accessibleText\&quot;:\&quot;B l o c k 1\&quot;,\&quot;imageHeight\&quot;:7.5675675675675675},{\&quot;mathml\&quot;:\&quot;&lt;math xmlns=\\\&quot;http://www.w3.org/1998/Math/MathML\\\&quot; style=\\\&quot;font-family:stix;font-size:16px;\\\&quot;&gt;&lt;mi&gt;B&lt;/mi&gt;&lt;mi&gt;l&lt;/mi&gt;&lt;mi&gt;o&lt;/mi&gt;&lt;mi&gt;c&lt;/mi&gt;&lt;mi&gt;k&lt;/mi&gt;&lt;mn&gt;2&lt;/mn&gt;&lt;/math&gt;\&quot;,\&quot;base64Image\&quot;:\&quot;iVBORw0KGgoAAAANSUhEUgAAARwAAABGCAYAAAAelivFAAAACXBIWXMAAA7EAAAOxAGVKw4bAAAABGJhU0UAAABFxpIngQAAEOFJREFUeNrtXQ9klt8XP2ZeycRkJpNIMsnEJJNMTCYzrzGTTPJlkkkyksxkIpkkia9MkoxkJklMkmQimUwmJpNMRiaZzNjvubqv3/N9ep97zr3PuX+e9Rwuyd7nnvs895x77vnzOQAFuaCa4hVsatobjfriNRTkg0rROBaNc9F4GI0v0VgulM6moZ3RKEfjajSmovEzGhvRuF28moJsWy3NcvNdjMZEND5FY11uwPh4V7yu3NGOaByPxulo3I3GdDRWq3zbyjiRgzW1xg7Cl9H4Lte0Fo1fUnkuRGMyGmNyb5eKreCHzsmNJz7GYopiSRvXi9cXPJ2W33ZeCt+G5tgR6LqaonFFWtobBmNNvpd23wvZcDDWY5p3WZ4ywpK4JU+Ulpyst6uQ5+DpbobvOx/gerZJK2WNUR7fROOArwUJs+yJNMHWHSmgauOnVEI9lv0kR+ToiEZ3NC7LjUY5IWoLec7ddblJHmqzhG98JzD+2zNYNBQjYCSERe6LxvlofPaofJaiMRyNLQ7X/Rjh6UUhv7mmumh8Q75xObCroQsD4IljOVN+oDlN5l9KrVyqctJsk867wWg8Jb5Mod2POVpvN8LLcCGzuacp5MSvC4TPs44P+OehWO9nNJj+pKkpG6UPh/Lsyw7WehLh4Ughr7kn1bVqJhAeu8HPreJ+CIsvazA8aDiH8KX8IDx/1PJaJxRzr0KRf7MZSOV4vRYAf3sUsiAO9KtSJhsT+7EkXSE98hA3dYec9v0CejSYbcowTydxjj6La11SzDtZyGruaS+yt44FwOPbKnzNyUNZl9ql1aajcEQ+z3afL+AUkdFZhrnGCfOIkLqN1PNmZN7zhbzmnnpBHYH0bcFWc1/cYuDrDKgTHZNjzOdLGAd3CXF7iHPZCOUNInO2FPKae1L5C6c987ZVHqa2XAht0nqhyJdQTt6c5y+JTHYwzfcOaCFzbppCzMyC8k+q68VFz7xdSvAzYWGOo0APs//j4yXUAC27kdOhSs0SbWNepyoFfqKQ1dxTLSJsbR55E/svntz32aKFMUKUr8c+XsQRInOcDtV+4pycPpX2ELV9QaxURg5Mn5QMg9t0Xoto1iJBvn74eBFXiMJ/hnFOalTsvsN17i7kdVP7bx555m0yxsuUg/kuEGXMeXX5WyJjOx2dRBuWPsxrxTyfC1ndFPTB0YFpctWruC3Ela/ZwZwNRF/OUZcvYhvQs4vBg8J5yjTfVuTl3y9kNffUiOylZo+8lT3tNYoxcdzli+gjCv5N5nlPOFY4mILrK+Q196Tay98883bDk+IbD03h3CcKfifzvMPg1ot+G5lneyGvuaeHAVuwr+D/xZMuacCDbCtpCWj4MNzZmY+ICucG03wqHJy5QlY3Ban2sm840XvwG4fKdVlFL0HG9rti5gDQcTS4aZk4NwduyQ5kjluFrOaesJKVHX/pe8FcCevgsNRjiCj0Z5nnPQr01GuOkB0GR1Eu5DX3pCpZmf+L3wumcD66ZOYFUfC5nVxPwG1x2QSi4bcU8pp7moT8wIm6JCzfzZlvC0sBr4wF5nkPE5XNCvzOI+AgFdzkmwA2xUH4nSMiPv5Ted2stAIR3+in9DMJxSk6UYSYoCgOpVPSV5FcgygnEXVqIqfqigWfQQ2oq6T/ZgsWy+h3Fp2l5sFwng6ibuQTcd6TTHO2IPNc9bQRRJnFuIYvKw3i1ScJ3BkBZmUCAiWiNlzdBI5ANjjREakks44QgfdHQR0Mcmbd3wZ3TtuKRfUc3EFgVOgchAPGVCN9DZ9SLMlR6d8qxf6+Vf7/Sgr/D+B38qZLakv5lktyXwkzPo5UJ9Yj2u58qKIMBhj4URUqzhB/LxTGLJj1t+L0N3KTyp3w0CUjFEuDq12KANKa9qBsANRwFC7BmHqkUkny8FVeRTA+GuX1Ly2s3+BgDXtS3ue8tEgpa6jG/6mMfL0CPjhRsYYTgKMnrMnrYzlwH+BHxRqcWchUAKxnTFcHism9yrDxqm0e1cZxAcbUJN9j2gmjA09Qrzgo5sAumNKFKqe/sFAuayjtvYpvbwpbi/kiTZPaphRXtFtSeYZOdYr38t4lIwNgHxqiFbEukorNhiMUC7/bBmPqVVyFhgyf2eHYRBYZ2NWimcIRf9hAaXFbtmULFmwJqgcaPkC+ECF7IBBH+iRREezTfG6zFKR3xOe/sGzWYXAUNsGYboI9h/h7R2aycOoupvhq9ho8T4UqaZrtbQNOtJqjdQzy183jXsp7eeuSCSq631dpkiXHfnnKCidgv/wQot6JiqMqlNEwuAntvgb3YExbQe0c53CSXgR19IeDhDO9WhuTH9J6NbGUVFefX4Z8zjFbsMfhT9jZ45A/qoX0NjQHXTJCzfLl6mkstOlteb1wWSCJwVHYgFYUPpY3jA5MqlAkx56Mz+9WHEpdhs/E0AFMDgAMjkLXgm1LCKmIWu2CfFJaF5Zx14xcdahwhPANgp9KbCzDkhuMSVh/M+DGQV2HrO1cRmW2bkFhYgloJgGKPkYFdijhb3ssD6280kyK3825LL53qHCSIUSXOCB3mP1TGKmuUeJDc4etVWszhdI8DOkZu7MZfRi7EIvzkMEzJ5gs2CMJZXMF8k2Hma1TY2okKgixYUtybJEnarO813fJk0VEHEQq/gvQS5Yad6Rl58EdGBOm3LotrG+D2QErFMKy4mrMEZ25mOK76Td83hKDBdsdU7JrsDmA2Kpd6//1wQgVZU+377A4+TqAnkn8Dexm+GJwFJzhY+yqYKv1jGrOn5rPKkkLxgV8hzh978pvMJzBR4LBUVCs6XiF+TLoh/lDpGppAu/BUxb0BFEhZAFL74V07zinr8HEYcZdp7UHWesPsIPDsoVwhdWh24jyChENcTCjBRtf8wJkd7SHQMLnlEyyXQaPjm9K6JoDLL0N6D2OByysE1OsTUzzvAY/iYU7kXl1QsxY1HI0UOFS5ZI9UPwuWWYzA27KQlzQWJWr8FFfzBwEt9Xh1EZ3G9Jpx0mqCmwuuI0zyJq+WDRjO5muVCWoXt8Vt5RCFEasg+oJxTUsXhryBDYPFlI1R7HXxo6XwW11uCAqwNdnRuHEYFPvMsxRDzisxFmL3xLrtLHAtCfGAxUurFPsjhTfxg+wA7vim8R+TGaEe4+0vQRaoh6nxqdaVVlqi5KEdRvsYZhjlGDd2EyDH4PsLZnrCb62tkAFTAVHMU94X5dgc9GUhUM1szOJgu73ysLcs0SF84VpvqeIQq1nOE0wQR2y/D2xWjhKDzHMulkIWMBeEV0CjVX+9tkmUzbJdkuPQmCK2sd7xPFpxF14iNWJcZTkXwQ8QmQbEOsnwkMv4T19AzftebiphByeFZdAe8oa1yEf0BIU6gL73VWM6C74cd4K6tRQOFnvnR0OhGjRs99jL+E9YqH4bsIzjgUqZGXA4UQvIEppZBMom9aEpS1y4IKBOF0AGgCWDb9DSUPhTGacC6sTy5ra3e5JaccJwzL6QHgG1oTQJRKiLqngKD4CDYPpK+QPaiJOIq8mnmUt0jOCibY1E4X9sUUe1og8zGacZwbswqX+i/C/5MFBqJs3Q4EneRmwsM0T9xJWbnMyp8qmIWFAzIBdpEdtGiR+oDMWeaBmHn/PMEcdYkZzCNFXhH/b9Sq1BGWBFaVS4EnuBipsO4j7SKRj7ETe1escKpt6+G8QRvw7uCxwatO55pwrHMwxnvXeTvGd2IZtxPJv3hGecYmwjv5ABY5SCxiH0LiP/G2e4ELFgRovypyHAJMyKSciZ0g6jahlDln4wBzjWSNgWLvgdQdOO+zwoGSWUurpQkW4U/EuIne9mj63vCT/CT9ovBxjEQLtlU6NENls91kDdKdxlrCequ0Nh0McU2gzlr9lA3JlpDpCZwjfYXeggqcK5aflHmGlG9sCVzY1iYPmK2QrrrZKN4iCbhMDpFlD4ZgqviaLioxqXdyz/C2xfKYLjNfbEOuL9oNZBBK7Qg4FrnDiVt03MAOvd0YfiIJeb5GHPg2FY+q4Pg322t1QLCjbhXK1yOmuUyhKyTgPkc6BWQSyAXErLAYsv3Gr+nvoPieqR992Q6xxDYVj+kIxv0Qrwzqw7F6b8I1YpFHHQs2rwlGlA7xAfos5j8sBrjde/yWs0kMO9Ua/iQviNFHIr1tkXjC9DPSKcVNS4fx8Z1rLGviJeJRAHY7XBWf/lUOFg+UODSO/P4SsN7QQefz6LPyPRxzO/cj0kKai+3VaZJ4KaUrZNGmEwVFQID4pPgtffg+V70acfLpobiuEtdQGJoBYtIlS1Y41ZzwYyFrPJ66KLktMeoGerf7HiUBxDq5Z3lxUH1IWGEsMjoKCKCjgJl+BOq8BC+3boF3IVc6kFzsFo2h/YApH1UGV2g4GO/ymAlhn8lbS7XDu3bGbgjb072GioE9bXMBZDevmcoZ5nkG2pnCVilusrGLRg8KZBv4i0QeE79FjYS2Vvl03DKxBFZQrtSSnhvANdRTtKPAm3iUTV084VDbxcglhhGgHkaiQELaqZvcB7mSNtzQxzZHBEhuxCISAKRDRn3XASwImHSscVVRmJsMVjuLbu2lB2VRwaXRLTDAsJ53IJmYNU62cLmarKNl8cMChsmmB/+YqGXUZeUsUdhsZpcLL/QXopQxZ8gowOAosr2daw3+EKXFO/OKDCkX6OePJuhvsOvCTFG9//Nng6lwGvpIcoaSxIAbmLI3jQHNEP48mrusXLCuYGmn190mFmVTmHSYCT73KcOff7IY/21So/DZZve8YHIWqIriCeEeNUGCRDq5IglAmaVEp8f8cHScoBxLHYSQsyPexw8Wk26mqhc1Xg+cNQ7Z6tMrB84Dh/bQBvc7QxTA6aIY0JuDMWhR3zhWgWzYceLkYTnOrwoSt8KGTJq6CRuDIWK2D9GjKAvDVz5wkfKOPkC2gcCimOLOEdueBNzO9DnC0w8GU3+6XFsEKZEcNbAFa2yaXQztSXAM0sC1OMOkDBMdtEvOGq1YH8xPVpJwqld/ppgT8A/YSKIWvIi2C9Br4K4PnwB5MxeWYqS7yfkxDu5i1blqSg/lyVuW+Tl4NK9nmWTty7CEoPR9Du2HekOYEq4ams7gL9wOtE0QcEGkEeJHW1jUVTmfMhDW9K6vyOUzDmNuhej/oCiyqDXS6VqBlHYtEMGqBY1laRvE8oSyN2DBLzDSVoibBZ1r3zs7YIVVR0FkbDTQBjqvkY2hHrHuAjqyXHM/lx21ObO4aefJ2yNNkTJ7COvOsyXu4jQpXLDemouCE5o5DU45lmHOX4nRaMrj2tKT4vb6A3aRMzGJLCt+ovBbVJvxNXdKXllzDImTPvlYlr37I+OwOAzn5ntGH1qB5A3E5+qiaWpirkwEuYEHeCW3idswY8DXGMG+rQuksEqMXwmq4XsXKEAr6GriDjTxj4dtPMV0BTeAodOiO5rqyZP1uB3oirOvxHbOih6RpvxYQ02vS+hkBnnAhhS6C3pWOE0Z1J6izdh/JK0ZD4oQrS9/IapXr7U3wg3XSDvToIgagxpWw1gL2i2W3AF7ywIGBLIT5baDKhqS8nzpm6JccK/Lu+0Sau9ekKdYKflDwS0QrZxrsQaiWFf4XSqdT4QcbAP9A2CXp11o0WMecjOxwlsmcAzfoig2I0lmG7CkCpYCVTYilLEGT+JiX5KZZlYrxh7Q+roI7DJFdUnE8kI7FlZiirijrGamoR6WDuRToOz0kr8OPZWTmZ2wd4t+zch2i0HDfJthDtfLWMCfXuCr30wgECFLumv4HSi9N3PGj6vAAAACcdEVYdE1hdGhNTAA8bWF0aCB4bWxucz0iaHR0cDovL3d3dy53My5vcmcvMTk5OC9NYXRoL01hdGhNTCI+PG1zdHlsZSBtYXRoc2l6ZT0iMTZweCI+PG1pPkI8L21pPjxtaT5sPC9taT48bWk+bzwvbWk+PG1pPmM8L21pPjxtaT5rPC9taT48bW4+MjwvbW4+PC9tc3R5bGU+PC9tYXRoPr7SGFsAAAAASUVORK5CYII=\&quot;,\&quot;slideId\&quot;:256,\&quot;accessibleText\&quot;:\&quot;B l o c k 2\&quot;,\&quot;imageHeight\&quot;:7.5675675675675675},{\&quot;mathml\&quot;:\&quot;&lt;math xmlns=\\\&quot;http://www.w3.org/1998/Math/MathML\\\&quot; style=\\\&quot;font-family:stix;font-size:16px;\\\&quot;&gt;&lt;mi&gt;B&lt;/mi&gt;&lt;mi&gt;l&lt;/mi&gt;&lt;mi&gt;o&lt;/mi&gt;&lt;mi&gt;c&lt;/mi&gt;&lt;mi&gt;k&lt;/mi&gt;&lt;mfenced&gt;&lt;mrow&gt;&lt;mi&gt;r&lt;/mi&gt;&lt;mo&gt;-&lt;/mo&gt;&lt;mn&gt;1&lt;/mn&gt;&lt;/mrow&gt;&lt;/mfenced&gt;&lt;/math&gt;\&quot;,\&quot;base64Image\&quot;:\&quot;iVBORw0KGgoAAAANSUhEUgAAAi8AAABXCAYAAADMOqXBAAAACXBIWXMAAA7EAAAOxAGVKw4bAAAABGJhU0UAAABFxpIngQAAF+hJREFUeNrtXQ2EVlsXXsYYyYgkYySRZOQakWQkuSRJxoiMJEkkSZJIMkYSuZIkkVzJdUWSJIkkSRJJkowYSZJEkiRjuN9Z2u/XmdM5e61zzt7n93nYXN13zv5Z++fZa68fIqAIdGEIGo2lQZmLYQAAAADqip6grA/K/qD8G5R3QfkEAtMYLAzKSFBOBOVGUL4F5b+gnGtof+cEZRhiB4Bc4MvN8aBcKKgurFkgEUxGBsxBdjgoV4LyOijT5jALl6cYrtqhPygbg7IzKBeDcjco32Nk2ylbGzgGm4PyIShTQVmMKQEAmcj/eOiS87WAOm+Yum4GZQFEAOw3h9j1oLxNIClJ5S8MX+Wx08h2Iig/Usi2U/obNBbzgnIt1Ld7hGcxAEiD3qCMBeVLZJ8ogrwcCtX3paEXq1z4r4AybQ4SZq2fzO2XNRxnjUAGa9LfTZgulcfFHPKdaNA4rAvKx1Df+OmzG9MDAFSYHZSjQfmcsFd8LagdG0xdnXovBWUWxPMTvKmxWmoypRbCdflmCA2ruH3alawxhTf3YTNBJxTtm8LmXzvwPFpgCPJzhYzPN6TfJyL9OoepAAAqzDIaj0/CXvG1wDYtj1xEXtBPmz0ggmVBORCUNyUSGX6fHyuYYV4T2nQPU6PW6I1sAHFlpOZ9nGfmabhPpyF6ABDBDhoHzdmjOaO+Ftw+JitvQ/XzXrYaYkve7F+mJB33g7LWTIToDZgNnthwcl9Qbim1POzhs76g/g4LbRnDlKg9bpD9abO3xn1bHHPhOAWRA4AV3eayriUtZZEXRn+EwPwgeCMlYk8KYb5OqSnpo582L5pvHy2gr9uENqzBdKg9bE9Hj2vcr1X0u1bpIsQNAInoMhfpd5TtdeBrSe1mAvOemu8hmRsjKYS5L2Md62imQVJSOe65r1csdX8nxHdpAqYsMj5Z0z79GbN+rkPUAJBIWvaENBiscX1oyD5rKh9VnLwwOLRH1CZnFKKdic0pyEseP/QNyjp8CsimNsRhUH8sFebW+hr2iZ9ov0X68YTgjQAASXhFv2J2cdiM+TG/+bvi5IWxmn43vYA3bAg7lKTiuYO6NBOG2aaPOBUDQr0HMBVqjy1k9ySrm2ZtVYzGhZ+O+iBqAEgEB5pbJvymrwbkhRE16+AXghUQsZ5QuAretkRZ17iHfu4T6hzEVKg9bPZVd2vWl0X0u40L38JglwUAbvCqBuSFETV34BeEfojvp/eQhlCsc1TfU9K5UbuGzQvlM6ZBI/DYIuPDNeoHax5fx/ThGEQMAIWcCVUiL7wfRA14+em41THJWI0+pSATLo1ZtdFRhxz30xZG/grWce3RTXbX/KEa9eVmTPufQcQA4BTXa0JeGJti2nemzcJboyQSLo1ZtyvrdGmDslaoaxfWce0xIpDvuuAwxcenWQYRA0BryQsjTlO0vq3CO6YkEnsc1qn1brpcYD+Rhbf+sNm7XK1JHwYpXnt0BuIFgNaTlyUx+wM/J81po/CeKImEyxwL2rgyNxzW+dBSzxus4UbgRUHk2xf4aTMu2jW7Sc+DeAGg9eSFcSGmnRfaJrg5pI+q6xJa8nLLUX2zyW4LcRlruPaQ3B4HatCH8YS2n4B4AQDkxSApltXKNgluVEkiXKustxZMXiSyhKiFzZ7LH2vQftZsxhmUTxFiugAAyMtM3KGWG/RfVpKIDY7rHVPWe81RfeeEeqCSrz/+pXpr1pLW4r8QLQCAvESQlKNvW1sEp8mw6SMq6VUleTntqL4JSx0vsX4bP5erntBsWYEXBwAA6k9eeig+xMkktSA/33Ilgbjpoe5PyrpHHNTVL9RxFuu39pDSPlQ9EmVSstBvhEShAADyEo+kAHu7my60Q0oCsddxvX8q6/1u2GVebCuAIAHlwpb2YaLibV9MCJwIACAv6bGLinGwqRzuKUmEay+Nm8p6T3m+1XYCfyEzb7M3oPMVb/spS9t3QLQAAPKS4eLT2Eu5FEY9/H7mEquVxOULxacwz4KPlnoeVUAW7N7GMUjYYJO9q/hJjbVOU0ZG/HTw0pCw/VTNYHoD5qC9FNMH9qDhvFGs4uRAgX84rrvL1FXHRdxN9ifUtgZOZI0r2/rspJ9JY++aPUGLQUNa35k5+MGQxLkEAM0hL0TJtn4PmiowbZwVl7fWXopPNOfTYnpQqKes+Blrzaastf2JlvvmG2WCYw2cpJ8B/tK2nxfWckftsKW3mDbzzoZxQ7jyliwJ0myRpj+14ODoMuSd3dxPm4Mk6bJxT/E99hr8h+xPiPAsBJpEXmzOL0ubKDDJddj1rZU39jvKOv9y2M/9Ql1F5oTgjXpfAoFjDddx+mkP1BP6/Qrz718S2s8bddFhoYcSZPnBzCs+kPvol6Ep94cTir2IIRYuDMvGLfJ9rPx7Jh/PyZ6404d9lm3jvNbAfYfnDodJYC3iK9JpfztlXEFiPxZ8IQNAXsrG0Qpezr1CowGZIjfptllVe7cE4sK4QcW6gNtu2JMxbeCcFDsU7WAy8IiSXb3nF9CHJQnjOWE0ZZo++LDreGCR8ckMBHMryVnW+f9fMuQ+q81Ut1DPyQbuO9cpGzn8zxD7JGxNQYSKXPcAyItv2F5RGpf2Zolykd92UNda0j0rfCf3xoldwuFwt4CxXmDGMSn4WG+Kb821kM6XKb+VFgdjtBLThvVrD4KlFtkvyEEAbIdW1hgpSaSX6zpLbiLeDlP7oj4PGZn0mfm61Kx76TJlIxzaDPV1SxUBgLxozxhb+xuVMmC3coEfyFHHCkHrESVJPgwTJZfsw57HeQslP/ccyvjNdZb++IjEyvYBcV5prJ5fnYEAuda4jXi4YfdQ/PMDP3sNOhzbs8L8XNOiA6RfuGgkXaQ2ZdTitCoHDNBo8kLCBe5Ym4TVKctSfnfAHMpPld+/R36NTo8J9Q95rPsM+TNGfmb5tsvxZIPatxRv25LFEOw+uY9yfNaDZu04xbvtu35qeC7Mzx5qF2zPf0difs8EJOxldt+sO8nuZbqFYws0m7xMWtr/tCmCkp5SwrYYvTHlD3P75xvPdrOps2HhZyVh4YEco2JcQB+S/ZnKBzh7tc0w2YWB6mGye/G4wHqzaOMW8oqMGhzb7eBHxna+dKxZ2xj5xmfzb67R42k86oy7KS4a/fTLRXQqciEYItnTDQCaRF5uUAtimWmj27ooPGhP6KcHyhYq1kVxtnA4+PDkYJuUR+TfAHOjMO5Lcn5/2EJwN2X8ppRFPAuZ7HOsWRuKEDbWjCzyND/XCW1/18JD5LNlbnRFLmCPye4ReZ7wHAe0h7xICZY3NUFQJwokL3yQ76Ny4ipsFtq2x3F9vZEN1adxcK/Qt/05idG0B/IlGVVmMQ4fdUiGVtFM+6RrhgD7wi4qPp9YldFtGYsbkd+GIxIn2Y7Not+fob5RizLuAq0iLycpX5iBWuBZgeQl6lZapIX/eXJrzyPB9lTEb/CuXZltfbua8ZurKTlS7XPKZ/OxSNCErcrwzSuONGtrIsSlCAO3y55kWFfYNFEHE36nkfEmQxSL1vwCIC9FYofQh9rHjJLU7OGNs8eUWeamz8RjvdkMRs2GwhswG92mCez1d0GbyIRAJookSsMe+merL4vxK5OLpGi/TDpceNnE2er8MFqZLPjgQLM2HCJsU1Sce7KU3+tSyw6QMZI9g/hZ9j39elYDGQFAXn5iCzX8GVqyO+iUnSm/22VuRNoIuh/Jb2TbfqF+ly7F0nOIr6zAtjq/pfxWD9k9X846bDdrdy4aGYxRdpuSAcofxyOcifoTpXf9zoO3hCiwYSQliQ0//12g/PF7AKCJ5EUKGTBNNQ/MeEVJLhbmZIBflfXs99RPSYXm6t17idDXr4ZIucYskp/p0uCcQISqeMPdR/k0a+E+T1J+I+e0kLSVp1t0eNgCDV4Lkd7Ov13GeQuAvMzABsV5u6TOQtK4M792UM8Q2bP8unYdTkvSFjiq5yGVEwRvoVBvGjdbyfvseA03nH8sfxdNVcFG1vMLbnuXYl3satHhYYs0vM/8ppMX6zPhuQgAeUm7j9daW7lSSSZcqavThOx27bpoy9Q86aiOPSS/MfoKhCWxbO2zUQ/ZgxtNlXCwaw9/m+Zia8LfDdDMMPQ3qZz4B7MVa2IHtQe2gI6DNNMza09F+3CRineEKLI0OahfE8hLv0KGm+sqoKPKSTrisM57yjrfOFwcy4W6LjqoY65AkLjs9SjLUaHuSUdz4u+KzuU1QrvjnupGaOYTX5k2JXMVa2I7tQdJxvWsZek2F4GOx1tVAfIC8lImehUyrG2YgPukCyrn8ia6MsXiOOSozoMFsM/jCq2LT+OoU0L915UHqGSbNFTRuTxuafOEYryOVJx8tYm82JLK8fPvAdJllQZ5AXkBeXHriFMJSNFmfYbNfq5cHK5cuW4J5Gyug1uzdOgfKnmxnXGgdZms8Hy25cAJa1T6Yn57uwLtX0cgLx3YgvXxE1EnI/2NivcD5AXkpewzvpF2dJuVE9RHFL7xFAskb1JBKW/TMwf9OUyyp88cz/L8JrRhi2KcpOR1VfV2kXICdZ491yb0cdqQmjKhMa5rC3m5RvZsuB2ZDVS8HyAvIC9l74uSDI/XUTjaheUj58eGFAskb2RT6Ubr4kCW4nP4thNZqhhHyT17WPGN9RWdyyOCZo3VpwcFglN2qOxlIC//J9FJRPwT/YoGfrEGfQF5AXkpE7OooZqXSUXHosnPimSEaWw1bJDyNuVNTrW2JAIYxm6h/heKb1xVaI+qGtDorKXdr8ieXTWcMb3M/mnep9vgbWSz/fkQIqSLatAXkBeQF6r4nlI7m5cB5eT0mftgStmGvN4Ej4UDuTvn9y8I7f9QgDylw1lSDXYp5HG/wvN5QjmXpCBwZVredzf1lpQSxxTjcIEAAOTFBXmpnbfRPuVm7zN+gjbi7uecwpv2fCC/L3mj7VYQDynhpMbeoqpq+n7lPGIX/YXCWD0suS+SAf25FhwaTxSyHCAAAHmRoAm/ULs4LzdJt+H73CSKIC+SUXJeOweNrcmIZ1lK8V2eKr5xhOprb6HJzXUy9Hspc/NgiX2RDKabrnGYo5DlHZyrAMiLCprwC7WKsKu5qReRcVKbKiBPO6Q357yeTNtIjpHT7XkcJSKqeWrQ5LfaWNH5bGs7G35GvawkG6UyA9XdonZnlR4l/96HANAW8rJesZ5qldtI6+njM9FZF+mNwm7mqOc1+TVGlsjRY8+ynE/2pwatEepjhRwWV3Q+27QVSbFtpPQHc0rqi6QVutrwA+MS+c+xBgBtIS+Nyyp9WkkaRj22QWswnIdELfBIirRaD983ZSlezkHldzRPeLMqOJf/oGyeZNIz2aGS+rNfaNdtajY+CP0/QgAA8qLFFqEPH+smlBdK0jDXYxtGSU9eshoN7xS+e8BBP15Ted4h3YLWIU0SSE2k5SpiP2XzJJtP9qfTtyX1ZyPJ7txNxaDilriAAADkRYsd5DcMSaHQemY889yOv1OQl6wGlJIdxwoH/ZCi2m7yOIaSx1gazVldyYvNRfye8LfSE81ICf2Rwnn/aPBhIeUfu4vzFAB5SQUp7MDpOglE0kZ0yl8e28BvbJ+U7XiTo57P5MeDKQzJ8NmX50oP2V200270P6h+5EWKTTMm/P0qob9luU2/onYGBrtDCNAHgLy4hHRB21IngWi8Sny7T20lvdZlLGMdy4XvXlF8Q2PjUZadyLiwqNJGH/2i6Et3xeay5DWkyX79VPjGyhL6JQU9/JOaB8kDcoqqaXMFgLxUGVLw0v66CKOLdIaZLqLO2qC1ueEnmXkZ65BU0LsV3+CAYJx9eL7lN5K7tw8sIvtzVZYb6j2FPP6o2Hy2qUS/OyLSZWQtlmITjVLzIOXVuk4AAPKSFm8s7Z+skzBWK0mDz7flvSm0Lkdz1HOb8vm2d1zMpNQEUkJGH7hL7hNA/kPlRGLkCMjspn06w836IeVPa9GlkGEa0nZcILsazBK0ECcbeFCcpYaFMAdAXiqgrLDZMp6vkzAkt1rf2XWXkWzg2ikvKbv/uaSCljxJ+uinF880yWH1pQnuGjbvmseUXbWusYU644G4PKBsaRpmCwszjYeapKXTal82OdTW3GqZFsKWmwpPRgDIS3osEdq/vk7C0OQM8RVJld/W3pE+HcDSHHWto3xxYzqaDY29jUQIXRpXrrSQsjc5b/yLya/xdBTshv8o9N20z4Mj5C6tBR+MkgG55JnGcp4kd15sNhfHTw07JKR4TDcIAIqHFMOr6uRls9D22gSn07pI+4jvspjsb29RO5c1Oes7QdlV0EcpnaeJ5LGyxtEYMjFJ8i56T27iX2jIrQtiy5qtZyGiuizDN86R21goY5QvP1SHxP7jSN6zya49bFK8k10ELyOgepAy1VedvNjOwYt1EsShFORlqcN62SDyC+k1LkMO6ryf8Ra9MdSOhY4muYtIrb2U7BUzSe4sxrcpZMRuvHmMuVeFSNj3HORugtxGZOYxlpIi7kv4W7aJmTbzvM/h2rHFQmqS0e41sgemm0sAUCykZ+k6hNa3PT0P1UUQXWTP5eIjBDe7Kt9OUedzcpc7R7KriZtwQ6G/S+smbrs5PnOwiJI8gR5SfuPQKF4qZJWVtR8NbQgcVybrm6ukRcx6sEu2L9/NvA6DD9ZOlOW9jmWxgpqfoLFLWK8PcI4CJUDSBlY9bEEXJcfuel4nQaTRunQ26SzPA2w7sF2h+YhGDB13zGAlxhyti8lKx4X8YMY6bfFChjN+k+1AHlFyZEQfrH8F6aLtcoJAbfLCEZoZeO1rzkUvaYjm5VjwUoC4jyFyOxQie74O2aSEmR8ackisITe5uQDAFXpTXParGvXZ5lm8sy6CYKOdKUpHXjrljjkoBiIHZZfRCKwzt9xTRjuQph7+LdstLPTQZyn2SocscbyUsIvmqRx1LqLkZ4cPlP5phyPzxtkJvSO/AQTT3Dq4v8fNARR+SmJtEHvenIjpw1vKH3XYFmjxRc5vr8uwTviZ0ZcNii3+yfIGHBRS+PLFBADFoY9+eUBqyzmq3vNR0rp6RxU31OXGsUr+OmUjLT4LM9ox8hvZ73GGdp1yUO8KC4F5SzovFNZm/BWj/WCyd9LcCorAHg+yv0Funrlstiku3LnPp+yXb5fDpKCOJxpwWNiMxJ8TAPjHXHPZYhLyjbLtbW/MpZj3giqk70jaM/ZXVQj8PPQ0h6bFR5kyWplxcuNCqsFhSvdstcdh3QvJHq2Wn1tGIof4fPNvF2O0Rt/NgbywhPm0lvReYrbCbH+rozZJmYddJMKcRXLagCKDp41YxrXOmCOMbRPIGVA98JMKa8M/ky6nW5byw3yf6yk6f9CghWBVVutyq2Bi8sMU9rJgWwH2i79iNASjhqyUMVg9Su0Lv1cOeGoDHziPMo4ra13Ybmh3gZoW21geJDkKbVKgQfbQcZlqYr8wbq7qmi8QGI61srFAOTzxSNbKwijlz00FAGmR5Wk4T9lecP/OUHER0gFPh+4RcwB9NyTrq9GKnCB/2Z6jWGRICMf/eGCI3o8I8XtsSB/bjwxTdbMGs5szP/mxayt72HwL9YP/+7npxwHKFrulamAidMiQsB9mHvF8Yi3ivILbkpRo9D6WOgAABnMo/unrHoYGAICycDGBwKzC0AAAQPER35nMwPAdAIDSwNqeOGNlxEIBAGA+xWtd9mJoAAAoG0mu08MYGgBoNeI0s7cwLAAAVHmTYk+CXgwNALQScUHp2MliHoYGAICqgANExsVxOIehAYDWoZd+D2nBzgWDGBoAAKoGNsD7FENg1mFoAKBV+JeaFUIBAICGg4MIRgNSskFvH4YGAFqBvTHEZReGBQCAqiMu0BvHDerG0ABAo8HJbaNpZA5hWAAAqAvi8lBdwbAAQGPBQUA/EzKwAwBQc+wm5AYCgDaAo7Z/IDwVAQDQEHDyS6iRAaC54AS972mmVxFiPAEAUHvwO3hUnXwAwwIAjSAu70LrmrUvKzAsAAA0BUuDMhEhMIcxLABQWyyjmU9FnBJkPoYFAICmgQNXXY4QmFMYFgCoHTgkQlibegxDAgBA0zEa2fjYC6kHwwIAtcB2+hXL6a0hMgAAAK1AnyEtvAF+DcoSDAkAVB5dQXll1u15Qu4yAABaCjbmRdhwAKgPON3H6qZ38n/4Sg63iW2szQAAANB0RVh0TWF0aE1MADxtYXRoIHhtbG5zPSJodHRwOi8vd3d3LnczLm9yZy8xOTk4L01hdGgvTWF0aE1MIj48bXN0eWxlIG1hdGhzaXplPSIxNnB4Ij48bWk+QjwvbWk+PG1pPmw8L21pPjxtaT5vPC9taT48bWk+YzwvbWk+PG1pPms8L21pPjxtZmVuY2VkPjxtcm93PjxtaT5yPC9taT48bW8+LTwvbW8+PG1uPjE8L21uPjwvbXJvdz48L21mZW5jZWQ+PC9tc3R5bGU+PC9tYXRoPu1nJFIAAAAASUVORK5CYII=\&quot;,\&quot;slideId\&quot;:256,\&quot;accessibleText\&quot;:\&quot;B l o c k 左小括号 r 减 1 右小括号\&quot;,\&quot;imageHeight\&quot;:9.405405405405405},{\&quot;mathml\&quot;:\&quot;&lt;math xmlns=\\\&quot;http://www.w3.org/1998/Math/MathML\\\&quot; style=\\\&quot;font-family:stix;font-size:16px;\\\&quot;&gt;&lt;mi&gt;Q&lt;/mi&gt;&lt;/math&gt;\&quot;,\&quot;base64Image\&quot;:\&quot;iVBORw0KGgoAAAANSUhEUgAAAE4AAABTCAYAAAAx4jFYAAAACXBIWXMAAA7EAAAOxAGVKw4bAAAABGJhU0UAAABBwf/jmAAABbBJREFUeNrlXH9k3FkQH3VqnShVsc6pUhV1f6wSZ0VFlTgRURVOnDinwqmoqgpRVREVquLkjwjn1IpaoSIiqkKcqhV1RNWpqhCnolYdERW1Ity90Vm3l35330z2/ZhvMoz8kd2deZ/vm59vvg9ANx0z3Gt4xPCM4UXDZcPbhiuGd+jvluFVw7OGR+k7X8Aho07DE4b/NPxPE4ygLhi+bPjIQQWrzfA9w++aBKsevzU8dJAAxN21ZFl0mcx0gD6fqfk+AnGCTHPc8Lrlt14bPp9mwPKGS5ZFPjbctY/f7iWAGv32nbQBljVctCzqmeFck3IwMExZ5MylJYAMUvSrt5AP9BmXNGoB74lm8E5QdGu0gDXDZzzJL1hkP9QIWrvhDYZpHveoQwtDh+uaQMP86aNF4eU9UdIX/WTRo0IpUXT6mZFbrQQCrZq2cHZ+VLrFAG2NfF9ImmDo1a0ZtC2PgaARXWBaQXAaYpY/lyI9VDTXXYZ+uZBK9TNBm4rsRl4ydJwIpUwHI3pW/VomMnDzDD3XQ5VQZeZu61QQ7R8ydT3l22esMBUpKMktC0x9+30qcY+pBEbRViXAzTB1nvSlwHngNxFvK6pmuMA98iH8KNgbhrVNyIwi4OaYei/5ED4u2G03lDUdHjP1fu9acBsziUR+p7DX9Zap+6ZrwYuC3TaisM21GwO4vAA0TIiPKQMtK9Dfqak+FQieVLjbLgn0dxYc2kF2jnlWIXA3BPrPuRJaFAgtgU6aFazhNxcCWwVOFfmKUuD+EqxhyIXAYZDNa2QUgpYVupqeUD2sKs8q3W39QuCazgjOCgX2KQXugWANb1wIvCk006NKgZNMQU27ELgkELioFLSc0Gouu2hU7ggEXlUK3KhgDRUX9XUe0p/0Ir0QrKHoQuCPAoF/KwWtTfjwv3Mh9FeBwEcHwEw3XAmdh/Q2LKX9N6ctfolv6FEI2kVhG8zZqNmWQHCLQuAkFuP09L7CFPpBIWhfCxoT21TLOiOuYI1tpPuC3TbmWjg3+dUWUVvICriR1Hk3h2uqBWXA3Q5ZXjUTHKaU7bZNpt4LvpQopRC4MeAf/2V9KTGbMuC+oggZzUSrNJ4y4LgHSt6PLr9PUXDoZOr6DAKMZXAPOOYjg4bpBGd6Ck+5gs3pvQLecE1MmmS2vYK+IsCNUrHmRHqZJeG3oRU7A3pPt04zcjYELdob0ZwDm2JgnY4z3AiC2hHTh3QA72gwlLlmKDra/K6KMxBOb+tWAD2+hE+vajbS4w+fVcF+snKOP/GpML5taHuvAqeM1B2K90UsnHPQeNoIH9oPoJg4LRvXjcFrlhZXiSKseuLUsHcdyMEp0FVLUjsIKSMcvLO11pf3uRMuWlIglPsL+L0AwSvlGTXiDjUBuhsU163U5sHSacMCWCEtZmkjjGB3gNfj3yXzekJcBl57fpt22Ck4gIRmMwKyOVsbyMvkwzJwSChPwWEFeCdlCBKOKszR9w7lpXl7k+bVhNQB8y18WaML9L19E53a4fPx0eegc1RCDfUkBIsXitMHfJgXYitxPcGHvQQ9r5YnBbVSwCZFIk1D8ui7VtBaa3wwNjBOxnhqv0Py4UhWKWjn9iTbXaEVwNb6GjPl+EhgLlIFcIUqitBtoKE9iXfweheDgGT40Ha7TJEWhWcEPq6d/QY+H+sYDg3amCPAGtW4SySnu8mEGJsGSR3sm6Ed6lPPoNUzdcwDscM7QD6pJaFuPkmWgBf/4ezL+zq/FfTV0K46iqSJN2kHBiH0N/dTDlj1ECdYytEGyWP7u/DfbfbT1FrC6ITd4QfkUzaVAFYh/YLdcz4I/583K1OzUeKssdDHl2xnIpn5AkS4VvJ5TZ054OiJdRL4654DCQ505yAS5cDvfZanKfoVwX7VLDfqDiuuVryWbr3UKJghP/mGOi2VGt6ixgH+H++w64vRefkXJUC0esRp3QQAAABqdEVYdE1hdGhNTAA8bWF0aCB4bWxucz0iaHR0cDovL3d3dy53My5vcmcvMTk5OC9NYXRoL01hdGhNTCI+PG1zdHlsZSBtYXRoc2l6ZT0iMTZweCI+PG1pPlE8L21pPjwvbXN0eWxlPjwvbWF0aD4IVMYtAAAAAElFTkSuQmCC\&quot;,\&quot;slideId\&quot;:256,\&quot;accessibleText\&quot;:\&quot;Q\&quot;,\&quot;imageHeight\&quot;:8.972972972972974},{\&quot;mathml\&quot;:\&quot;&lt;math xmlns=\\\&quot;http://www.w3.org/1998/Math/MathML\\\&quot; style=\\\&quot;font-family:stix;font-size:16px;\\\&quot;&gt;&lt;mi&gt;X&lt;/mi&gt;&lt;/math&gt;\&quot;,\&quot;base64Image\&quot;:\&quot;iVBORw0KGgoAAAANSUhEUgAAAEYAAABCCAYAAADqv6CSAAAACXBIWXMAAA7EAAAOxAGVKw4bAAAABGJhU0UAAABBwf/jmAAAA+RJREFUeNrtXE9kXEEY/9SqiioRUVGxRA8RtZeKWJVD2EPFiihrReSwelk9VFRZPeRQFXqo6iFC5LB6WKWHqLViqR56iChRsXqIEFUrVixVUVFV0hmZEtuZ9755b2bezHv58V3ivfm+/eW9b75/8wDwWCByakCOJWzKadC/ApK4Q2SDSIvIHw0G/SKyTaQqYdMYkRqRBpETBTZ0iZQgBFJEpom8DWnIHpFHRG6BGkwQqQewY5fIPJFLoBDUmMMAxqypNuQcVpE2HDFCtCHNlGBJoY/9Zc32+Nnwjkg/GEBBgpj3mm0Z9tFfAcPYQhLzTbMdZYFeumkUIQJMI4mhBl7VZAN9RQ84On8z+yLDAZIcXU7vpUDfDESMJ0hi6hp0lwz/E6QwiAwA6TXXFerN2eJovVBDPjVLivRlWCrRu/46WIZJg7vTkCDAbICl2EOSkwuhg+5sXzhr7mjc9UJjUbMTpulEk7PeV8W+SzmusdgB44RvBFi/ylnrO8u4rce6Jie8JChbTIIjGEcS01ZQMJsDx/AZSQ4mXJ8SvJ4VcBBlJDF+2+sY8yG8uo6T6CPyE+mEhz2i6bZLsYrqitpTQayyI4hV+lwnJiPhhHvLnZuCWGUQYoJtJDkzPts99TOjECOUkMQ02fUV12MVLFKCXUVUKuD9vQAxxQsI3oOqQIwxGpCUNUgAPkqSUoeEYE6ClFjEKjJ1FGzXcgIShmUkMctJIyaNJKYD+hr/1qKJJOdekkgRtTuiGACwBqJ2h5ek406KqITgJ8/iTsxmwMj3MM5OeFVQV/mAJGc2jqTwmm80yBuBswK3TDkiNsgDfwZv/Nw1+0lzwreBP3+b77nuMQSvCTu5LXc4P67MuXYAcO3ctuuk0L41bwrhucc9VeRTk3c5e+aF+2987suCmsacteBV9umWnELc24JwjTlrwStit9irhcEDMDuiZgRFQcQ6JLEGtp3rjBPOcrblHxBsiAfbzr1rOyk0eu3C/1PYUyFKEs47Ydo/5k2Chx3iwZxJCDqiph1XgN+PVtEYw7ZzrXTCvJNkK4rWTnFezyhOsSiJVVQ3xrDt3JwtpPAmJrfYq6USN8GhTmUZzA7xYIpYqg9rSGNeYFRGo877tjvhWYFBrzTr7QeLa8LFiCtqLSQ5D6P2Kf9k35ANG4A/Qz2g25gUi0m8DPlkiBiZeRqtaQJN/HaRu8GIgeRUtgfVkMzofUGr9lWQ+6AFTf8LGhwfzYHoodNjCNago5k+HU/LQ4jBIxrFdiDcxytOWMxRY+RmJZ+K13BW+mywcoXqL40csUBwUYaYrgZDFiT0m/ouzSlz5BcIg7/nE4BTtmg+IQAAAGp0RVh0TWF0aE1MADxtYXRoIHhtbG5zPSJodHRwOi8vd3d3LnczLm9yZy8xOTk4L01hdGgvTWF0aE1MIj48bXN0eWxlIG1hdGhzaXplPSIxNnB4Ij48bWk+WDwvbWk+PC9tc3R5bGU+PC9tYXRoPqY/hO0AAAAASUVORK5CYII=\&quot;,\&quot;slideId\&quot;:256,\&quot;accessibleText\&quot;:\&quot;X\&quot;,\&quot;imageHeight\&quot;:7.135135135135135},{\&quot;mathml\&quot;:\&quot;&lt;math xmlns=\\\&quot;http://www.w3.org/1998/Math/MathML\\\&quot; style=\\\&quot;font-family:stix;font-size:16px;\\\&quot;&gt;&lt;msub&gt;&lt;mi&gt;x&lt;/mi&gt;&lt;mi&gt;i&lt;/mi&gt;&lt;/msub&gt;&lt;/math&gt;\&quot;,\&quot;base64Image\&quot;:\&quot;iVBORw0KGgoAAAANSUhEUgAAAFYAAABXCAYAAACeCrJSAAAACXBIWXMAAA7EAAAOxAGVKw4bAAAABGJhU0UAAAAs8vz+fQAABNpJREFUeNrtnXFkVVEcx38ySWbMJDMZSZKZMZnMzEiSZMbMZJLIJJkZyWR/zP6bSRJJZjKPzMwksT8mmf7JJJNEkv5IxmQyM/E6P/s9u+91z/mde+7L3t6+H37Mfffec+93953zO7/z+91HlJ4DxtqNjRibMfbd2IaxLWMLxupTnp/PnTG2Juf8aWzCWA2VIRXGuuSGfxvLOuyrscqANo4ae+k474qxQ+UiaJuxp/JEZhPYcMJ2muXJ1M47sNcF7Tb2JebGNj2F/ZagrbPGfnmed3qvC3tV+rc5Y7eMtUjfSvI1H/UQocWjnVPSl2b3i7A10q+6eK6IMKIcf0Se7CRdzE3aBzQpIiwonsViwb71sr1F+vXC8y2X0+Cl8dkh7Gak+yhk3OPrzd3EfXHp7gZ6GnuWh8pT2xRzzIXI5/MEYulShO2N6Vd/RvzSSkgYT5Ui7GTB/i9kO08yTkI+N58cwi4XuHC57dchm84zh7B/xG2rjfirLyGZH31Kd3Au0gWsG6uDZH40ePizub9vQa5k+ARpliFTcuY8hG2CTMm5p4j6BBKFcVER9jIkCuOguFY2YW9AonDeO4SdgjzhPHEI+wHyhNOj9LNVkCiMfgxgxeeYTFddwk5ApuQseUwQliBT+OTA5XLlIl3AgzMRMbkr0CJdFyCZzmHKX0zkZRhePNyi8CVxQPlL1NFYwCuHsK8gm5tOsieruQIyriXxfQ9nBa6SfVGwQ+lnWyFhPNEVgb6YzyuUfnYQEv7LAPklqL12CDvj2dYJGezKPq2ogXbSONkbcCVbjDmE3fBoi8OQuWhZZzmLyk/Nx8gA1KjsrwW+teMfUZmkbWpMRUTp99i/QpmF3XYc2yv7cG3DnoyIVctM6JSy33BEkOcJzv8mIG7QTDsrvh27rM8RuV++Hs5u7/E56GbByM1f87jlk0HKL9pI8gSNU7KMbx6sfshnY7ssKvvay6Qn+eXR6rhZzsMaou3YaSayfV0GryScI71O4bTsy1mLuSzExRL4Nl+zXPOay0uZpGTp6VkZjEL+62sJ2+FvRSnUc2Uc19htO2g64c1eSXGBEwna4Sf2eImMPy8c12lNkxr0vNEtrU/xoI70grus9K2NVDpMhzyx3Ee89ej/2op0kb1KW+w91JaYx3Tecq3ftZlghTy5S+JObMoAtSA+5sEiXyh7AHPSRq6tGSrtBca7Bb74l8hgC4oQyeN/fjsh3AkAAAAAAEofniBxdI4rKCdlsgA8YYef35HAkTtebX5gbJZ2YsJRg7CeuLJ14qwZkvnBQvGy1CXaDou66oFXIVc6Fi3CZiBNOmzB7V5Ikw5bPXANpAmnkVBY/V8Ysgg7Bmn+z8DVAWnC4SSUuHSoDcKqQSpsFZWzkCYdtuSMfkiTLl5gq6ishzzhtFtE/Qxp0mHLiHwAadKxQqhULzrHyJ6zhprfFNjer7AAadIxbxF2CNKE4yrya4A84XSSPfkZpMD2xiW8xioltpe290Ca4rtZHOGqtkx770A2HVvq/lvL/o9pu/rnKKRzYyvHuuPwdfsgm46tFLUwKeOSbJ+DZH7YyqOiqwWXxc/ldCOs0nriKvXnZZrRyGDWBrn80V4ViN9qCMTnfeJ4b00A7Q5B+ZfwuiFROJwTm6vKZHtH2y/2CR6o/gKjv2C2oygjsQAAAIF0RVh0TWF0aE1MADxtYXRoIHhtbG5zPSJodHRwOi8vd3d3LnczLm9yZy8xOTk4L01hdGgvTWF0aE1MIj48bXN0eWxlIG1hdGhzaXplPSIxNnB4Ij48bXN1Yj48bWk+eDwvbWk+PG1pPmk8L21pPjwvbXN1Yj48L21zdHlsZT48L21hdGg+u4HNUgAAAABJRU5ErkJggg==\&quot;,\&quot;slideId\&quot;:256,\&quot;accessibleText\&quot;:\&quot;x 下标 i\&quot;,\&quot;imageHeight\&quot;:9.405405405405405},{\&quot;mathml\&quot;:\&quot;&lt;math xmlns=\\\&quot;http://www.w3.org/1998/Math/MathML\\\&quot; style=\\\&quot;font-family:stix;font-size:16px;\\\&quot;&gt;&lt;msub&gt;&lt;mi&gt;x&lt;/mi&gt;&lt;mi&gt;j&lt;/mi&gt;&lt;/msub&gt;&lt;/math&gt;\&quot;,\&quot;base64Image\&quot;:\&quot;iVBORw0KGgoAAAANSUhEUgAAAFUAAABmCAYAAAC6G91ZAAAACXBIWXMAAA7EAAAOxAGVKw4bAAAABGJhU0UAAAAs8vz+fQAABU1JREFUeNrtnVFkXEsYxz9XxHVFqaiqqFC1VlWEqIiqCn2oqooQFVV9uFxRVVV9uerKQ5U+VOSh+hIVVRUiKiqiREVV9C2qrrhKXHVVRYiIWivK3hn5Vs6enZlvZs5qNif/Hx+xe86Zs//M+eabmW/mEGXnF2XnlY0qm1H2n7KSsm1lC8o6M15fX3tK2QZfc03ZmLJ2yhktygb5x35XVnHYv8raIso4qmzecd2/lf2aBzHPKXvGNbESYPcDy+nhGild985+FnNI2arhR5U9Rf0SUFafsk3P677cz6LeYH82q+yWsl72pcSP9gMPAXo9yimy76wcBFHb2Y+6mBYEGBXOP8I1OsSt3KSc0y0IsCBEEIupYzv581724+nrLeeloZL47BC1nHAZaR57PNLaNYxz2PZnZESxL3ki1NZuwzkXE9+/JlDHoCDqsMGPriXizjZIWM8hQdTJ1PFz/LnuQBQgn51/HKIup8K06ue/QzY3Lxyi/uDQ7FgiHp2HZDLXBRdwIfHYbynrgGQypz3i1erftyCXPz4DLsuQKYxZD1G7IVMYfwmCTkCicC4Jol6BROG0cvhkE/UPSBTHR4eozyFPHBMOUT9BnjiuCn71ECQKZwSNVWM5zl1Ql6hjkCmMJY/gfwkyxQX+rrCqOmIFBM4khNSPvzRidRGSufmNaif+9NSJnujbpvhp6wPPM0vf/o1D1DeQzc4A2RPHXIMrrmnrA43Ozlsn+wRev+BXz0LCepIj+dcN37cIfvUuJKzlDvkli71ziDrjWdZJbthynepzmnZTKXWr70qEeOgQteRRlh5KrI56DeRVUF1bVhKNTZdwvDRoLZ3/lHKQOinxPCHIiMfxLULv6rbj3GE+Rq8l2HcjW4e5h1MUjrufEGM64PrvI8YBemh3ZrZ/j/Xp5Mr0ne/pBUc+Vm6mWmj9aJumPO5S7QKJkJrzmMIyrXXD9I2/e7jHgup7Ma1B+Eo7SXZ1nHX8UJ0XdY92xj6nEp9vcUMVwgWS1wWc4mMHEz9isQmeYleW+FPTCZMUlhJe4YYnFN1z2ggsRz8NzbBeyrVgZNN0wsvAH3otw82NBZSja+qJJmlvykJX2+knXbZN9Um7oXSQvJitwr60i5oHV8bNnC3m/ODh78416AaHhbJ0lHCsySKjgsV1bZIjWbmFa+wShwtlbowWOIZsbfBN9vJ/fytR1gw192RggXaXjZb5/pH9DQAAAAAAQI7QA0F69ExP4zzgDsBnQtaiiO4x6qHMy7QzYDTG4ukcBtuMBRbVCUhL6tO2Cslk9KBSG5se5b9K5o14bKvBgSddDlGHIE+8n7WJegTyxFEk+85tIJIhCpjoA37Y5tMGIU08tqQ6rP+KxJam9BHSxGNLVB6HNPHYUurR38+AaTPcH9T4WeUDg22ZElYoZsCWsPcI0sRjS4O6DGnimSFzHhnW0WbAlEC3CFnise1WjDW0GbDtptEPaeKZtvhTrJ/NwDqFbVAOBArUmLdpgAQ3LKL2QZp4TAtKSvCn2TC9DWMWssTTQTl8i9BeY9tC7wykiWeS4vYhAA5WDKJOQ5Z42i2P/gikicf2vpcipInHlEb5BbJkw7TNM3Z3z4DtrUTY2LHB/nQDXdNsmDYjfwJZsvEVvajGYnobEV6S46DINc7lG0epsfvD5Lo1f0u1uwXZgvj0a/NWIJ9/IP/KcFwfIQPFG9O7BdYNx015CA+YkkdNTTdQ1q3lwA6mTcWTG4bplX2fqHZ7vR7I5sbkK6ui6Wgguf/WGmGm1Bs91ezaRq6669lxSBVGgSOBVRa4xI/9xM/oMf0P1eazBGJzS0AAAACBdEVYdE1hdGhNTAA8bWF0aCB4bWxucz0iaHR0cDovL3d3dy53My5vcmcvMTk5OC9NYXRoL01hdGhNTCI+PG1zdHlsZSBtYXRoc2l6ZT0iMTZweCI+PG1zdWI+PG1pPng8L21pPjxtaT5qPC9taT48L21zdWI+PC9tc3R5bGU+PC9tYXRoPh6Jpj4AAAAASUVORK5CYII=\&quot;,\&quot;slideId\&quot;:256,\&quot;accessibleText\&quot;:\&quot;x 下标 j\&quot;,\&quot;imageHeight\&quot;:11.027027027027026},{\&quot;mathml\&quot;:\&quot;&lt;math xmlns=\\\&quot;http://www.w3.org/1998/Math/MathML\\\&quot; style=\\\&quot;font-family:stix;font-size:16px;\\\&quot;&gt;&lt;mo&gt;.&lt;/mo&gt;&lt;mo&gt;.&lt;/mo&gt;&lt;mo&gt;.&lt;/mo&gt;&lt;mo&gt;.&lt;/mo&gt;&lt;/math&gt;\&quot;,\&quot;base64Image\&quot;:\&quot;iVBORw0KGgoAAAANSUhEUgAAAJwAAAALCAYAAACK2+S2AAAACXBIWXMAAA7EAAAOxAGVKw4bAAAABGJhU0UAAAAKIPF7gAAAALdJREFUeNrt2DEKwjAYhuHg4B2KW/EA7l0dnD1bF3EonsPTODiI0EFERAT9ohUUpA3kh0B4P3jp+ixpS5yL30TVaqeu6qhWqnTphy0zW6Va9fjTSc2xYbNa0QP7BpbYsFmsHoB92mDDZrF9IO6CDZvFboE43xgbtti1gbC7GmHDFrsmELdN8PbFlp/NTbtv+dBJmGHDZrWFOvf8WC4T3idhy8/2mr+T8bfQB/e+lfbPdXdasGH72RMA9Hso0vnO0QAAAIh0RVh0TWF0aE1MADxtYXRoIHhtbG5zPSJodHRwOi8vd3d3LnczLm9yZy8xOTk4L01hdGgvTWF0aE1MIj48bXN0eWxlIG1hdGhzaXplPSIxNnB4Ij48bW8+LjwvbW8+PG1vPi48L21vPjxtbz4uPC9tbz48bW8+LjwvbW8+PC9tc3R5bGU+PC9tYXRoPqQNwtIAAAAASUVORK5CYII=\&quot;,\&quot;slideId\&quot;:256,\&quot;accessibleText\&quot;:\&quot;....\&quot;,\&quot;imageHeight\&quot;:1.1891891891891893},{\&quot;mathml\&quot;:\&quot;&lt;math style=\\\&quot;font-family:stix;font-size:16px;\\\&quot; xmlns=\\\&quot;http://www.w3.org/1998/Math/MathML\\\&quot;&gt;&lt;mstyle mathsize=\\\&quot;16px\\\&quot;&gt;&lt;msub&gt;&lt;mi&gt;x&lt;/mi&gt;&lt;mrow&gt;&lt;mi&gt;&amp;#x3B1;&lt;/mi&gt;&lt;mn&gt;1&lt;/mn&gt;&lt;/mrow&gt;&lt;/msub&gt;&lt;/mstyle&gt;&lt;/math&gt;\&quot;,\&quot;base64Image\&quot;:\&quot;iVBORw0KGgoAAAANSUhEUgAAAI8AAABXCAYAAAA9DhbRAAAACXBIWXMAAA7EAAAOxAGVKw4bAAAABGJhU0UAAAAs8vz+fQAABv1JREFUeNrtnW1kXFkYxx8RsWqViqpYFSoiIiqMiqqoEBVRFaEiVlSEqKgVUVbVmg9VqiL6IUJERa0KMSqqIsSqVVH7JdaqqFKxoipKVFWNKNnz7JwrNzfn7b5Ncmf+Px5iZu457jn/nNfnPIcoPjXCLgvLCysI2xL2TdiusFVhjTHT57QXhO3INLeFTQmrJ5BJaoX1y0r9KmzPYJvCfoyQxxlhy4Z03wj7AVWRHTqFPZYty14Iuxsyn5xsYWzpjqNKjj/Xhb1XVF7RUTz/hsjrorDPjuk+RdUcf27I8caSsFvCOuRYh2SXdM+hojsc8mmRY5s9iKdyqJfjHBOLlorOW54/LVuoMN3hGKqmMmi3VPSqZcb2MvDbRvl5hxxnBdNbx4C5snhnEE/R19UFmXToirhLeySXA+5EnMGBY8y0pfVpVzzT4/v+OYqweum3iGdQMc7Z9q3boDWpYk5axDMf+P0L+TkvNDaj+MBbg3jWA9N/7/MRFBtgfjeI57uc8jfQ/nrOMooMeAxZuq5uX3f1RdhPKDLg0Ub29R7v71soLhDEZeN0HcUEVCw5iKcdxQRU/GYRzhyKCOjotYjnGooI6KiT03KdeEZRRMDE3wbxPEHxABNzBvH8g+IBJgYs456TKCKg4yYGzSAKZ6m09WASzxSKCahYI/si4RqKCQTxLxCapuveDjsA/3PBJxjutmw77D0oMsCcoIMO8Oxyyg7vuxT9OA6oEvzHY/x7VysG8ayg2EAf6QMQmDZJTcdxQBXA0Sw+kd6Rvcsy7rmEIqxe/J6BQ4rvay3jngkUYXUyTm5BB/40iKfgmFeTHGDjiHEF0Eb7IVZ4lmU6sHffIJ5vDnmxi4e3S9+Hok+EZjqiQ5b837/hG/Set/ze5hxme36GEFIlKTjiCR8L/64ZZqTOE1/F33T4fS2ZV5t/MTw7KH/DsQ6xEx8droNf6WDgrMTEc4pKK74tlt/d9WW+GCL9VxR+nytH+ycxulD/keEYApuKck9EPGOBGRF3SSpX0Qk6GKgyTEswSeEih/EA+aP87j7qPxI5Mm9SxxbPJUPifO78NpV8bxZ8n3+RA+YwdJM9bmGr7z/Fi57xEhoIDZ/CnSe7Z0Ns8bhkErTeCPnwSvJOyHw2CfGWw05k8uQerTa2eJ6GrNCfY+Q1FSIfbnnOQQ/ODAv7IHuILvnP2kTmaG2xxTPhWJm7dDg4U5Tm9KtDXh8dpu9gn1lhz3zdvp+BNMXDTd1rh/FIZ0IvOmjJi2dlDdBD6LUb0yw6NfF4awATcmTO/WVRDopX5RpMXcIvyzOrJZmHl1eB4BSfFqmKB0A8AEA8AOIBEA+AeADEA/EAiAdAPNUG7xmxKyxvCfDKPG+38EInL65y3CHeaO6GeIAf3pdjnyRXzwD2uTbtz/HK/QuFTUI8lQM7iT+gw8eH+NqDK7IlYuuk/cj2/kONqi0XPpqtC0HTA/FUBuzasBUocG55+g3PTCsElAv8ZkxTmWndwwHxlJm8orDZX8blaqc3gec2At+rbgbiAwKtEE/2WdAI56zj86rQMp4T3RVNRc5gwJx9CopC5hlVmOsOVEesvSswVzTpn4Z4so3uhEcUD8plOnwytlmT/h1M1bONzl1zIWJ6qst6Z0nt5F8H8WSXBs36DZ+ujHp6QzXuKSbUqkE8xwjd1ZZxwr/Ybnpm+6tM7wfxpMR5TcFuxexOeh3EcxHiyTbPNQV7O2a6NvEUyviOEE8KNJE+VmLciBxXyXwG7hzEk210QafmE0h7zFBpD8v8nhBPCmxqCvVqAmkXNGnvUPnjDEE8CdNi6FLihvc1BfEcP4J3hXgSZpTS29m+pkl7g44m7jTEU6a1nXsJpL2YYncI8RwD/tAUaNxoq62adI8ySBXEkzCfNQV6IWa6S5p0ByCeyqGoKdA4QcJNIfogngpCV6BxWId4qrvlicoImbcjhg1jpBzEky22ExQPewF+sohnTvMs+wutQjzZQjewPREhLdVqcjAi6ZLiOfaJZsf3UYgnWzygZM5NqZy+2E85rxBTcIGQvQ15JTrN7YoaiCd5LlN8V4w2RQvzSrZeQ5ZBc7tsdeZSfs8zBvHcgAyi856i3/fOlbKlaHG8a4hU/jy8Ecsur83yWRZPS8rvaAqlOwkJRGeY3O7BUAkneHCPbwLy3xN/iuyehI/K8I6mi/LeQgLxUJ2jeicrXwUL60NgLDOi+e2apeLSviztoYOAZwiXBEeGRfJaI6DrsjWpkaKZpYP3hvH+WJMh7R6DcJIOVM7+0HwatU9OBjYp3B0f3IX1yzQ66YhuAcwivCUxReYL5fzGXYFrDJ4hObbalYLMR1wOMFFP4S+fsdk0ZBGORipdRsehUnjjtCiN78J4JmdiTSimEv8BLTqeyy8xArwAAACedEVYdE1hdGhNTAA8bWF0aCB4bWxucz0iaHR0cDovL3d3dy53My5vcmcvMTk5OC9NYXRoL01hdGhNTCI+PG1zdHlsZSBtYXRoc2l6ZT0iMTZweCI+PG1zdWI+PG1pPng8L21pPjxtcm93PjxtaT4mI3gzQjE7PC9taT48bW4+MTwvbW4+PC9tcm93PjwvbXN1Yj48L21zdHlsZT48L21hdGg+sn1d+QAAAABJRU5ErkJggg==\&quot;,\&quot;slideId\&quot;:256,\&quot;accessibleText\&quot;:\&quot;x 下标 alpha （ 小写 ） 1 结束下标\&quot;,\&quot;imageHeight\&quot;:9.405405405405405},{\&quot;mathml\&quot;:\&quot;&lt;math xmlns=\\\&quot;http://www.w3.org/1998/Math/MathML\\\&quot; style=\\\&quot;font-family:stix;font-size:16px;\\\&quot;&gt;&lt;msub&gt;&lt;mi&gt;x&lt;/mi&gt;&lt;mrow&gt;&lt;mi&gt;&amp;#x3B1;&lt;/mi&gt;&lt;mn&gt;2&lt;/mn&gt;&lt;/mrow&gt;&lt;/msub&gt;&lt;/math&gt;\&quot;,\&quot;base64Image\&quot;:\&quot;iVBORw0KGgoAAAANSUhEUgAAAI8AAABXCAYAAAA9DhbRAAAACXBIWXMAAA7EAAAOxAGVKw4bAAAABGJhU0UAAAAs8vz+fQAACDZJREFUeNrtXQ9k11sUPyZJEkkmSTyTSTImk0xGkkkSyWQmkUwmiSTPPIlkJs9E5pkkYyaTJCbJJJFJkkTyTJ6JmWRmYu973u59u7/v7r/v/d7f77v9fp8Px+v99v3d+73nnN+95557zrlE+VGX0KGEehMaTWgqobmEFhIaT2hXzva57eGEZkSb0wn1J7SVgDWJdQmdFEL9mdCihb4mtCmgj/qEnlra/ZDQBohi7aA1ob/EzLKYga5n7KdZzDCudi9BJKsfpxL6ohHevKfy/J2hrwMJzXq2+xCiWf3oEvbGWEIXE2oRtg6JJemGh6BbPPppFLbNIpSnerBV2Dk2jDgE3ev4/jYxQ2VZDrshmupAk0PQ444d24vUs7vE5y3Czkq3NwmDubrw2aI888pSl0afx1LES9od4Q64FriDA1YxBhyzT5PmO0eVvz8GC2sXJx3K06Gxc6YVvw1mkxrGZofyDKWefyI+Z0fjbrAP+GRRnsnU9l9+fg5sAxgPLMrzS2z5t9OyP+cpWAZIdDqWrsPKcvUjoR1gGSCxl9z+Hvnvi2AXkIbPwekk2AToMOahPE1gE6DD7w7FGQSLABPaHcpzHCwCTFgvtuUm5TkPFgE2vLMoz32wB7Bh0KI878EewIbTDrtnM1gEmHABRjMQgp20dPRgU55+sAnQ4RW5nYSvwCYgDdVBaNuuyxN2APgP+xWF4WXLdcJ+FCwDGBupNACeQ0454H2BwtNxgBqBmh6jnl09syjPM7ANOEHmAgS2Q1JbOg5QA+BqFt/JHMje5rB7DoKFtQs1MrBT8/d1DrvnMlhYm7hEfkUHXlqUZ9SzrwZhYCPFuAqwl5ZLrPAuy5awd9OiPHMefXGIhzylPwHWr23wr/+jYvTuczzvCg5zff8uoaRKFnBe/1Uxq3+m5TJ/LCv2v7F3f0i4UyqepXtfEfwFj+fZ7rF5m3ss3+0Qz3CtQ5zE23GE/I6GVFoQP85cKVBbaMnj2+h47rrS8UiG9ico+zlXMy1nYrRBN6yyG8moNGn66TkRrEB3akfES5IuVPQylRaqzDIT9FG2ymFsIP8j/nYT+mEEZ99+yqk4Kt3L0vlBS0P8UldoKfZmWPn8hzCYs+AwuesW7hHPcrUNWT3jBfTDCK4y8iWi4kga8H2BoYDG2wMGyp7kmYz98OyGestmPC+D4kjq8nmBhxkbPZNjsP0Z+uGZ5zfoh5ePTdJb8XmLcG+ou+NWYXa89eT/rM8P93IGq7wj54B3kLvo96KwdfZBP4yop9JIzWnKFtbb5mkn3fDx2bz2sEdaIw28w9HXhDACAb8Z/BuFXdHA/p2nDll8J4+D63ViBnoltsbSmTQufDDrIw+ep9Ux0Yfsa5QQFO8rdOnZ5//myfnf4LGMHQLLqwc9imCvRmiP/Xo2B+4VsLx68FLxxcWKhbLtuJHdWyVQC4bGPCC2+eBGwfbqgCxV/C5yu3WWpQvKUyW4QxkceBnxkXA5TFWjU8wE5Yj7fmxQnttgO+DCI4PynAJrABeeGJQHpY4jG5e80+HQBfbM83ELO+vYufpebHsPr8FxvdEozjuIOw74F8gxSb6RAcx42/lcj/i1p6mvoPHprvxEZktO8HHALVqZPsTnQkfETMTUqpn6WSC6IxdOzTaVoCkif38r6Q/Ct0H84eDT56kUU2eEv8WEAY0CNaee6TYoTlH3cOiuuvoT4g9Hr4ahfILtc7XTh9T3Pqb+rguHYCfdnoLGOqiZdWAoB2LYoDg7M/hjTEF0Rwyzzt0CNwDpO+z/gAqEYZT0mQVZQh90KdbyCsxnhvaLsi+O08rQX2TlBsCU4RESQZkOtJoTS56u/WsFjjmdCo74nQCYSv8OB7anu6z3HumD/NcXNOYDqXfpgxpkx3aD/8YrCDyD3TMfaVaLhUnlPV4TakQGwXS1ZR4nmeumZ6Y3BY75PJUG0NdDDbJjn0GwUzmXk3YP5TlQ0JjVOtlsi+2HGoTBFIqQN3bXpTxFBVnVUWm2DJIOAtFA5lqJeStyHCN7DlxRCY1q2k4XVCAcpqJTQxHa7rYoT1EBVmcIh57R8NUg3GMR2h41tD1DxdQZOkjL5WrgQc6JRsuSkjfM01bE81JBY5UVawcg+rhb1dgn28cNbcfMtfIFH3B+E/0/gNjL69u5EaHtkTIuh1lQryzNjyHyeDDVtsmbTLfH0G6li1SxZ/y96Ps5wXscFbMGIed1mI0Z2j1dwbGxQS5jkrl4xSaIOy7mDULOE45gK9FXKeXh95cn5RxHvQWijg+TkPNgsmDl4aVJxguxrRM7RogjDFCV1jLzhOIc2Y8jzlpspOZIY5JL5jeKH0Yqx7cbqrMy9DKP8mxT/CgmGrT8mscjjEfWlpwug4C58i07GCegNnbDdmNAWzpv8lzq/8c03+PTbQ58P59zLDLIbDbiLKbOjLIe9jmozRJuUZy8KV3QF9sdvRplSjsI2du7QPmOK/qU9mPVjeRQFA5Hva0s73OE2Ob/cYjyh2Ls1cwwE2L26nQYzU1i1hnMMYZeKl8d5lyV4WsBuurpvve9s/d2SjPjSJ+KLp6Hd0DbhU0yJZSnMfDdeyqoOEUGrq1anCW/ezB0ipNO3LtPpV7cLR4CuRP43l0VVpwPUBU9dHlUny3OtRZaPmiUtoDJkLRdX/SJwjy/JyusOIj9sYCV5LVBgU6J2aROKM09Kq3dx2dGDZa2j1oUJ6RQeTvZ72stB/0iFDywgncR/WSvR6wSu/99a/B0CttqQShkb6A7gKj0MuBK0RjUww9chp8vo3sifCbzgtjP8UjsxBrApiX8C5jlKxOXXJbKAAAAnnRFWHRNYXRoTUwAPG1hdGggeG1sbnM9Imh0dHA6Ly93d3cudzMub3JnLzE5OTgvTWF0aC9NYXRoTUwiPjxtc3R5bGUgbWF0aHNpemU9IjE2cHgiPjxtc3ViPjxtaT54PC9taT48bXJvdz48bWk+JiN4M0IxOzwvbWk+PG1uPjI8L21uPjwvbXJvdz48L21zdWI+PC9tc3R5bGU+PC9tYXRoPtadJgcAAAAASUVORK5CYII=\&quot;,\&quot;slideId\&quot;:256,\&quot;accessibleText\&quot;:\&quot;x 下标 alpha （ 小写 ） 2 结束下标\&quot;,\&quot;imageHeight\&quot;:9.405405405405405},{\&quot;mathml\&quot;:\&quot;&lt;math xmlns=\\\&quot;http://www.w3.org/1998/Math/MathML\\\&quot; style=\\\&quot;font-family:stix;font-size:16px;\\\&quot;&gt;&lt;msub&gt;&lt;mi&gt;x&lt;/mi&gt;&lt;mrow&gt;&lt;mi&gt;&amp;#x3B1;&lt;/mi&gt;&lt;mfenced&gt;&lt;mrow&gt;&lt;mi&gt;r&lt;/mi&gt;&lt;mo&gt;-&lt;/mo&gt;&lt;mn&gt;1&lt;/mn&gt;&lt;/mrow&gt;&lt;/mfenced&gt;&lt;/mrow&gt;&lt;/msub&gt;&lt;/math&gt;\&quot;,\&quot;base64Image\&quot;:\&quot;iVBORw0KGgoAAAANSUhEUgAAAVkAAABkCAYAAAAsYUMcAAAACXBIWXMAAA7EAAAOxAGVKw4bAAAABGJhU0UAAAAs8vz+fQAADQ9JREFUeNrtnQ+Elcsbxx8rSRJJsq7ElZUky0qSXLGS5EokyUoiK0kSuZJcVyRJrhVZSZIlKytJJElyxc9KkrVkJVdWJElWln7vc88c+/buzLzvef+c877nfD6Msuc98855Zs73zPvMM8+IZKcrKL8F5VxQRoPyPijfgvI9KI+Csjpj/Vr3SFA+mTqng3I5KMsFAKBNWRCUPUb8vgblh6dMBWVJinusDMoDT72vg7KIrgCAdmJrUK6bmeqPBsqZBu/TZ2ascfWeoEsAoB3YG5S3FpGbSSiy7xq41+agfE5Y7226BgDagYNS84eOBeVYUDZJzRcrxhXwVwJB3JTgPmul5ntNOkNGZAGgLdBFpgUx19yJEcRzMe9fYWa8jbghjtI1ANAp9MYI4iPPe3VW/CRy7Wrzd50BX7fUNy4sfAFAhzHpEdmZkIshyqUELgB1JVyRWpjYH5IuYgEAoNIMxcxmey3v2RF6/R4mBABwsydGZPdHrlc/bD1U6zWzUwAAP0tjRPZG5Pr75u+6oaEH8wEAxDPhEdnx0HUHQ38/jNkAAJJxyyOys1ILBeuWuXjYB5gMACA5AzEug/6Qm+BLUH7BZAAAyVkv8fGy9f8fw1wAAI2TJIHMOGYCAEjHWAKR7cVMAADpOBsjsMOYCAAgPTtjRPZ3TAQAkJ6FUgvXconsEUwEAJCNlx6RvYl5AACyMewR2VeYBwAgG/vE75ddiokAANIzKCx+AQAUwiqpbZn1iexlzAQAkI7nEr8Z4TlmAgBonPBGBF8YVz0jFwAAJGRjSFjVXRCXkWsHJgMASMZi+fkgRT1qRg9O/C7pjwkHAABD+NjucG6Chx6RfYjZAADi2R0STj0QcVHoNV+yGN8x4QAAELAyKB/FfSDiNvH7ZbdgQgAAN+GTDgYsr2sEgc8vexITAgDYORESy9ue6556RHY04b3WSG2hbBFmB4BOQM/ymjFCqVEFSzzXnveI7LcE99LUifWsXrsxPUDl6InRCIigs8k3Mrd4tSHm+rgk3nHvv5pgtgzp0BwSfZgBCmJ5UIakFj8/kGO9unW/rQ9ivRkSyMEE1y8Q/+6v45737jfXvBcyd+WJLliOGNsOYQ7IGf3Onw7KZ/Gv2aTlb1PnC5m/2F5alkltB9bamOvOhIx2p4H6n0njeQz6ZO7k222M21xnr9Myl0CdMDrIkz1BmbJ8zwdyvs8VmYtqOlx2oxyVnyMA1BVgOyLmZOiaqQZnlpdiXAabItfrQtcH89p5xm3uA/OH6ROAvOgTf3KogQLuGV58vy4lzYeyxWOUiaCcMjOfkdDfNS/B+gbv0x8jsu+Csi70S1ifaT1h7OaC+sYeh+z9FyaBnPglKDckPvPeQEH3PxC6xxMpoVsxiXGiZWeK++gj6acG7zNlxAGyfwkmhFy+kC+6AK5hld8Sfp8HCmxLWGj/F5QVZTLU7QaF70CGe11u4D46k/2VcZyZ1UH5N2TXEUwCOXDIjCsdT9vMJEpdfJMtEtmo60BDPpeVxVgnE4qe+mz35zCj+prgXuqL3cA4zsyqiMDq4iM5fCEr14JyV+bce2H2tVBko0/mz6Qkm5e0Ef9IvL90a0732x9zLzVMN+M4M/q49DbyZLASs0AO+Fx4y1ossjqJGJd0EVCFN0xntM+Nf0U3GOjiluYl0BjWhTnfTyMJxsw96vfS7bUcrpgPXTI/ZG47ZoEm0UqRVXpkbjcq+VGgEK5EBvcwJoEOElklHM8/K/NDRAFSsysysD8JERrQeSKrT+fhDRG6IEdyKciM+sM+RAb2KcwCHSiyymDk/sSGQ2auRgbVR369oYNFVtcmpiNugx66B9KyzjKoL2AW6GCRVaLb+e/TPZCWe5ZBvQ6zQIeL7EZLOzbTRdAo6y0DaRKzACL7H9F1CvKhQMNcswzovzELILL/YUsdsJ5uKi/qTN9thE13yuk2YQ181k0cr6S2ra+/ie3RIz1sB1XuqahtNZ5x0HwxdMda3GnGul99wvTBU748iKyFAUtbrtFN5UPzLqgTPWkmMU1Q4cu/oDvp7ltKozleDznuv6ICNl1lfgx01v3M8mMxI+6E4pr4ZtzyuT+avgJEtk6vpS06toi8KQk6U7xgEYAHUtuq2mXKViOS0Y60bRVeLLWtxLaBuKPB9tkWvD6X2J76FDBqxDDuh+qeow5duJj2vI9Ujohs9AlptkTtgRCawu29zN9B5XsUH7IIbfSgwqOOQfigwfYtcLgK7pXYpuoK0CNvNKZXt/v6MumfdvRJXCa31wxdRDbCa0t7xuiq1nLO0imaNrAnRYe+ibw+Yalbf2kbDblynQJ8s2K2vur4HJstM9gvCWbAnxi+iGyEu2JP38r5di1ixCGwqxK+3+Zoryc73+4YgFdTtPNPR11V20q71/IZvkWuWRNyMdwybhjX4ZwEnCOyUYYdbeqnu5rPqKUj9PG0N+NjfP0R/qGj/jQLVXcdA2dfxWxuyzE8GnpdczJMWn5AfnXMbEmZichGGXS06Szd1VxcJ+qmORHigWVm1uOo/4+U7f3XUd+uitn9guUznAi9Pmb+dtHy3l0hodUfq2MMY0Q24dNS9MccCsZ1bEbaM7GGxB6bZzssMk1S9C7PYN5WMds/tXyG+mLhcYnfpaNPDksF/xoi62aXo03v6a7moMfd2OJfNRQqbS5Wm192JqdZcv1R2TWYq3QApQpkNLzmi3mtnuFe+4bYV0Q2C661kFl+nJvDLUcHZDm2Yo/Er4K/yFD/Dk+9iytk+92ep4enQjwjIpsPaz3tWkuXFcsGz2NElrPNdiYQ2SzZgHZ76l1YIfvb3CqDMrcY9riJbemX5EfWt7KU/TihMorsEk+7diCDxXJPigmDihPZrA5339HLVXr8mbS0f4P5kdMIjTWILCJbsMgSjVIgaxxGVz/g0ox17/J0qopHVr/pAU/9Vba/xsKekNYcF4LItq/ILvS0ay9SWBznHUa/kUPdRz2dejGH+ttBZG2xi3eC8k5qOUCXILKIbBNEdh9SWBxTUlyc6ai4t3wuzaF+n7tgQUXsPyb2xUD993gL2oPIMpOFHFnreZTP6tN0JW6JBtlnoeoLX10OG303M1nCaqpLGUV2saddu+myYjgi+WTCsvG7o+43OYqHL4RrSQXs75s1smsLkc0bogtagCs2No/FljtS/HbXVZ5BU4XTAVxbmD9KtULQoBoiu8LTrl66rBgeF/TosM5Rb96Ht7kSEWvZXgH7v3K0/TxDE5EtgG3SHnHlleKzw+AbM9Y7Js1bwXwr1Yz765b22BIM1RFZV9z6F7qrOGYcRs9y7s8WaW6YiMstcaDktj/UpNk+ILJ1XNvcH9NdzR8IWRhvssiedtzrQsltP+Jo9xGGJSJbEAelmuFwbTmTTcth8cc2HnK8T324fSnvuVWqd/xMl9gTbWvo1hKGJSJbEJeFjQhNZzpHkdWVy7jTV4c9s7pHGQTra8Ueu10/DBwZg8i24umJFJoF4lqgSpMm0La765vEn4ypYVizGR+TRyT+fKwy4TqX7CBDEpEtkBeW9rykq4rlguQTmGxLzq3neJ2zCF90I8KQeUzOss3WtfNrTUntbhvss5LPVmNoPV0lFVmbe/BPuqtYfpPsKQ7XW2asz8xs2Ca+Yf9PrxGX4RwGtc1VUcb92EuluF12UA5WekS2VU8rrtj1HrqreGxxps8bGEzvLTPY+uKNLS5PE9J0m859b0Q2j6zstt1TN0pob1dSm0GGYtvgS1x0qUVtOpDhew4ZccVrbkogsBMyf0U/nP1qmcRnU7qS0+ew5WV9W0J73xAWH9qdp57xPtGiNt0umeui43ho6YBJI5I2VIDDR3Gru+Cw49rnMQMuz5Al2+LbupLZ+oOljeMMwbbhYoKJxVVpfoa16QpMQNoaFdN/HEK718xOu4y4XpOf8wU8Fv8C0w6PwHbn/DlsfqcyOfZ7pbiEPNB89Hw6zZGhC6+6iDwlyfPhThnXwR5Tx1YpLkbatvZCJEsL0K20l8WdcCVa9JGoP2HdA+aX87sRbo06KOo02Zsy/zDIsuRlPZXSNQPlY7nkn4h8qKC2DgthW6VidVDOSC0wXhPIzJiij7l3jVCsKXH71bcZ3ZyA7wk6lW6Znxh+I2aBvGeMbzAJdCjRrbSXMAnkRTTg/ygmgQ5DwyTD7r/XQt5YyBF1aYSTsOjhjcsxC3QQz+TnnLFsPIDciQaF38Uk0CFEXWY7MQkURTQZCzuroN3ZGnETHMYkUDThAyM1UmIzJoE2RaODwhsPTmASaBbh3WA6CDlHC9oNzek8icBCK7kuP++4WYlJoE3QXZsvZe6Ejf2YBFrFWfl5ay9CC+0wg30Zekrbgkmg1eySWkiXDsp3UvNjAVQRHbv1dKWaf6Qbk0BZ0GNv6inpdMtwHyaBirHJzFw1kkCjaLowCZSRQTOrPYkpoGLoltlXTBCgCrATDKrIsqrMXv8PiqvWTcmocNIAAADSdEVYdE1hdGhNTAA8bWF0aCB4bWxucz0iaHR0cDovL3d3dy53My5vcmcvMTk5OC9NYXRoL01hdGhNTCI+PG1zdHlsZSBtYXRoc2l6ZT0iMTZweCI+PG1zdWI+PG1pPng8L21pPjxtcm93PjxtaT4mI3gzQjE7PC9taT48bWZlbmNlZD48bXJvdz48bWk+cjwvbWk+PG1vPi08L21vPjxtbj4xPC9tbj48L21yb3c+PC9tZmVuY2VkPjwvbXJvdz48L21zdWI+PC9tc3R5bGU+PC9tYXRoPrL6yuIAAAAASUVORK5CYII=\&quot;,\&quot;slideId\&quot;:256,\&quot;accessibleText\&quot;:\&quot;x 下标 alpha （ 小写 ） 左小括号 r 减 1 右小括号 结束下标\&quot;,\&quot;imageHeight\&quot;:10.81081081081081},{\&quot;mathml\&quot;:\&quot;&lt;math style=\\\&quot;font-family:stix;font-size:16px;\\\&quot; xmlns=\\\&quot;http://www.w3.org/1998/Math/MathML\\\&quot;&gt;&lt;mstyle mathsize=\\\&quot;16px\\\&quot;&gt;&lt;mi&gt;C&lt;/mi&gt;&lt;mi&gt;l&lt;/mi&gt;&lt;mi&gt;a&lt;/mi&gt;&lt;mi&gt;s&lt;/mi&gt;&lt;mi&gt;s&lt;/mi&gt;&lt;mn&gt;1&lt;/mn&gt;&lt;/mstyle&gt;&lt;/math&gt;\&quot;,\&quot;base64Image\&quot;:\&quot;iVBORw0KGgoAAAANSUhEUgAAARkAAABHCAYAAAAz4zMkAAAACXBIWXMAAA7EAAAOxAGVKw4bAAAABGJhU0UAAABFxpIngQAADVVJREFUeNrtXQFkl1sUPyZ/ycSTmZlEMpNMzJNJMjIzM4lMkiSeSTKJeTJJYpInSWQyk4xknplEZpIkMpNkRpJ5JmMmM3+JvXt0//r27/vuufe7937f/d/vHo7eq/937/nOd+/vnnPuuecCBMqL6oIKAgUKZIpKjLsYX2L8mPES45UANIEcoj8Y32D8IKjCfeuklfFxxkOMJxgvMv7BeLOK3wV1BXKAdjK+xnidj8tvQSVuEVomo4wnGX9JAJMkvhXUFyhHqmc8zHitalwWDmR2MO5hfIXxOONp7mYg6pa5UvDPDcarjN8wfsr4LuNTjFsU+urm7d9TeGZTg3vDOA+U05y6yudL3LgsBMi0Mb7OAeOH5kRGXmZ8n/ERQZ+N3BLZ5C6OLB3hfIxxH/94CxIyfWe8LYz3QBnSdr5YrxBj01uQwaDTZcbvDYCKiL9w9+YMj5uc4ID2NfKbIQPv85SQYyaM+UAZUYnPrWXJOeIdyOxhfIev7JuOsAk3po/oYziM/UCWCS3lQQVw8Q5kGnjsQ8UdmuPP9DPu4L5lta+JbssA4ykNV6vBwPudJvo4EuZAIEuEO5wX4WeaRJrx/80HBaA7si75wug+4Q5OU0ogw33/cg4KnhD0sQEhPyaQnbk1AL9ii7jIvuLhgduMXxcBZNoZf5B80VmDq/1exm8l+50y1KfIRJ0M8yGQBfoIv/KvLiVY5A99Bpnrku7LR+7y2Ah+TUn0f89AX61EH4NhPgSyQJhQt5/4TaOPINMsaaYhAA1bdiMwEPaSkKPfQD8XiT7awnwI5IDF4wXIdMLWrWHRtnJ7RjIhkq8KZDlooI9/Be2vhjEeKGf61xeQOSfpHj2HnzkyWdJ5SE6Q07Wk8HlRoHkijPFAOdOkDyBzDeSCrA9zlDEuK3fOQLtHiXc+H8Z4oAAyenRLEmDu5CznQIxM4wbavU68994wxgMFkElPtyUB5p4Dsu6A37OMLxho95XgvT+H8R0ogEx6GpQEGJdiEtUJcz0GgEsUhxoP4ztQAJl0dFISYDAhbrtDcp+rkq+k2d5xsL89HihQ4UAGcz42JAAGt26bHZO9BbaWg9Cle4QOdoXxHSiAjBrt5HEGGSvmuKMKr2w3PzXQlqiOzIcwtgMFkFGnJ5IA89hhhc9yGW9qttNE6OBuGNuBAsjYicOsOe4mPDZkaVGlHY6HsR0ogIw8IWisSILM5RpQeqMBIBSVdsAdp+1hbAcKICNPDyQBBuM1RambIjqj9Tpn2fA81hB3bzFuhIH67/xPrNeD9Y8PxTyHJ3rPws+A9iP4eYr9C3+u24Kc6HKe532944O9zEF6g//dGPzcpRMdRakkRDYWTD5vQKYN5AtAFSWFntLJzRxkQssMi5p/UvheT6omh+gg3R6Dsu7jlqBKJUP8LcbT8AgLljrF4xx4ed4I/LrBoijyeQcyM5JKXiqQFXOJ0EVXxuAyAr+nFeCgf8pX2ebIt9kNWyvYo9VVuUUhKTVh3qC8AxBf33mJW18HIrKiXB3cEqDq1s4XRD7vQKZDAcmHoDgkWvFNnOxWmRBxZSxGgc5R2g2/asLi6tsO9i+lG05oH/W5g3i2noiDTRRAPi9B5pkkwODEaigIwNSB+KaFFxnI0JRgYSJoqJQwrZwgXyWsMxOWWQ8kV0ZUCZKPJbRz23P5vASZVpC3YopUw7YzZ4sOJ3xc0PlVSqCf58+vgN2aO0mxonOKbZUgvtJbv8fyeQsydxRA5kSBQIYq7dCRQyzoBaTfMqcKTU8bkLsXzB696Ippp9tj+bwEGUT2NUmAKUOxrl8VlXbYsNhvUlmNl6CXkzME9ougjwnaT0vVN49u91g+L0GmD+StmKcFAhiqtIMtXSQdxMQcGN1SplRVQxNF0OcF7ad1xa5ULXQ+y+clyDxSAJm/CgQyJwhdDGRowaClaaLq3n3B+6wYegfRqf3DKduMxgzfei6flyCzpgAy+wsEMvcz1oWoMJips1HjYH/bVaSzWwbG6YTn8nkHMn8qAMw6FItEpR2+Gu6rR9DXmMF+RDk/ZzKwZNBaqtecPDc9l887kLkIYes6jqjSDibLW+zjHz6un2Uwe6WMqD6QqaJjs4TubqRst7ID2u+5fN6BzIQCyIwUCGTOEro4bagfDDTOZ2BdIOGuYFIge9FgPyNAn/tJE2A+ysdrm+fyeQcyHxVApkg1bCnwbc5gQr4x/E6iO6MeGOznkMRYWtRwS3yXzyuQqQO1k6fHCgQyono6nwz1cZDQ9yHD7yQ6SmA6wXIB3E6HcF0+b0CmSQFgkHcUBGCoyT9qqB+RmzSd8eAzfZWwbKzvWk7f2HX5vAGZblCrn1EUugz2j1VcIPpot2C1Jt3hbaMsAZ7p+U9ybJ3J4Ru7Lp83IKOS6Vuk7etpAmx1V320CEX1SGYtvFMXZH+l8IDCAtaVw3d2XT4vQKZfAWS+FgRgqNIOcwb6uJJD7GtU0F+fRX2+lxxfOPAP5PC9XZev5kHmtALIvCgIyBwj9PCPZvvbQFwveNHCO2Gfa4JVumRRn+0KYwzrC2ddp8h1+WoeZE4pKHi6ICBzk9BDr2b754n2r2T8nbMogj6iMM5mc/jmrstX0yBzMoDMb/QGxBUBdctcvCZ8fxsV7l+C/VKbIiopuCXIVzP+5q7LV9Mg06ug2LkCAEw9iPOGdFexFkLHMxbeidqO781Ity2QfHQiDmyzjn+4Ll/NgoxK4fDVAoAMVdpBN2eCquVywcI7PSImS5YFyHocX9Rcl68mQaakoNSNAoDMKKGDo5rtvyPa321hdd7MOR5TTdfB7WMsrstXcyCDpFJLpuQ5yCwSIKtTYHsnodtPFt7nCdFnXhX1ZyXH20KQzw+QmVQAmcMeA0wz8e5Tll2xRxnHYmznx4ioCeLvj4rjI0G+2geZIQWQOeUxyJwDuwW2b0C2V/7OAR28zPMs2lnJMXc7yFf7IKOSjPTQY5ChSju0W/7wJq/QqJy2/ipwh99rtH+I60v3lPgbiTH3ykP5CgcySJ8lQWbRYZBo0AzEicxjEztr84RuTZ2CjlbZEx3C1Kkf8xeYyReR2d1c91C+QoLMsII1s99RgPmoYb5S8QuZwtDUPTvrRB8m7tMuRcAMC4aLki1PavRT2YV7YkDmt2D+9L/r8hUSZDDL9HuN+qAYpFvQjG1QpR1kroHBu5JeQvLZljLRhwkag61V3R5A+sp+9RKDeMmAzFRdl7LGJHNVvkKCDNJdSZBZA3fKEu7jA6ki298p23lGvPM+4vlK5rSoLsumZZC5HBn0lRqzSany1Il6BGqstdKS8O/RoLJubs8BQi/LKdp0Xb7CgkwjyKdVu1At7EhVHCVtkfNthBX3RUJvX7nZLHIlNwid7tLQRX+M1bVD0JfIjahstaO87RJWme5lf3Vg/oYM1+UrLMjImIZRE7ElRznPw9YzRjouHFXaYZx4/gX/3TDxuyWwc4aoLwKS96v+XvWkd3ekrROCuE+0rWcGvqdIL0Mp4lIuy5cFTbkMMkgzkkAzn4PbhKvzQ8NWFVXaQXT1yVWQ38akVpe7KWSP5vbMwNbgsei9emLaOhqxtkSAeRh+D3zquCTU0RbVxcx1+bKgBddBpoG7CDJA8wyyO2rQDr+n/Zs4UEilkCe5DJXDdKuSg/gq0FuhsmUe0MW7A1sP6+1UALX6GNfzm6TldhzMXYaG1AlmC6W5Ll8WCzF1A8kPMLObqUV7QVy9rToZyWa1sD+qJlQFiXsMtZ9ma7kj8pxsEp1Mmv9LCesQV+oPsPX8TIOie1ZXFYPZiFhD1KnsiwkA2ZRS//8I5DxoyOV3Sb4sQgky87bTBWFbJOII0d0K0ydS67m/W50kh5Nqn8F+fiiCTHdk1b+s2NechC4/84myJ/Ic/vcZDujVLmuaLfNxvuKPVVlDMu7vGKgHk5NoFyQnQV5P+T1dl88m4ff7JDlnnbHCGmIGNlVj4wzo1Sjp4PGJOAsDc1G2G35HatfnGgeaPbB1mz9NsPmYgi4pngFxlrBKWx8VrNFJg0HQpFshdHZsXJfPFjWCuALiZsJ8qnNB+Do+0VRumizzleMSd2t2xwAP/n8r/3dcuTGrdkUwCWyddn2TYoLr7GaNGgAYme36smRb7xXd3UUJ2aiBixbC84Tn72t+T9flMx1K6OVgsZ5yLH3m87sLHCjl0gp00pppRjds0DLaDimC54Bmf9s09PiBW3oy9BbkYkCqZ6bKVfpYiwG0Bb5wRHdeSnxC3EmYEJj8d9LA93RdPh3CeNwyd+HKluZcmbe/nOf7tnMr5YdFcMFBcCEjZC1JWjMvONCaItwm/q4ALucUwVZ07zV+uxspwLsetpa+iD7fzGVUNdkxhoB5OybKTrguny4dg2wX+dxvzmzgQPBcYbJQJ7wxkv9nDu+CQINHEt7xGE2ZB3cx7oH5Jm0W/eghDmDfeL8bfNWc5ECkU2JikOu10u4H7urt1Rjk2BZ1w0Eb/5ZvuVVQ5rzOg9UTPGh+0MIkdFm+QJpxm07uSuDOxRS3Rr5FPmBloK/yyTvB/WPcQm0KKgwUqHbpf3ZBn1qtTtGkAAAAnHRFWHRNYXRoTUwAPG1hdGggeG1sbnM9Imh0dHA6Ly93d3cudzMub3JnLzE5OTgvTWF0aC9NYXRoTUwiPjxtc3R5bGUgbWF0aHNpemU9IjE2cHgiPjxtaT5DPC9taT48bWk+bDwvbWk+PG1pPmE8L21pPjxtaT5zPC9taT48bWk+czwvbWk+PG1uPjE8L21uPjwvbXN0eWxlPjwvbWF0aD6ThDfZAAAAAElFTkSuQmCC\&quot;,\&quot;slideId\&quot;:256,\&quot;accessibleText\&quot;:\&quot;C l a s s 1\&quot;,\&quot;imageHeight\&quot;:7.675675675675675},{\&quot;mathml\&quot;:\&quot;&lt;math xmlns=\\\&quot;http://www.w3.org/1998/Math/MathML\\\&quot; style=\\\&quot;font-family:stix;font-size:16px;\\\&quot;&gt;&lt;mi&gt;C&lt;/mi&gt;&lt;mi&gt;l&lt;/mi&gt;&lt;mi&gt;a&lt;/mi&gt;&lt;mi&gt;s&lt;/mi&gt;&lt;mi&gt;s&lt;/mi&gt;&lt;mn&gt;2&lt;/mn&gt;&lt;/math&gt;\&quot;,\&quot;base64Image\&quot;:\&quot;iVBORw0KGgoAAAANSUhEUgAAARkAAABHCAYAAAAz4zMkAAAACXBIWXMAAA7EAAAOxAGVKw4bAAAABGJhU0UAAABFxpIngQAADtdJREFUeNrtXQ9kV18UPyaTTCQzk0SSSSYmmSSRySSJTDKZyCRJYn6SJJEkSSKTmWRMJkliZpLMSCbJjEwmmTHJzCT2e0f3q7e39+65991z77v7vvvh+PX7/fq+e95595577vl3AQKKQk0QQUBAABdqI2qL6GJEzyKaiWguKJqAgIA81klTRMcj6oloIKKpiP5EtJygD0FcAQ7QEtvcRiOaj2gxot8RLUW0ENHXiIYiuivmbm0Qmz/Aj9crPtC3DGWSRXeC+AIsYUtEN4TFvJyDfos5fbAMwtoQUXtEVyLqj+iVOGYsCC28LP65KDT0WETPI3oQ0amIdmqMdUQ8/6HGb5YN6GhYCwHM2Ciskd+GczNO7yPaU22CahZaeEzTMsiiHxE9iuiAZMwGYYksiyOOKg4IOhzRsYiuRjSpuFOsC2sigBEHDSwXinAdXl/rAtoU0eWIPlkSUoW+ieNNpzh7nhAKbTb2d3oY3uc5wcdIWBMBjOhi2pApehnR+rUmnG0R3Wc270yJ4xhzjBjjWlgXAUw473h9vFkrVni98H3oaN+P4jcdEbUKf03Sf4PHlm6hcfNq9nqG9ztNjHEgrI0AB5uZLer3WSg14jiyoPgyeHzCCE5jTkV2E/45iFXoF9N7DkjGWISQHxNgjh1ivqbNMUybuCVcAg2J+Ybh6V3CVYABkumciqbLR6FgvP6z4guMMu722yMa1zhzcuCHZIyhsD4CGJA2pz8La14X6DQe01QyGM3d7JNAbigeX77kFBKFWqFAqPEfMozVRIxxKayPAEN0p8yrBwwWcrewtFUVzV0fhIFJQe9BLUR2zfIxAp1Vbwk+OhjGuUCM0RzWSIAB0Pc4l5hTNxmf3yqsFBUlgwqprkhhHIKVoWFZWLnFEU8NhAA5ko5eECZmQIAJ/kvMqQFLa1c1cHK2KEGoxu0xHLbJMW9nITtBztSSwt/LHM0DYY0EGM6veMLdtEVL4rqiknlehCBUmXtS4MdKy8r9yPDcg75q/YCqQDJk3WZxrFr4lwXvIiKrjDuKCuZ+wR8rzXHGEfu/Qbz39rBOAgwwFJtLLxyMd1lxPTur2r6ryNBDDz7WBlidZXye4bnvJO89HdZIgAHWxeYsuiKaHIxZr+j2OORCAJcUFYxPPolkwlw7g+KSfZD+sE4CDHC8oLmkkmPWbpuJk4oKBpn1qbiqi9nkOw72w+MB5cW92Fxqcjjuk6KVDOZ8qCTvYOh2i2cfbSesbAdhioeEDDaHdRJggEqO1xvH455TWN9HbA2+EdTrHo57+uEq4WaOMJysj8znsEYCDNEHf9tktjkeV+WkstvW4IOKCuaZxx9uVPB4y/A5jYQMHoQ1ErBGQbkB0A9pJVNf1Q/z0/NjwjMmS4tq7XA8zNWAKlUyX2wMikpjTlHJXF4DQmxgUIQDhKZfH+ZqwBrFCSigt8xjRQUzDeXpmyKr0XpfMG9Yj9UjjrfoN6pch4H/xH492P94X8rvsOfIGfjr0H4Kf6vYv4nf2XD04ZHzrBgLr4vBTNIloaQXxX9DvwRG6WSlKJWEyIaS8WcLneA4atoM6mXgZUmhp2RyqwCe0DLDpuZfNb7XYGJxyAo9tzHyukNYgjqdDPHvoj8NS1gw1R7LOdAhehv+3WBRFv5s4ybIG+KzW+kjikKeKZEVc5GQRZtj5XIbVqcV4KR/LnadLbFvsxX+XjczF7O6Kv1bs1ITJhj57Yb0/s4zwvraHeMV+WoVlsAPQuYTJeHPBWSuAPagTquGJu+B8uAFoeldKVtcEGltLHqBzlHaCv+qe3H3bQH7l9Jdy3g+ynMD8ds6YvIPlIA/V/gieQ/2y99eg/rtc/UlUTA1IL9pYdgBD40ZFiYqDZ0WppUK8nnCOuOwzNohO1KhY373gZ2Obb7z5wp1IG/sz4omULdiytTD9lDBFh0u+DSn87ucin5C/H4O7PbcyfIV6Tanrs3YaTuqmD+XkEWW2NMy7msomRMlUjJUa4fWAnxBwwbOOKpO5RUD30eBt/SiDXjT3H3nzyWyLLFxG0eCn4oKZgnKdf2qrLXDosVxs9pqvAUzb38P2G+C3id5fl4kbx5dX8X8uQKu46wrV/ZyD6ZzgdTzEikYqrWDLVlkFWJiDoxpK1OqqyFHE/QJyfPzHsWuJDa6aubPFc6Aw46WTzWUzLkSKRkqE7LboQWDliZH171HkveZY3oHWdX+/pzPbGI05X3nzxXS7mGaBUtlQj81lMyuEimZR45lccmBE64f7IddZTK7wzBPB6qcPxfYD/buiV+FvRoKZgHKBVlrh1nmsdolY/UxjiPL+el0YMmgtZS3+36l/+2tKufPBdLuSntsa7ALEELXaaBaO3BmQsruPP4BvFfKyPoDcTUdGyVkl/eiskoEtKPK+bONtKprzImx1ix8QEPJ3C6RkjlDyOI00zjoaJxwYF0gMJqQ5cieYhznNtB1P3kczAfFfG2ucv5sYkPKRoPW2zabg37RUDJl6mFLKd8tDhbkGPM7ye6M4jSV9ynMpSko7vpT3/mzibspCtXqTQQ1oFd5erhESkbWT+cr0xh7CHnvY34nWSkBd4LlJPidDuE7fzaQ5uy13kmhUUPBLANdNFYtoBZ/L9M4smPSKwvvNSQZj/sqYVVf3/WCvrHv/HEDv2/ytsgbLgY+Anr9M8oC6lY9jl3/PDFGiwWrNesObxttCdCJ+F1xbnUW8I19548bLyxtlCR0Mn3LFL5+RShb010fLUJZP5JRC+/UBu6vFO7W2MDaCvjOvvPHhWRLi0GXg3doKJnZkigYqrUDR/n7lQJ8X72S8Y5ZlOcnxfmFIfzdBXxv3/kzRbIY9KVrBk5rKJnhkiiZw4Qc7hk+fx3I+wVPWXgnHPOnZJe2eZl6i8YcQ5+B6z5FvvNn+m7x/Ks3UEBx8ykNAb8qiZK5RcjBNO36LPH8K46/s4sm6Lc15tloAd/cd/7yYFviSI7dBAqpDD8ZlMwqjIG8I6DpTvCeOPvb6HD/Fuy32pShVuNYgnTV8Tf3nT9doLUVb8qFc7qwnJ+jGoL9WAIFUwfyvCHTXWwnIeMRC+9EheOPOpLtTsgunUhTtq79H77zpwoMSsRTI/DPhV6+qNM4fL4ESoZq7WCaM0H1cjlv4Z2eEovF5Rm93fNNzXf+VDbJuKU86YMPqVZDqIslUDK9hAxMO7d/IJ6/1cLuvFywPyaJG+B3GYvv/MnW8jCsdFI3+sKcTi+Z2ipXMlOEkjVpsL2RkO1XC+8zSIxZVEf9UcX5Nhn4UwLOy5cxvr5b2LCMMKShZPZXsYLZQry7aX4BdRR76tgXYzs/RoZGSL8/Ko0OBP5IxIt5Z4UF6xV6NJTMqSpWMl1gt8H2TXB75e9HoJ2XRdainVGcc3cDf8pHfFSMXraZ0ElGelLFSoZq7WBaS0RZjJxXaFyM7WpZx+FPBs/fJ+RlWiU+pjDn3lUhf1yIt234BfxV+zJLr1PXfTCtqGSmPFYS6EU3ccTJzGOOyNoEIVuuKuh4lz1ZEaZJ/5hzwJMvohLdXKhC/jgQj1QuOj62DebZeK9pWDO7PFUwXwzMV8p/odIYmsqmXCDG4LhPuzamzLBhuCzZ8iSDic5RaDcO/NX/vvNninjDeUwQdVm8eTKvJdwA8qJAn+/4RdNt0tC3QbV2ULkGBu9KegvZeQlLxBgc6IOVXd0eQ/7OfnUKR78ZBp6pvi557jDynT8TJH2HLp3322MW/8U8D3igqGR+gj9tCXeIiVTh7b+cz3lNvPMO4veVzGlZX5Zly0rmcmzSV5x/WanyVEU9KmoMg2ZFKeJOZdNQ6W5CLj9yPNN3/vIiGaF0GYiJlyr8znu8bwD1tGofuoUdSPhR8jY5X0dYcd8U5DYrzGbZUXKRkKlJ6ndHitW1QTLWoMJEXpScuZc0rTwZaoD/hgzf+cuDdlhZ8uLyksVmWFkLZXSvlGpLwiUoNhZ/NiFwkyMc1dqhn/h9JcvyGvH3ZsBODdGxmJJ8lPjvupXeR2LPOiHx+8Sf9Zrhe8rk0pPDL+Uzf3lwKLFJXbY8Xo2w3nHzegGr6/mM+x2NKCqaiQKOTbg7P2G2qqjWDrKrT66CehiTCmE/MDyfj8BK57HsvdpTnnUwNpFlCjPZjPqP4ZGEKm3R3cx8508XrRonDBc0zXX2+qY44GtwV2rQAqvT/jkKCqkU8haJ+VoJb6tM4qtAh0JV2zzgEe8+rCzW26ih1OpSjp6/FC23tIvBbhrI/xDwNkrznT/dY8q8RwpGxWJXxnaQd29LJiPZrPTclFhQlcSjdqbn5wktt8Z+p5pEp5Lm/1bBOsSd+jPQlbYziu90ImbBjABdlX0hQ0HmLca7J+FzD9OR3yf+VLFDYw26JNZL4HYq+BHi0QruitQ6cd5NavJJoKM9OvijqWSOxHZ93bPxR1AzRy8kPib+uVMo9OSRNU/IvF/s+H0Ja0jl+NuXw5mchc2SnTrvdR2+86cCTC/47qGCsWK51adMbKrHRieY9ShpFf6JNAsDc1G4WwhSUZ/rQtFsg5Vh/jzO5sOMH3wE5GFEnWd90bBGhxidoFm3QphEbHznT2XNffVQwVhtbVEjFprOTZNLYue4KI41W1MUD/57k/j/uHNjWGxOsghspU2P5RC2STSrl+Fjq4TrlxSf9UnzuDulwBuVvYwWwpuM3z8y/J6+80eN+8lTBTMPPFnpUjQBnbTGTXgMu2T55Xo0lWe34XjrDOT4WVh6KhgHNR+QblLVUkIeP1MU2qTYOOKRFwwQHBX+tTQrFY8HJxm+p+/8yTbzcU8VjM27uVLRIqyUPxZfCCfBeXATuapVtGaGhaLlAnrpf2soly5NZSu79/qPiLjoKu86WNn6oibhR+gCedPyrGZdmLfD0XbCd/6oebjsMRXS07heKII3GouFqvBGT/7eAt4FPzCWJHwQPpol4dxFvwfmm9jq0dEgLKlhMd6SGP+7OPdfA7MWE5eEXCvP/SyOettzPu+weBZ1w0Gz+JbjwipYErQgnNUDwmnOHZ3xnb8AQ1PvkDhKYOTipbBGfsU+YGWiz4vFOyDOxxhCbQwiDAhYu/gfKJNzBjHPhwwAAACcdEVYdE1hdGhNTAA8bWF0aCB4bWxucz0iaHR0cDovL3d3dy53My5vcmcvMTk5OC9NYXRoL01hdGhNTCI+PG1zdHlsZSBtYXRoc2l6ZT0iMTZweCI+PG1pPkM8L21pPjxtaT5sPC9taT48bWk+YTwvbWk+PG1pPnM8L21pPjxtaT5zPC9taT48bW4+MjwvbW4+PC9tc3R5bGU+PC9tYXRoPqr8mpkAAAAASUVORK5CYII=\&quot;,\&quot;slideId\&quot;:256,\&quot;accessibleText\&quot;:\&quot;C l a s s 2\&quot;,\&quot;imageHeight\&quot;:7.675675675675675},{\&quot;mathml\&quot;:\&quot;&lt;math xmlns=\\\&quot;http://www.w3.org/1998/Math/MathML\\\&quot; style=\\\&quot;font-family:stix;font-size:16px;\\\&quot;&gt;&lt;mi&gt;C&lt;/mi&gt;&lt;mi&gt;l&lt;/mi&gt;&lt;mi&gt;a&lt;/mi&gt;&lt;mi&gt;s&lt;/mi&gt;&lt;mi&gt;s&lt;/mi&gt;&lt;mfenced&gt;&lt;mrow&gt;&lt;mi&gt;r&lt;/mi&gt;&lt;mo&gt;-&lt;/mo&gt;&lt;mn&gt;1&lt;/mn&gt;&lt;/mrow&gt;&lt;/mfenced&gt;&lt;/math&gt;\&quot;,\&quot;base64Image\&quot;:\&quot;iVBORw0KGgoAAAANSUhEUgAAAiwAAABXCAYAAAAnDR7CAAAACXBIWXMAAA7EAAAOxAGVKw4bAAAABGJhU0UAAABFxpIngQAAFYJJREFUeNrtnQFkV90bxx8zk0wkM5NEMpnXxCTJJCbJTMZrkiSRSWYS85dkEkkySSSZSUaSSRKZTJJIJslEkskkJplMov99/M7v3d3t3nPOvffce8+95/vheHtru+fc55x7z/c+5znPIQJF0QATAAAAAMAmmryyzytDXrnrlXmvfINoAZayzit9MAMAqVjvlQteuZlTXXhmQSxYgGzzykGvjHhl0isfvPLbK38C5TXMBSyk3ysLXvnllS0wBwCJBP95ryyJd/2PHOqcEnU99MpGdAEIgz0mt7zywCufI4RJVLkM8wGL2OCV+77xOS2+2gAAejR75ZxXvgfe9XkIljO++rj+Q+iO/FnrlQOiMya88ohqSymsXJdF5/B/f3pl0SsvxUv3muiw9hh17RfXvx7jd/6kKL3oXmAJPV756hubvGzZCLMAoD1PnRVzUNi7/kdO7dgv6qrXO+6VNeiebOn0yqgQH3E8FlGF3ds3vNItqbNVeEj45ydjtLVbFH7h94lBO6fRpl+YEIAlXAyMzeswCQBarBEf098U7/sfObZpe+Dj461XNqGrzMKu59PCuH8yLCxKeAnnCNXiTPqFOPJ38IiB+7mvaMc0uhwUzAYxDv3j8irMAoCSJjFfLWjOOz9ybt8m3wf4HzG/7Ua3pWezV8aEx+GPJcXEUk2foo5z6HpQIBxM+ykwJq/ALABIYa/4cAyhUpRgYdoComWZsIsoMS1Ucz3HWfJ5I35nwCu7qLZu6If/n5dmBqkWKZ10OanFwP0dVtTRjSEACmInrfYocrkFswAQCe/+PEW1dBRJ5pQfBbWbRcuXQFsQjBuz43nJZUmzo3mJaEgYPokoukArwbl5DqxJSR0/CflXQDHspdVBeVwewCwARM5Xgz5PBX8EPxcCnz2SLywXLAyn2QjG2Ayga9V0eeWdZgc/M+iFYPf3K816HxqqU+YyxAQBimBPyIcCPxfYRQBAOO9pJWfWEIV7329bLliY3fT3igN2qUoYJb0lGh4gPRnU3yTEiKp+EzsktinqGMZwADmzM8SzwstCrTANAJFw8rcOxc+0lkCwMIP0t6e/C128Gs64p+M2YzHDgahZLpVwwNSMoh0mXGWnFHV0YliAHNlMf8es8POGOCoAzPC+BIKFCYYq8EpAG7qvxt6QF2XUVuO8lB6r4UVJW7YbqGNKcv1FDAuQI5wu4EPIOByFaQAwxlRJBAu/D4JBuK8IOcHoGOktAT2h/NN/H6foZG5pPTz8+7Ig30k82yBHwpZB38AsABjlQUkEC9Mb0r4xlzvvPOkFuN4usI1zGb3I9yju+TiebZATIxS+9NoB0wDgrGBhwjxC+1zsuMuaYqVoRTcY0qYJA9cdVdw3Tr8FedBJ4R7OMZgGAOcFy9aQ9wMvFa1zqdOuaIoVG84q4SRzwey6Jw1c97nkvj/huQY5wMuSYekDeEvzBpgHAOcFC3MzpJ03XemwYU2xYlMMRzBi+oABESSL25nAcw1yIGpJ9iJMAwAEi6A9oq07qt5Z/2qKFduSVB0LtK8p5fUOUvZbpgGQwYeehQV9szcROVcAgGDx84QcC8rntfKfGmKFt/NutFhhLhi43nWFDeCOB1kzETH27sI0AECwBIg68+5wFTuJA3Q+kZ535aCl91D/Gr1v4Fpzkvt/h2caZEyHZPzth3kAgGAJwKsKv0La+5EqeN7dPU2xYvPX3TMys77fprDBNTzTIGOiDtxcIhy2CQAESzhRSe9OVKmDdONWvpPdSyF3yYwH6DCV08MEqsEWQrJCACBY4hOVSPVDVTqHBcg3TcFyugT302pAVE2S/JwknIgLskSWUuAozAMABEuCj51KfGjf1BQrHN/iiitadmbSi4LbxucjcdZTXsLjOBsOkv4l/vvWKzeodppvkA4x2XEw8R2qpXn/LH4vi5iINqH2ua7X4iFfFoLvp/i7carttpId51BP3tfqSPsaFR8QriYrbBLjlHcDclbtp1Tz+OrSKZ6NefG8LAhhuJ4AqI5gITG2w9o9U/aO6dQUKy6loVfZpIj8F+wxOku14Cnd/roXeBnLDvTabLCtnHVxkvTOnvJ7rTj+iHOO9FHtSAROLX1J/PuyQ+3rl7TjmwPPH38U7RBC8aqYPKI+IKY1n507EpvOEXb8gWoJFlk8anuZO2Za84U975B3ZUhhizzPaNggJsWfIRPoffFS3+jrG87bccb3hf6CVk7ujNquPmuwvYMUHqU+L7xC//jayu3aJTwUCwqbzzrSPtXL8n4Fnze28TkhIt/HFJLnFdfuJr0T5m9gjgYVEixnLfvgNvai0H0xjDg0WGWeCBMnQMeZXBdD2nCL1DlwNolJuP5S75Lc02VD7T0XcX2251rF7zaTPG5o0oH21UXSL0k9lxycHGRlr+S6h2KInzyfawDBkjWypKelPVLmcYyHucWRgdqgmDCe5tCGtgjP17z4YtSlftL0osJrZMJjdCDi2vzFHCdAeTziOlcq3r46feRedmX+cOLYlFYhDNllzbFWH1KIjCMJxM82zNOgIoJlo6L9pUvXvy3Gg/zAoYG6t2BPE4uHMBf284SicZZWYh+y+rLk34+KrTkW81pNQkSYnKhtb5+fa4rx1+3Qs9im+Hh4HPF7vQm9NTsIgGoIFkbmXRwtW4eMxXiQ+x0aqKMKW+zKsO4hiVcn6Tbq24r7eWSg3bIJIkkw4z4ym9nV9vaFCcyo0kRuMSOxxf9Cfp5Fhz9W65l416niWH47aFtQbcEi26DxukydwV+c3zXFCu9+aHRooD6X2OJnhvVG5d2YoXQ5X0YU/TtsoO3jkusn5W3gOmsq3D6/9+a34ll0jacxPh7YI1MPjmbPjP/8FFW83gwBUC3BMkUVySWmWiev+q6EKNYqJoysbBF1yCJvt0ybI+K8on87M/YKJF1uOmNwora9fXV6SL1TzzUWJR8PDYGPsJckT5B1g7DUBtwRLBOKe+gtS2fciSFYTjg0SPsVthjM0bPCHjATCcJkL2lTOT1kp3vvTnhNf4zVq4q3r85xxfh76Nik0SixxZTkOToTcb019PcS0xJV9CRb4LxguUTpUgJYg+5yEJcOhwbpjZxtMUzZp1CWqWxTW3FlNrtsYJxOVrx9ul9E9xybNGQep9MRP6fjBe0V4pDPT0PCOFBVwXKUKrB6siOGWFlybJDOSWzx1XBdByR1jRusR7aOeSQHDwt7cZpTvjQuVrx9dR4qnsdxx57Hc6Te0cNLpl9oZckMAgRAsNRQHWhciiXmU4TtzGG0KWxx12BdW8WAD6tngcyebfJJck8bDdXxTGG7CwmvW9/JNlDx9tX5TMjG6icqC7c/+N1/Dtp+AgCCpY5qez/Ha1qfLHEyhmC55NAAVbnPTK1z8wCZzcHrwTRSdBCxyaPGL2k8GEmCe/eI8dpZ8fbVWVa086pDz6Ns7NZd2bt9fzeBORZAsKxiv8Ycv9X2m3gfQ7AMODRAVULOlDdCNnm+NHxPeyR13TRYz06NscQCqbmgvrW9fXUhi8NHV5DtZDwlfqa+tZx3EmEpCECwrGavxjvFaq9kA8U7WKzHoQH6TWKHj4bq2K6w907D9yRLx286GeAc2b1F3vb2rdVo31GHnkdZYstOWr2jatDSe7hFyc9IKkOpcqK9KgiWNip5Uti2mANyrSMvR5WQuGWoHtlS0KOcH7r1huvSjY0qaiud7e1br9G2I+QOUQKTvSm8XFQ/2HPW4nuAYIFgKZJmjT60ekv//hiD8bdDL8fTOajQk4o6ujLwpkXFRGTxkueX1xfNsVXExGt7+7ohWP5DdnAbL9360wHshWCBYIFgSSxYjtl8A3Ey3Lq0pfmRQril9Uawp2pBUsezDO5pn6S+sYzsOBhDDO8roJ9tbl8PQbDUkSXQ4z6s73ybsvw+IFggWIpEZ5nZ6ri4gRiD8asjL0f2RMhOhH1joI4zlH+skOxl2ZehPd9qji9+4P8poL9tbZ9OgJwrguU+yU+ZrYvKbRAsECwQLJE0afThBZtv4HCMwfjUkZej6ss27VbSRpKfFPshg3viOr9TMafSdsUYY5x3pCXn/ra1fR0QLP99QCxRdJK/N2Q2rgyCBYKlqoJlTdk9LIdiDMZH5AYXKdsDolTnw5zJuZ9f5GDTSzHG2bMC+tzG9umsN7uwS0gWy7PgE92bIVggWCBYUr9TrI5h+ZcgWIK8lNjgl/BWpOEFyWMlWjO4pxnK5uwcXfhF9jbGWDubc5/b2L5GQh4WZlTDDjcJAAgWE4LF6l1CvaT/kn7jwKBsJnlemrRf1+0KG09ncE+qLdp5HSneTtHHD4QJt7zjWWxsnypH0nUHnslXGv2xjQCAYFGhkyrB6jwsu2IIlkUHBmU/ZZuT47zi+iczuKc7iom3MUf7HrBcINvWvq+OexbWafTDE8ylAIJFC51UCVZnutWJGg47YKyqqNaY96S8/mvF9Tdl4DWQ1feiABuPxhhzA4637xG5fVqzzi7GPQQABIsO+zSeJ+vPEvpOCKqq80Eh2NKcZKn6WvyYwf3cU9R5pSA7P9Mcb3OOt29CUf+9ij+P46Q+7wkACBY9KnFas6oj/GV3hQfkRsW9P0x5fdVy0x3D97Ndoz/7CrI1HwmxqDnmuh1u35Ci7scVnyQWFPf/P8yjAIJFG9Umm1LkWhuJIVgOVXhAHlPc+3DK61+gfHd8vNFQ00WeDXVUc8xdcbh9qpiaLxV+Hjs1xu9GAgCCxdQ77UEZOiJO4qzbFR6Qk5Tt2T6qAW8y2GnIp5ijlvzeprj+TmGvtKdJv9QYc88r2D5dVKm0lyv8PKrO83IlkSWAYDGFKj7valk645OmYLF5zZgzkKYJgpQtAZjYITWrsK2p05K30sr2XNkBi2l2mJwgM/lIdHapLVWwfXF4T27GlT0hJM0DECwmUcXE/VuWzjgXw8vSYalYqb/Yk7joVfEekxrXWKP49yVFHSaCnZp8wmiC5GuWaQZnfTeViaBPVZ6N3xVsXxxuKurfS9WDt9rLzvP6pfG8AQDBspopxT20laUzWhUvCBtiCqJgI89RulgQlfv5hMY1OInXDEWfNbOsqMME9V0V7AlrVkx2qvX/Zo2Hd95Am0+R+WUP29sXB1Ww9gBVD9Up8g8IAAiWuMhWUj6WrUOuaQqW74rJLE+2ikkp7a6Bx5Rub3p9u9is5GdUdk3Lad8E2in+LirdvCoanEUfB3S2R/y7P6A3be6YfxR2WUhwTdvbF4c1io+JSxWcHFTvosMEAARLHNiDL8ucfaNsHdJK+qnJz1vQXt5Oumjgxa1yP3/WsNtXMRhky2U/FTbdkMIWAyHeIFnA5j2NL3pub5eGt+iEgQfJ9Ne07e2LyyPHvA1zhOUgAMFi+uNe1v59ZewUlfvb7wZvL7CdxwNqMc0yVY/iXicUv/9U/Nw5xc/NUzZn+vT5BNeNwN/HPRF6v+9aUWdKBLMjm8gFIrPLSMxr2d6+JMi2I36r2MSgyoc0hbkTFMDDkguWfkXbG8raMdOaooWXP/JeGmKvwW3D3p6LlNz9fJb0t7aqFPq1BG33546ZDgw62X0dCLnWHp8XSCa+dtPfQadpll1Ux0PEFca2ty/puJd5AauUj+Q4YXcQsI+5kgsW2Xxwq8wdw0GjnzVFy2PKb1slL08EU+ebOCxQlYY9almkntRrUXNCPEvq7bGtmm3mZawxWn0Q37oYAikoNLtpZTlQ5VE6GHK9Cynsv5fM5tqwvX1JuU1uBN7eJ/mOrPUEQP4fyqqT021Pay9bVt5V9g7aQuqTYv2Js1oybMv6wORcV7MHDF0/yXbjXb7f0034ppMqf0bDa8UehHe0+jybMPvPa95Tv8+zMk3q05tPRYitpFvirkrauT3B9WxvXxrBXvVDEBsUz+MM5k5QACqvn+0pBvi5itqlOluVTmonddyFf9eJ6a88nrhH6O+EbjxBmzxRUqWcg4Jlv88bcTpmXW80bPlJTLqbfb/Hfz4ixGFwsCXZRj0hPBHjAS+NzhJf1IF0SXKebKDohH2jCfvT9valISrz7kJF3jndimfjNAGQL/xO/Kg5D9qafXm3pM3HqtRZLSGTpKy8ERNrY4o62XtxLeJLi3OdmN4hoNq9c16Ils20ertlkkDfnhi2VJVpkrvH41zrfQwvmWypKW4AapSbMs3OF9vbl4Y+S7w9WaFKHb4F8yfIEV6in4n5Lr1O9i0NRT1X81TiYFuZO+m8hiciuIuIv2j5TBteutkUImL4/7eJf2ePAmeT/SaZULM6FfclxRcLaXYl3TIgVnS2cC9rXustxVvS+6DRNtVDwJ6LqNTrafMB2N6+tETl1rlYgXeNLKvwLAGQPfwR2CuEhypcQOYl5zmTtwrbcHRG1DtjqModyeLiMZnzEOguNQ1nrALjnFbNImAwZX2NKez4jvQDpF6RXsxM3CDG5YA9voeIozkhQv07aJrEi2As4kXAiepMnGVhe/vSclDytVRm1inG6kUCwDy8XMJLqosxPvLilmVx/YUC3iGdElHV4EIHdwnvyW/KTqjwhHIyJ3XapOlleSpEmyl467DucQgsVI7FHGBDJI9ov5BgwDb7rhEUkhtFG+O6UHl9mPPCrDVgU9vbl7UnorfE75UBRT/sIgDMY3KZXqccyfn+xiLa0e9aR7cIUfEkxsSrOgmad2TsKOBeWLRwWv/XVItpYUXMgbXT4suuM6N6W4WH56mob1nUz1/zD4So6Upx/WFh1/p1WfjwctaWFA83X+uyhqq/KibWJfE7y+LP7Nrn5T8OoNyewcvH5vaZImrH2TPMPwAAwToK9xZPu24Y/pLlLV28XMI7UB4KL8kP32RQnzQXhcF4UrgklF4bxhYAsYiKhdoJ0wAAqBZHE5biAcHrAIBc4cDgsFxJyFUCAGihcO/KSZgGAFAEUduc+2AaAJwmzAP7CGYBANj2YuIdAM0wDQBOEpYojo/b2QDTAACKhHcvheVZuA7TAOAczeKDxf8u4NjRTpgGAGADHEQXlnSxB6YBwCnuUrXSHQAAKsge+ju9AAfltsI0ADjByRCxchxmAQDYSFjyNU6K2AjTAFBpOK1IMJnrGZgFAGAzgyGiZRJmAaCydNDfp8rjZHMAQCk4QTiLBwAX2Ey1M4qwDAQAKC2HCC5iAKrMJqod4+LfDYQcTACAUsLr2kFX8TDMAkAlxMq877lmL0sXzAIAKDPtVDvXyy9aRmAWAEpLB61eBuLjOFpgFgBAFeBkUhMB0XIFZgGgdHD6Ar/XdBQmAQBUkYHAy453DzXBLACUgiO0kmvpsxAvAABQWVqFUOGX3g+vbIVJALCeBq+8F8/tDcJZYQAAh+CAXKTsBqA88FEbu6t+k/8HUE8z4TLZzyoAAADQdEVYdE1hdGhNTAA8bWF0aCB4bWxucz0iaHR0cDovL3d3dy53My5vcmcvMTk5OC9NYXRoL01hdGhNTCI+PG1zdHlsZSBtYXRoc2l6ZT0iMTZweCI+PG1pPkM8L21pPjxtaT5sPC9taT48bWk+YTwvbWk+PG1pPnM8L21pPjxtaT5zPC9taT48bWZlbmNlZD48bXJvdz48bWk+cjwvbWk+PG1vPi08L21vPjxtbj4xPC9tbj48L21yb3c+PC9tZmVuY2VkPjwvbXN0eWxlPjwvbWF0aD4/4TqoAAAAAElFTkSuQmCC\&quot;,\&quot;slideId\&quot;:256,\&quot;accessibleText\&quot;:\&quot;C l a s s 左小括号 r 减 1 右小括号\&quot;,\&quot;imageHeight\&quot;:9.40540540540540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MathType 7.0 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Hiroaki Dann</dc:creator>
  <cp:lastModifiedBy>Hiroaki Dann</cp:lastModifiedBy>
  <cp:revision>5</cp:revision>
  <dcterms:created xsi:type="dcterms:W3CDTF">2024-12-19T11:47:42Z</dcterms:created>
  <dcterms:modified xsi:type="dcterms:W3CDTF">2024-12-19T12:33:46Z</dcterms:modified>
</cp:coreProperties>
</file>