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aki Dann" initials="HD" lastIdx="1" clrIdx="0">
    <p:extLst>
      <p:ext uri="{19B8F6BF-5375-455C-9EA6-DF929625EA0E}">
        <p15:presenceInfo xmlns:p15="http://schemas.microsoft.com/office/powerpoint/2012/main" userId="2d89d9cf812d58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C852B-4DDA-443C-A4FA-4DB18F40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0C29A-2E4E-42E0-A08C-5CBA6E17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5CAD6-FB4C-4BBC-9FDE-17656CC9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C7FA1-8864-4C9E-9E27-0DE8837A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6311E-8259-4F38-B41F-63478F0B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4FE1-9DC3-4E25-A135-1648768A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AFD95-DC98-4F5D-9BEA-131F4DE69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D6110-365E-413E-8ADC-323ED368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88139-513A-4D77-A88A-309A69DB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C9A50-B16D-4CDC-AE89-0C9494CF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6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F71B9-7FCF-49A3-991F-CAE04CEFC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AB062-739E-45AB-9A49-D21456B7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74524-3880-4D3F-978B-8FD9F876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BFF05-08A3-4B91-94CE-B7D15B81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DC13F-8230-4925-9D50-CE782CB1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3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44CC6-F81C-4300-AE5D-AF6FD857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300FF-2061-4C94-8817-8575808D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D1297-F34B-4DAD-AB35-7FE1CB5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8CB2-C45E-49E9-A948-FDB1E92D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4340B-E68E-4CF4-B286-BA10AD52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9C1AC-4AAA-4853-A15E-4472D565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03957-69EE-48D2-862A-6BF5A23A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4DF84-35E1-4C74-98AA-3121B0BA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512DC-74F8-4D26-BCA4-45EDF65C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6D4F4-BB77-4376-8A75-D7E35E37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B42E-C6D5-4654-8C2C-6B0DCDAC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D081E-44A4-4A8A-B227-F276FA93C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4D1EC-BD11-4E07-984A-9782F9CE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03B66-FFFD-414D-8AFF-AE415473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3B4B6-322D-41C3-9E0D-D81A598C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8038F-8E13-4850-B361-2AD84348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079C-2F44-4916-ACDD-9D0D14E4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02D76-8BF1-42D8-A8FF-AABCCB2CF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14453-D63C-4DD7-8B6F-9B6C1657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031B97-2794-418A-9E3B-B0C07F691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A5F89-92A5-4C9B-A389-95A21AB31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CF07A-6EBD-4463-B680-FAFD4629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5D2DE5-50D5-4520-940A-38E306E5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286926-1F4E-42FE-A661-BCA308D0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A01D-6D44-4788-85FE-57431D59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6E4BA2-D8CB-4B8A-B204-5EF234B2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91612-9800-429E-8F83-99C9E2C1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421CB-B54B-4D99-96C6-AD2AA71B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14584-9C51-4FA6-A88D-85D39D07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06174-4FB6-41A6-89E8-22563810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041B0-8ABD-4A12-BDC9-AC29C50D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FDCC4-EA42-4AB7-9198-E3B384D1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0BE01-9CCC-4E7B-934A-3C7D8DB6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F6ABF-EF5A-408F-916D-B7334AAFA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7F3A4-8936-4A49-9E33-293A20CF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40213-4E91-4361-9468-2EEFAC0C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756BD-10A7-4753-923A-35727572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4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ED6A-4B09-48E7-B100-16142BB5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BD3199-14E2-4B20-B11D-2AC980B7D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97B2F-6618-4D11-8CB2-542B2983A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3FDF4-3A84-495E-9052-BC4C1C6E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89BFA-DEFF-429D-8CEB-931CA79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C14FE-B219-46FC-BCA9-EB23784D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DD1BB6-DA1F-4F58-987A-F78ED04C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EB8EBD-9BC8-4CCB-9EC1-22A8A94D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367D0-35FA-4907-A005-42676B2BE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0111-829B-43AE-B46B-3D47371D02C8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DA5D3-337F-49C5-901E-5124F7328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6639B-C192-4153-902D-1309972B5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4664-5B65-438F-8A37-42361D67A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BB2B2D1D-BDC6-42CF-B6F4-D6D4571428E7}"/>
              </a:ext>
            </a:extLst>
          </p:cNvPr>
          <p:cNvSpPr/>
          <p:nvPr/>
        </p:nvSpPr>
        <p:spPr>
          <a:xfrm rot="8207224">
            <a:off x="9608520" y="3660409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7525D1-9229-421A-B724-095980572C44}"/>
              </a:ext>
            </a:extLst>
          </p:cNvPr>
          <p:cNvCxnSpPr/>
          <p:nvPr/>
        </p:nvCxnSpPr>
        <p:spPr>
          <a:xfrm>
            <a:off x="8582666" y="4521970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D00636F-8973-4204-87C9-89D08C9FEBFF}"/>
              </a:ext>
            </a:extLst>
          </p:cNvPr>
          <p:cNvSpPr/>
          <p:nvPr/>
        </p:nvSpPr>
        <p:spPr>
          <a:xfrm>
            <a:off x="8869943" y="4915399"/>
            <a:ext cx="7681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FB3A34F-EA86-4531-8AF8-F61D379CEFC6}"/>
              </a:ext>
            </a:extLst>
          </p:cNvPr>
          <p:cNvCxnSpPr/>
          <p:nvPr/>
        </p:nvCxnSpPr>
        <p:spPr>
          <a:xfrm>
            <a:off x="8841844" y="4276803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C94F99D-9BF0-46FD-AEA4-B0012CB5D96C}"/>
              </a:ext>
            </a:extLst>
          </p:cNvPr>
          <p:cNvSpPr/>
          <p:nvPr/>
        </p:nvSpPr>
        <p:spPr>
          <a:xfrm>
            <a:off x="9129121" y="4670232"/>
            <a:ext cx="7681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9AEB372-B796-4250-BCE6-130CD4FB045C}"/>
              </a:ext>
            </a:extLst>
          </p:cNvPr>
          <p:cNvCxnSpPr/>
          <p:nvPr/>
        </p:nvCxnSpPr>
        <p:spPr>
          <a:xfrm>
            <a:off x="9160741" y="4018006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68F1C76-F8B1-42D5-8CE8-E4903919A7ED}"/>
              </a:ext>
            </a:extLst>
          </p:cNvPr>
          <p:cNvSpPr/>
          <p:nvPr/>
        </p:nvSpPr>
        <p:spPr>
          <a:xfrm>
            <a:off x="9448018" y="4411435"/>
            <a:ext cx="7681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E2BCEEC-25C5-44AB-8071-9FEE734F0792}"/>
              </a:ext>
            </a:extLst>
          </p:cNvPr>
          <p:cNvCxnSpPr/>
          <p:nvPr/>
        </p:nvCxnSpPr>
        <p:spPr>
          <a:xfrm>
            <a:off x="10153918" y="3128481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1617656-254B-4D8D-89BF-B18A0CD3B852}"/>
              </a:ext>
            </a:extLst>
          </p:cNvPr>
          <p:cNvSpPr/>
          <p:nvPr/>
        </p:nvSpPr>
        <p:spPr>
          <a:xfrm>
            <a:off x="10447607" y="3521910"/>
            <a:ext cx="7553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9C162D48-EEA6-4038-BEE8-84037AC85A4B}"/>
              </a:ext>
            </a:extLst>
          </p:cNvPr>
          <p:cNvSpPr/>
          <p:nvPr/>
        </p:nvSpPr>
        <p:spPr>
          <a:xfrm rot="2758684">
            <a:off x="10292393" y="3539961"/>
            <a:ext cx="178267" cy="2162110"/>
          </a:xfrm>
          <a:custGeom>
            <a:avLst/>
            <a:gdLst>
              <a:gd name="connsiteX0" fmla="*/ 0 w 178267"/>
              <a:gd name="connsiteY0" fmla="*/ 0 h 2162110"/>
              <a:gd name="connsiteX1" fmla="*/ 89134 w 178267"/>
              <a:gd name="connsiteY1" fmla="*/ 2 h 2162110"/>
              <a:gd name="connsiteX2" fmla="*/ 89134 w 178267"/>
              <a:gd name="connsiteY2" fmla="*/ 564184 h 2162110"/>
              <a:gd name="connsiteX3" fmla="*/ 89134 w 178267"/>
              <a:gd name="connsiteY3" fmla="*/ 1084967 h 2162110"/>
              <a:gd name="connsiteX4" fmla="*/ 178268 w 178267"/>
              <a:gd name="connsiteY4" fmla="*/ 1084969 h 2162110"/>
              <a:gd name="connsiteX5" fmla="*/ 89134 w 178267"/>
              <a:gd name="connsiteY5" fmla="*/ 1084971 h 2162110"/>
              <a:gd name="connsiteX6" fmla="*/ 89134 w 178267"/>
              <a:gd name="connsiteY6" fmla="*/ 1601997 h 2162110"/>
              <a:gd name="connsiteX7" fmla="*/ 89134 w 178267"/>
              <a:gd name="connsiteY7" fmla="*/ 2162108 h 2162110"/>
              <a:gd name="connsiteX8" fmla="*/ 0 w 178267"/>
              <a:gd name="connsiteY8" fmla="*/ 2162110 h 2162110"/>
              <a:gd name="connsiteX9" fmla="*/ 0 w 178267"/>
              <a:gd name="connsiteY9" fmla="*/ 1578340 h 2162110"/>
              <a:gd name="connsiteX10" fmla="*/ 0 w 178267"/>
              <a:gd name="connsiteY10" fmla="*/ 1081055 h 2162110"/>
              <a:gd name="connsiteX11" fmla="*/ 0 w 178267"/>
              <a:gd name="connsiteY11" fmla="*/ 583770 h 2162110"/>
              <a:gd name="connsiteX12" fmla="*/ 0 w 178267"/>
              <a:gd name="connsiteY12" fmla="*/ 0 h 2162110"/>
              <a:gd name="connsiteX0" fmla="*/ 0 w 178267"/>
              <a:gd name="connsiteY0" fmla="*/ 0 h 2162110"/>
              <a:gd name="connsiteX1" fmla="*/ 89134 w 178267"/>
              <a:gd name="connsiteY1" fmla="*/ 2 h 2162110"/>
              <a:gd name="connsiteX2" fmla="*/ 89134 w 178267"/>
              <a:gd name="connsiteY2" fmla="*/ 542485 h 2162110"/>
              <a:gd name="connsiteX3" fmla="*/ 89134 w 178267"/>
              <a:gd name="connsiteY3" fmla="*/ 1084967 h 2162110"/>
              <a:gd name="connsiteX4" fmla="*/ 178268 w 178267"/>
              <a:gd name="connsiteY4" fmla="*/ 1084969 h 2162110"/>
              <a:gd name="connsiteX5" fmla="*/ 89134 w 178267"/>
              <a:gd name="connsiteY5" fmla="*/ 1084971 h 2162110"/>
              <a:gd name="connsiteX6" fmla="*/ 89134 w 178267"/>
              <a:gd name="connsiteY6" fmla="*/ 1645082 h 2162110"/>
              <a:gd name="connsiteX7" fmla="*/ 89134 w 178267"/>
              <a:gd name="connsiteY7" fmla="*/ 2162108 h 2162110"/>
              <a:gd name="connsiteX8" fmla="*/ 0 w 178267"/>
              <a:gd name="connsiteY8" fmla="*/ 2162110 h 21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267" h="2162110" stroke="0" extrusionOk="0">
                <a:moveTo>
                  <a:pt x="0" y="0"/>
                </a:moveTo>
                <a:cubicBezTo>
                  <a:pt x="25319" y="817"/>
                  <a:pt x="50455" y="2029"/>
                  <a:pt x="89134" y="2"/>
                </a:cubicBezTo>
                <a:cubicBezTo>
                  <a:pt x="94881" y="126243"/>
                  <a:pt x="61777" y="376532"/>
                  <a:pt x="89134" y="564184"/>
                </a:cubicBezTo>
                <a:cubicBezTo>
                  <a:pt x="116491" y="751836"/>
                  <a:pt x="100528" y="864965"/>
                  <a:pt x="89134" y="1084967"/>
                </a:cubicBezTo>
                <a:cubicBezTo>
                  <a:pt x="87196" y="1083025"/>
                  <a:pt x="135257" y="1081321"/>
                  <a:pt x="178268" y="1084969"/>
                </a:cubicBezTo>
                <a:cubicBezTo>
                  <a:pt x="139012" y="1084584"/>
                  <a:pt x="118502" y="1083270"/>
                  <a:pt x="89134" y="1084971"/>
                </a:cubicBezTo>
                <a:cubicBezTo>
                  <a:pt x="76835" y="1335375"/>
                  <a:pt x="72010" y="1475546"/>
                  <a:pt x="89134" y="1601997"/>
                </a:cubicBezTo>
                <a:cubicBezTo>
                  <a:pt x="106258" y="1728448"/>
                  <a:pt x="116433" y="1979632"/>
                  <a:pt x="89134" y="2162108"/>
                </a:cubicBezTo>
                <a:cubicBezTo>
                  <a:pt x="91707" y="2153028"/>
                  <a:pt x="47522" y="2156476"/>
                  <a:pt x="0" y="2162110"/>
                </a:cubicBezTo>
                <a:cubicBezTo>
                  <a:pt x="-17100" y="2015833"/>
                  <a:pt x="-11276" y="1761333"/>
                  <a:pt x="0" y="1578340"/>
                </a:cubicBezTo>
                <a:cubicBezTo>
                  <a:pt x="11276" y="1395347"/>
                  <a:pt x="-4328" y="1204660"/>
                  <a:pt x="0" y="1081055"/>
                </a:cubicBezTo>
                <a:cubicBezTo>
                  <a:pt x="4328" y="957450"/>
                  <a:pt x="-23164" y="750299"/>
                  <a:pt x="0" y="583770"/>
                </a:cubicBezTo>
                <a:cubicBezTo>
                  <a:pt x="23164" y="417242"/>
                  <a:pt x="8428" y="126868"/>
                  <a:pt x="0" y="0"/>
                </a:cubicBezTo>
                <a:close/>
              </a:path>
              <a:path w="178267" h="2162110" fill="none" extrusionOk="0">
                <a:moveTo>
                  <a:pt x="0" y="0"/>
                </a:moveTo>
                <a:cubicBezTo>
                  <a:pt x="34900" y="209"/>
                  <a:pt x="49918" y="-2061"/>
                  <a:pt x="89134" y="2"/>
                </a:cubicBezTo>
                <a:cubicBezTo>
                  <a:pt x="67885" y="183489"/>
                  <a:pt x="85830" y="310406"/>
                  <a:pt x="89134" y="542485"/>
                </a:cubicBezTo>
                <a:cubicBezTo>
                  <a:pt x="92438" y="774564"/>
                  <a:pt x="90802" y="858794"/>
                  <a:pt x="89134" y="1084967"/>
                </a:cubicBezTo>
                <a:cubicBezTo>
                  <a:pt x="94302" y="1077482"/>
                  <a:pt x="128657" y="1089204"/>
                  <a:pt x="178268" y="1084969"/>
                </a:cubicBezTo>
                <a:cubicBezTo>
                  <a:pt x="136416" y="1087094"/>
                  <a:pt x="114115" y="1083141"/>
                  <a:pt x="89134" y="1084971"/>
                </a:cubicBezTo>
                <a:cubicBezTo>
                  <a:pt x="67558" y="1312029"/>
                  <a:pt x="87173" y="1407528"/>
                  <a:pt x="89134" y="1645082"/>
                </a:cubicBezTo>
                <a:cubicBezTo>
                  <a:pt x="91095" y="1882636"/>
                  <a:pt x="92918" y="1923731"/>
                  <a:pt x="89134" y="2162108"/>
                </a:cubicBezTo>
                <a:cubicBezTo>
                  <a:pt x="82047" y="2155772"/>
                  <a:pt x="48454" y="2168658"/>
                  <a:pt x="0" y="2162110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702542988">
                  <a:prstGeom prst="rightBrace">
                    <a:avLst>
                      <a:gd name="adj1" fmla="val 0"/>
                      <a:gd name="adj2" fmla="val 50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B2F7F2-1AF8-4B41-9864-ED43D3BAF325}"/>
              </a:ext>
            </a:extLst>
          </p:cNvPr>
          <p:cNvSpPr/>
          <p:nvPr/>
        </p:nvSpPr>
        <p:spPr>
          <a:xfrm rot="18916240">
            <a:off x="9540937" y="4549935"/>
            <a:ext cx="23551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k(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批次中文档数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56D1CC-E64E-4423-9FAC-AF3B10E3942A}"/>
              </a:ext>
            </a:extLst>
          </p:cNvPr>
          <p:cNvSpPr/>
          <p:nvPr/>
        </p:nvSpPr>
        <p:spPr>
          <a:xfrm>
            <a:off x="5424523" y="102752"/>
            <a:ext cx="5042065" cy="3411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3893F8-72F2-4F37-A84B-A348CFE2F12A}"/>
              </a:ext>
            </a:extLst>
          </p:cNvPr>
          <p:cNvSpPr/>
          <p:nvPr/>
        </p:nvSpPr>
        <p:spPr>
          <a:xfrm>
            <a:off x="4422489" y="982458"/>
            <a:ext cx="5042065" cy="3411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D9E43A-85C7-41FF-AAE0-16FBDADE7817}"/>
              </a:ext>
            </a:extLst>
          </p:cNvPr>
          <p:cNvSpPr/>
          <p:nvPr/>
        </p:nvSpPr>
        <p:spPr>
          <a:xfrm>
            <a:off x="4110074" y="1225064"/>
            <a:ext cx="5042065" cy="3411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BCEF63-8DF5-4393-9029-05F9EC42E2DA}"/>
              </a:ext>
            </a:extLst>
          </p:cNvPr>
          <p:cNvSpPr/>
          <p:nvPr/>
        </p:nvSpPr>
        <p:spPr>
          <a:xfrm>
            <a:off x="3847935" y="1467670"/>
            <a:ext cx="5042065" cy="34111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C64B9816-0EC9-4C75-B7D9-764145544FEF}"/>
              </a:ext>
            </a:extLst>
          </p:cNvPr>
          <p:cNvSpPr/>
          <p:nvPr/>
        </p:nvSpPr>
        <p:spPr>
          <a:xfrm rot="5400000">
            <a:off x="6268395" y="2458398"/>
            <a:ext cx="201146" cy="5042063"/>
          </a:xfrm>
          <a:custGeom>
            <a:avLst/>
            <a:gdLst>
              <a:gd name="connsiteX0" fmla="*/ 0 w 201146"/>
              <a:gd name="connsiteY0" fmla="*/ 0 h 5042063"/>
              <a:gd name="connsiteX1" fmla="*/ 100573 w 201146"/>
              <a:gd name="connsiteY1" fmla="*/ 2 h 5042063"/>
              <a:gd name="connsiteX2" fmla="*/ 100573 w 201146"/>
              <a:gd name="connsiteY2" fmla="*/ 683144 h 5042063"/>
              <a:gd name="connsiteX3" fmla="*/ 100573 w 201146"/>
              <a:gd name="connsiteY3" fmla="*/ 1315682 h 5042063"/>
              <a:gd name="connsiteX4" fmla="*/ 100573 w 201146"/>
              <a:gd name="connsiteY4" fmla="*/ 1922919 h 5042063"/>
              <a:gd name="connsiteX5" fmla="*/ 100573 w 201146"/>
              <a:gd name="connsiteY5" fmla="*/ 2530156 h 5042063"/>
              <a:gd name="connsiteX6" fmla="*/ 201146 w 201146"/>
              <a:gd name="connsiteY6" fmla="*/ 2530158 h 5042063"/>
              <a:gd name="connsiteX7" fmla="*/ 100573 w 201146"/>
              <a:gd name="connsiteY7" fmla="*/ 2530160 h 5042063"/>
              <a:gd name="connsiteX8" fmla="*/ 100573 w 201146"/>
              <a:gd name="connsiteY8" fmla="*/ 3107897 h 5042063"/>
              <a:gd name="connsiteX9" fmla="*/ 100573 w 201146"/>
              <a:gd name="connsiteY9" fmla="*/ 3735872 h 5042063"/>
              <a:gd name="connsiteX10" fmla="*/ 100573 w 201146"/>
              <a:gd name="connsiteY10" fmla="*/ 4414086 h 5042063"/>
              <a:gd name="connsiteX11" fmla="*/ 100573 w 201146"/>
              <a:gd name="connsiteY11" fmla="*/ 5042061 h 5042063"/>
              <a:gd name="connsiteX12" fmla="*/ 0 w 201146"/>
              <a:gd name="connsiteY12" fmla="*/ 5042063 h 5042063"/>
              <a:gd name="connsiteX13" fmla="*/ 0 w 201146"/>
              <a:gd name="connsiteY13" fmla="*/ 4411805 h 5042063"/>
              <a:gd name="connsiteX14" fmla="*/ 0 w 201146"/>
              <a:gd name="connsiteY14" fmla="*/ 3882389 h 5042063"/>
              <a:gd name="connsiteX15" fmla="*/ 0 w 201146"/>
              <a:gd name="connsiteY15" fmla="*/ 3252131 h 5042063"/>
              <a:gd name="connsiteX16" fmla="*/ 0 w 201146"/>
              <a:gd name="connsiteY16" fmla="*/ 2521032 h 5042063"/>
              <a:gd name="connsiteX17" fmla="*/ 0 w 201146"/>
              <a:gd name="connsiteY17" fmla="*/ 2042036 h 5042063"/>
              <a:gd name="connsiteX18" fmla="*/ 0 w 201146"/>
              <a:gd name="connsiteY18" fmla="*/ 1462198 h 5042063"/>
              <a:gd name="connsiteX19" fmla="*/ 0 w 201146"/>
              <a:gd name="connsiteY19" fmla="*/ 882361 h 5042063"/>
              <a:gd name="connsiteX20" fmla="*/ 0 w 201146"/>
              <a:gd name="connsiteY20" fmla="*/ 0 h 5042063"/>
              <a:gd name="connsiteX0" fmla="*/ 0 w 201146"/>
              <a:gd name="connsiteY0" fmla="*/ 0 h 5042063"/>
              <a:gd name="connsiteX1" fmla="*/ 100573 w 201146"/>
              <a:gd name="connsiteY1" fmla="*/ 2 h 5042063"/>
              <a:gd name="connsiteX2" fmla="*/ 100573 w 201146"/>
              <a:gd name="connsiteY2" fmla="*/ 683144 h 5042063"/>
              <a:gd name="connsiteX3" fmla="*/ 100573 w 201146"/>
              <a:gd name="connsiteY3" fmla="*/ 1366285 h 5042063"/>
              <a:gd name="connsiteX4" fmla="*/ 100573 w 201146"/>
              <a:gd name="connsiteY4" fmla="*/ 2530156 h 5042063"/>
              <a:gd name="connsiteX5" fmla="*/ 201146 w 201146"/>
              <a:gd name="connsiteY5" fmla="*/ 2530158 h 5042063"/>
              <a:gd name="connsiteX6" fmla="*/ 100573 w 201146"/>
              <a:gd name="connsiteY6" fmla="*/ 2530160 h 5042063"/>
              <a:gd name="connsiteX7" fmla="*/ 100573 w 201146"/>
              <a:gd name="connsiteY7" fmla="*/ 3133016 h 5042063"/>
              <a:gd name="connsiteX8" fmla="*/ 100573 w 201146"/>
              <a:gd name="connsiteY8" fmla="*/ 3786111 h 5042063"/>
              <a:gd name="connsiteX9" fmla="*/ 100573 w 201146"/>
              <a:gd name="connsiteY9" fmla="*/ 4464324 h 5042063"/>
              <a:gd name="connsiteX10" fmla="*/ 100573 w 201146"/>
              <a:gd name="connsiteY10" fmla="*/ 5042061 h 5042063"/>
              <a:gd name="connsiteX11" fmla="*/ 0 w 201146"/>
              <a:gd name="connsiteY11" fmla="*/ 5042063 h 50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146" h="5042063" stroke="0" extrusionOk="0">
                <a:moveTo>
                  <a:pt x="0" y="0"/>
                </a:moveTo>
                <a:cubicBezTo>
                  <a:pt x="20536" y="1516"/>
                  <a:pt x="64107" y="-1314"/>
                  <a:pt x="100573" y="2"/>
                </a:cubicBezTo>
                <a:cubicBezTo>
                  <a:pt x="87595" y="282064"/>
                  <a:pt x="118804" y="342382"/>
                  <a:pt x="100573" y="683144"/>
                </a:cubicBezTo>
                <a:cubicBezTo>
                  <a:pt x="82342" y="1023906"/>
                  <a:pt x="75778" y="1176553"/>
                  <a:pt x="100573" y="1315682"/>
                </a:cubicBezTo>
                <a:cubicBezTo>
                  <a:pt x="125368" y="1454811"/>
                  <a:pt x="93802" y="1619898"/>
                  <a:pt x="100573" y="1922919"/>
                </a:cubicBezTo>
                <a:cubicBezTo>
                  <a:pt x="107344" y="2225940"/>
                  <a:pt x="73710" y="2383780"/>
                  <a:pt x="100573" y="2530156"/>
                </a:cubicBezTo>
                <a:cubicBezTo>
                  <a:pt x="102138" y="2526398"/>
                  <a:pt x="145444" y="2532794"/>
                  <a:pt x="201146" y="2530158"/>
                </a:cubicBezTo>
                <a:cubicBezTo>
                  <a:pt x="162022" y="2526215"/>
                  <a:pt x="140598" y="2533481"/>
                  <a:pt x="100573" y="2530160"/>
                </a:cubicBezTo>
                <a:cubicBezTo>
                  <a:pt x="80270" y="2721773"/>
                  <a:pt x="126578" y="2928899"/>
                  <a:pt x="100573" y="3107897"/>
                </a:cubicBezTo>
                <a:cubicBezTo>
                  <a:pt x="74568" y="3286895"/>
                  <a:pt x="70367" y="3569521"/>
                  <a:pt x="100573" y="3735872"/>
                </a:cubicBezTo>
                <a:cubicBezTo>
                  <a:pt x="130779" y="3902223"/>
                  <a:pt x="75444" y="4237605"/>
                  <a:pt x="100573" y="4414086"/>
                </a:cubicBezTo>
                <a:cubicBezTo>
                  <a:pt x="125702" y="4590567"/>
                  <a:pt x="86178" y="4729203"/>
                  <a:pt x="100573" y="5042061"/>
                </a:cubicBezTo>
                <a:cubicBezTo>
                  <a:pt x="98215" y="5045687"/>
                  <a:pt x="55019" y="5040995"/>
                  <a:pt x="0" y="5042063"/>
                </a:cubicBezTo>
                <a:cubicBezTo>
                  <a:pt x="-1914" y="4754413"/>
                  <a:pt x="27045" y="4608394"/>
                  <a:pt x="0" y="4411805"/>
                </a:cubicBezTo>
                <a:cubicBezTo>
                  <a:pt x="-27045" y="4215216"/>
                  <a:pt x="-2696" y="4076257"/>
                  <a:pt x="0" y="3882389"/>
                </a:cubicBezTo>
                <a:cubicBezTo>
                  <a:pt x="2696" y="3688521"/>
                  <a:pt x="10372" y="3428954"/>
                  <a:pt x="0" y="3252131"/>
                </a:cubicBezTo>
                <a:cubicBezTo>
                  <a:pt x="-10372" y="3075308"/>
                  <a:pt x="-20035" y="2688203"/>
                  <a:pt x="0" y="2521032"/>
                </a:cubicBezTo>
                <a:cubicBezTo>
                  <a:pt x="20035" y="2353861"/>
                  <a:pt x="-23535" y="2156641"/>
                  <a:pt x="0" y="2042036"/>
                </a:cubicBezTo>
                <a:cubicBezTo>
                  <a:pt x="23535" y="1927431"/>
                  <a:pt x="16810" y="1729025"/>
                  <a:pt x="0" y="1462198"/>
                </a:cubicBezTo>
                <a:cubicBezTo>
                  <a:pt x="-16810" y="1195371"/>
                  <a:pt x="17430" y="1138573"/>
                  <a:pt x="0" y="882361"/>
                </a:cubicBezTo>
                <a:cubicBezTo>
                  <a:pt x="-17430" y="626149"/>
                  <a:pt x="-11210" y="354078"/>
                  <a:pt x="0" y="0"/>
                </a:cubicBezTo>
                <a:close/>
              </a:path>
              <a:path w="201146" h="5042063" fill="none" extrusionOk="0">
                <a:moveTo>
                  <a:pt x="0" y="0"/>
                </a:moveTo>
                <a:cubicBezTo>
                  <a:pt x="27975" y="-3984"/>
                  <a:pt x="78012" y="-219"/>
                  <a:pt x="100573" y="2"/>
                </a:cubicBezTo>
                <a:cubicBezTo>
                  <a:pt x="101205" y="198909"/>
                  <a:pt x="105410" y="447631"/>
                  <a:pt x="100573" y="683144"/>
                </a:cubicBezTo>
                <a:cubicBezTo>
                  <a:pt x="95736" y="918657"/>
                  <a:pt x="107324" y="1222855"/>
                  <a:pt x="100573" y="1366285"/>
                </a:cubicBezTo>
                <a:cubicBezTo>
                  <a:pt x="93822" y="1509715"/>
                  <a:pt x="110497" y="2264015"/>
                  <a:pt x="100573" y="2530156"/>
                </a:cubicBezTo>
                <a:cubicBezTo>
                  <a:pt x="102767" y="2525263"/>
                  <a:pt x="140775" y="2522445"/>
                  <a:pt x="201146" y="2530158"/>
                </a:cubicBezTo>
                <a:cubicBezTo>
                  <a:pt x="171516" y="2533268"/>
                  <a:pt x="142250" y="2525780"/>
                  <a:pt x="100573" y="2530160"/>
                </a:cubicBezTo>
                <a:cubicBezTo>
                  <a:pt x="78113" y="2667624"/>
                  <a:pt x="104519" y="2886883"/>
                  <a:pt x="100573" y="3133016"/>
                </a:cubicBezTo>
                <a:cubicBezTo>
                  <a:pt x="96627" y="3379149"/>
                  <a:pt x="125644" y="3622505"/>
                  <a:pt x="100573" y="3786111"/>
                </a:cubicBezTo>
                <a:cubicBezTo>
                  <a:pt x="75502" y="3949717"/>
                  <a:pt x="86552" y="4290521"/>
                  <a:pt x="100573" y="4464324"/>
                </a:cubicBezTo>
                <a:cubicBezTo>
                  <a:pt x="114594" y="4638127"/>
                  <a:pt x="88987" y="4758520"/>
                  <a:pt x="100573" y="5042061"/>
                </a:cubicBezTo>
                <a:cubicBezTo>
                  <a:pt x="97354" y="5040423"/>
                  <a:pt x="54363" y="5045037"/>
                  <a:pt x="0" y="5042063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702542988">
                  <a:prstGeom prst="rightBrace">
                    <a:avLst>
                      <a:gd name="adj1" fmla="val 0"/>
                      <a:gd name="adj2" fmla="val 50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412134-DB0A-4B55-88C9-036A96FCCFB4}"/>
              </a:ext>
            </a:extLst>
          </p:cNvPr>
          <p:cNvSpPr/>
          <p:nvPr/>
        </p:nvSpPr>
        <p:spPr>
          <a:xfrm>
            <a:off x="4476299" y="5232535"/>
            <a:ext cx="38940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m(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每个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嵌入后的维度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AAEC39-A4D5-4DA6-B389-BB6BCF2508A9}"/>
              </a:ext>
            </a:extLst>
          </p:cNvPr>
          <p:cNvSpPr/>
          <p:nvPr/>
        </p:nvSpPr>
        <p:spPr>
          <a:xfrm>
            <a:off x="2693452" y="1422604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9DF3AB-8A8E-4418-8D23-3B60E0B6A75C}"/>
              </a:ext>
            </a:extLst>
          </p:cNvPr>
          <p:cNvSpPr/>
          <p:nvPr/>
        </p:nvSpPr>
        <p:spPr>
          <a:xfrm>
            <a:off x="2693452" y="1925485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8CB9A-B1A7-4E07-9C83-798FE1B0C920}"/>
              </a:ext>
            </a:extLst>
          </p:cNvPr>
          <p:cNvSpPr/>
          <p:nvPr/>
        </p:nvSpPr>
        <p:spPr>
          <a:xfrm rot="5400000">
            <a:off x="2963558" y="2392690"/>
            <a:ext cx="6142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F1D5C2-A478-4F33-82F4-3D0A8A379D8C}"/>
              </a:ext>
            </a:extLst>
          </p:cNvPr>
          <p:cNvSpPr/>
          <p:nvPr/>
        </p:nvSpPr>
        <p:spPr>
          <a:xfrm>
            <a:off x="2662193" y="2844965"/>
            <a:ext cx="12170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TokenN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4580DF-8963-40E4-A472-238BBA6536E1}"/>
              </a:ext>
            </a:extLst>
          </p:cNvPr>
          <p:cNvSpPr/>
          <p:nvPr/>
        </p:nvSpPr>
        <p:spPr>
          <a:xfrm>
            <a:off x="2649773" y="3302780"/>
            <a:ext cx="12105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填充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CB7E3A-B7C5-4AF3-A303-848C791F325B}"/>
              </a:ext>
            </a:extLst>
          </p:cNvPr>
          <p:cNvSpPr/>
          <p:nvPr/>
        </p:nvSpPr>
        <p:spPr>
          <a:xfrm rot="5400000">
            <a:off x="2963558" y="3881964"/>
            <a:ext cx="6142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014FEF-E3E2-418F-91EB-98621031ACE6}"/>
              </a:ext>
            </a:extLst>
          </p:cNvPr>
          <p:cNvSpPr/>
          <p:nvPr/>
        </p:nvSpPr>
        <p:spPr>
          <a:xfrm>
            <a:off x="2665400" y="4419376"/>
            <a:ext cx="12105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填充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13722F1-826E-4772-BC24-87EF4DCC43C1}"/>
              </a:ext>
            </a:extLst>
          </p:cNvPr>
          <p:cNvSpPr/>
          <p:nvPr/>
        </p:nvSpPr>
        <p:spPr>
          <a:xfrm rot="10800000">
            <a:off x="2443479" y="1576395"/>
            <a:ext cx="182593" cy="3257395"/>
          </a:xfrm>
          <a:custGeom>
            <a:avLst/>
            <a:gdLst>
              <a:gd name="connsiteX0" fmla="*/ 0 w 182593"/>
              <a:gd name="connsiteY0" fmla="*/ 0 h 3257395"/>
              <a:gd name="connsiteX1" fmla="*/ 91297 w 182593"/>
              <a:gd name="connsiteY1" fmla="*/ 2 h 3257395"/>
              <a:gd name="connsiteX2" fmla="*/ 91297 w 182593"/>
              <a:gd name="connsiteY2" fmla="*/ 586131 h 3257395"/>
              <a:gd name="connsiteX3" fmla="*/ 91297 w 182593"/>
              <a:gd name="connsiteY3" fmla="*/ 1139084 h 3257395"/>
              <a:gd name="connsiteX4" fmla="*/ 91297 w 182593"/>
              <a:gd name="connsiteY4" fmla="*/ 1658859 h 3257395"/>
              <a:gd name="connsiteX5" fmla="*/ 182594 w 182593"/>
              <a:gd name="connsiteY5" fmla="*/ 1658861 h 3257395"/>
              <a:gd name="connsiteX6" fmla="*/ 91297 w 182593"/>
              <a:gd name="connsiteY6" fmla="*/ 1658863 h 3257395"/>
              <a:gd name="connsiteX7" fmla="*/ 91297 w 182593"/>
              <a:gd name="connsiteY7" fmla="*/ 2159736 h 3257395"/>
              <a:gd name="connsiteX8" fmla="*/ 91297 w 182593"/>
              <a:gd name="connsiteY8" fmla="*/ 2644623 h 3257395"/>
              <a:gd name="connsiteX9" fmla="*/ 91297 w 182593"/>
              <a:gd name="connsiteY9" fmla="*/ 3257393 h 3257395"/>
              <a:gd name="connsiteX10" fmla="*/ 0 w 182593"/>
              <a:gd name="connsiteY10" fmla="*/ 3257395 h 3257395"/>
              <a:gd name="connsiteX11" fmla="*/ 0 w 182593"/>
              <a:gd name="connsiteY11" fmla="*/ 2703638 h 3257395"/>
              <a:gd name="connsiteX12" fmla="*/ 0 w 182593"/>
              <a:gd name="connsiteY12" fmla="*/ 2052159 h 3257395"/>
              <a:gd name="connsiteX13" fmla="*/ 0 w 182593"/>
              <a:gd name="connsiteY13" fmla="*/ 1368106 h 3257395"/>
              <a:gd name="connsiteX14" fmla="*/ 0 w 182593"/>
              <a:gd name="connsiteY14" fmla="*/ 781775 h 3257395"/>
              <a:gd name="connsiteX15" fmla="*/ 0 w 182593"/>
              <a:gd name="connsiteY15" fmla="*/ 0 h 3257395"/>
              <a:gd name="connsiteX0" fmla="*/ 0 w 182593"/>
              <a:gd name="connsiteY0" fmla="*/ 0 h 3257395"/>
              <a:gd name="connsiteX1" fmla="*/ 91297 w 182593"/>
              <a:gd name="connsiteY1" fmla="*/ 2 h 3257395"/>
              <a:gd name="connsiteX2" fmla="*/ 91297 w 182593"/>
              <a:gd name="connsiteY2" fmla="*/ 569543 h 3257395"/>
              <a:gd name="connsiteX3" fmla="*/ 91297 w 182593"/>
              <a:gd name="connsiteY3" fmla="*/ 1105907 h 3257395"/>
              <a:gd name="connsiteX4" fmla="*/ 91297 w 182593"/>
              <a:gd name="connsiteY4" fmla="*/ 1658859 h 3257395"/>
              <a:gd name="connsiteX5" fmla="*/ 182594 w 182593"/>
              <a:gd name="connsiteY5" fmla="*/ 1658861 h 3257395"/>
              <a:gd name="connsiteX6" fmla="*/ 91297 w 182593"/>
              <a:gd name="connsiteY6" fmla="*/ 1658863 h 3257395"/>
              <a:gd name="connsiteX7" fmla="*/ 91297 w 182593"/>
              <a:gd name="connsiteY7" fmla="*/ 2223677 h 3257395"/>
              <a:gd name="connsiteX8" fmla="*/ 91297 w 182593"/>
              <a:gd name="connsiteY8" fmla="*/ 2772506 h 3257395"/>
              <a:gd name="connsiteX9" fmla="*/ 91297 w 182593"/>
              <a:gd name="connsiteY9" fmla="*/ 3257393 h 3257395"/>
              <a:gd name="connsiteX10" fmla="*/ 0 w 182593"/>
              <a:gd name="connsiteY10" fmla="*/ 3257395 h 325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93" h="3257395" stroke="0" extrusionOk="0">
                <a:moveTo>
                  <a:pt x="0" y="0"/>
                </a:moveTo>
                <a:cubicBezTo>
                  <a:pt x="36930" y="-2696"/>
                  <a:pt x="61723" y="1736"/>
                  <a:pt x="91297" y="2"/>
                </a:cubicBezTo>
                <a:cubicBezTo>
                  <a:pt x="80862" y="245417"/>
                  <a:pt x="69324" y="345768"/>
                  <a:pt x="91297" y="586131"/>
                </a:cubicBezTo>
                <a:cubicBezTo>
                  <a:pt x="113270" y="826494"/>
                  <a:pt x="99437" y="985054"/>
                  <a:pt x="91297" y="1139084"/>
                </a:cubicBezTo>
                <a:cubicBezTo>
                  <a:pt x="83157" y="1293114"/>
                  <a:pt x="116776" y="1420642"/>
                  <a:pt x="91297" y="1658859"/>
                </a:cubicBezTo>
                <a:cubicBezTo>
                  <a:pt x="98293" y="1652978"/>
                  <a:pt x="133766" y="1655375"/>
                  <a:pt x="182594" y="1658861"/>
                </a:cubicBezTo>
                <a:cubicBezTo>
                  <a:pt x="150629" y="1656106"/>
                  <a:pt x="135697" y="1657211"/>
                  <a:pt x="91297" y="1658863"/>
                </a:cubicBezTo>
                <a:cubicBezTo>
                  <a:pt x="102017" y="1882970"/>
                  <a:pt x="110796" y="1910388"/>
                  <a:pt x="91297" y="2159736"/>
                </a:cubicBezTo>
                <a:cubicBezTo>
                  <a:pt x="71798" y="2409084"/>
                  <a:pt x="85548" y="2438707"/>
                  <a:pt x="91297" y="2644623"/>
                </a:cubicBezTo>
                <a:cubicBezTo>
                  <a:pt x="97046" y="2850539"/>
                  <a:pt x="113064" y="2995961"/>
                  <a:pt x="91297" y="3257393"/>
                </a:cubicBezTo>
                <a:cubicBezTo>
                  <a:pt x="92225" y="3249606"/>
                  <a:pt x="54838" y="3262029"/>
                  <a:pt x="0" y="3257395"/>
                </a:cubicBezTo>
                <a:cubicBezTo>
                  <a:pt x="7420" y="3017799"/>
                  <a:pt x="17759" y="2906580"/>
                  <a:pt x="0" y="2703638"/>
                </a:cubicBezTo>
                <a:cubicBezTo>
                  <a:pt x="-17759" y="2500696"/>
                  <a:pt x="-22758" y="2249711"/>
                  <a:pt x="0" y="2052159"/>
                </a:cubicBezTo>
                <a:cubicBezTo>
                  <a:pt x="22758" y="1854607"/>
                  <a:pt x="33857" y="1687902"/>
                  <a:pt x="0" y="1368106"/>
                </a:cubicBezTo>
                <a:cubicBezTo>
                  <a:pt x="-33857" y="1048310"/>
                  <a:pt x="834" y="930468"/>
                  <a:pt x="0" y="781775"/>
                </a:cubicBezTo>
                <a:cubicBezTo>
                  <a:pt x="-834" y="633082"/>
                  <a:pt x="-26569" y="243301"/>
                  <a:pt x="0" y="0"/>
                </a:cubicBezTo>
                <a:close/>
              </a:path>
              <a:path w="182593" h="3257395" fill="none" extrusionOk="0">
                <a:moveTo>
                  <a:pt x="0" y="0"/>
                </a:moveTo>
                <a:cubicBezTo>
                  <a:pt x="31425" y="1983"/>
                  <a:pt x="64373" y="1196"/>
                  <a:pt x="91297" y="2"/>
                </a:cubicBezTo>
                <a:cubicBezTo>
                  <a:pt x="103804" y="268095"/>
                  <a:pt x="67675" y="439634"/>
                  <a:pt x="91297" y="569543"/>
                </a:cubicBezTo>
                <a:cubicBezTo>
                  <a:pt x="114919" y="699452"/>
                  <a:pt x="91081" y="947151"/>
                  <a:pt x="91297" y="1105907"/>
                </a:cubicBezTo>
                <a:cubicBezTo>
                  <a:pt x="91513" y="1264663"/>
                  <a:pt x="112296" y="1426626"/>
                  <a:pt x="91297" y="1658859"/>
                </a:cubicBezTo>
                <a:cubicBezTo>
                  <a:pt x="96292" y="1656485"/>
                  <a:pt x="126732" y="1654442"/>
                  <a:pt x="182594" y="1658861"/>
                </a:cubicBezTo>
                <a:cubicBezTo>
                  <a:pt x="151569" y="1662898"/>
                  <a:pt x="123897" y="1656607"/>
                  <a:pt x="91297" y="1658863"/>
                </a:cubicBezTo>
                <a:cubicBezTo>
                  <a:pt x="71633" y="1867142"/>
                  <a:pt x="108858" y="1949360"/>
                  <a:pt x="91297" y="2223677"/>
                </a:cubicBezTo>
                <a:cubicBezTo>
                  <a:pt x="73736" y="2497994"/>
                  <a:pt x="118030" y="2627789"/>
                  <a:pt x="91297" y="2772506"/>
                </a:cubicBezTo>
                <a:cubicBezTo>
                  <a:pt x="64564" y="2917223"/>
                  <a:pt x="97283" y="3046818"/>
                  <a:pt x="91297" y="3257393"/>
                </a:cubicBezTo>
                <a:cubicBezTo>
                  <a:pt x="90662" y="3259023"/>
                  <a:pt x="59509" y="3258348"/>
                  <a:pt x="0" y="3257395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702542988">
                  <a:prstGeom prst="rightBrace">
                    <a:avLst>
                      <a:gd name="adj1" fmla="val 0"/>
                      <a:gd name="adj2" fmla="val 5092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0268B4-D35B-446E-A5F0-18D16EF70DAF}"/>
              </a:ext>
            </a:extLst>
          </p:cNvPr>
          <p:cNvSpPr/>
          <p:nvPr/>
        </p:nvSpPr>
        <p:spPr>
          <a:xfrm rot="16200000">
            <a:off x="858397" y="2942430"/>
            <a:ext cx="2573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最长文档长度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1D2FB3-80BB-4623-A302-972C29A610FF}"/>
              </a:ext>
            </a:extLst>
          </p:cNvPr>
          <p:cNvSpPr/>
          <p:nvPr/>
        </p:nvSpPr>
        <p:spPr>
          <a:xfrm rot="8207224">
            <a:off x="4549813" y="420857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7D4ABED-F55D-45E4-B454-CA85893F3420}"/>
              </a:ext>
            </a:extLst>
          </p:cNvPr>
          <p:cNvSpPr/>
          <p:nvPr/>
        </p:nvSpPr>
        <p:spPr>
          <a:xfrm rot="8207224">
            <a:off x="9462036" y="360205"/>
            <a:ext cx="8290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2E0F92B3-556A-46AA-999B-B9B4880DA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\langle{}k,L,D\rangle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7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D7A5746-C098-40C1-A15E-10F47BBBA0E3}"/>
              </a:ext>
            </a:extLst>
          </p:cNvPr>
          <p:cNvSpPr/>
          <p:nvPr/>
        </p:nvSpPr>
        <p:spPr>
          <a:xfrm>
            <a:off x="1314285" y="1627154"/>
            <a:ext cx="5042064" cy="416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E779ED-6F30-4FC6-8936-96669B1E275C}"/>
              </a:ext>
            </a:extLst>
          </p:cNvPr>
          <p:cNvSpPr/>
          <p:nvPr/>
        </p:nvSpPr>
        <p:spPr>
          <a:xfrm>
            <a:off x="1314285" y="2561952"/>
            <a:ext cx="5042064" cy="4165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68123F-F9CD-4C72-AFA8-32C1FF4781C7}"/>
              </a:ext>
            </a:extLst>
          </p:cNvPr>
          <p:cNvSpPr/>
          <p:nvPr/>
        </p:nvSpPr>
        <p:spPr>
          <a:xfrm>
            <a:off x="3502741" y="2118186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●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CDA815-62B6-4666-81BB-23DFA225A354}"/>
              </a:ext>
            </a:extLst>
          </p:cNvPr>
          <p:cNvSpPr/>
          <p:nvPr/>
        </p:nvSpPr>
        <p:spPr>
          <a:xfrm>
            <a:off x="6356349" y="1582088"/>
            <a:ext cx="9925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6B8CF7-DACB-4601-AB5B-817B6DBD5CFA}"/>
              </a:ext>
            </a:extLst>
          </p:cNvPr>
          <p:cNvSpPr/>
          <p:nvPr/>
        </p:nvSpPr>
        <p:spPr>
          <a:xfrm>
            <a:off x="6594394" y="2516886"/>
            <a:ext cx="5164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3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BB2B2D1D-BDC6-42CF-B6F4-D6D4571428E7}"/>
              </a:ext>
            </a:extLst>
          </p:cNvPr>
          <p:cNvSpPr/>
          <p:nvPr/>
        </p:nvSpPr>
        <p:spPr>
          <a:xfrm rot="8207224">
            <a:off x="9608520" y="3660409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7525D1-9229-421A-B724-095980572C44}"/>
              </a:ext>
            </a:extLst>
          </p:cNvPr>
          <p:cNvCxnSpPr/>
          <p:nvPr/>
        </p:nvCxnSpPr>
        <p:spPr>
          <a:xfrm>
            <a:off x="8582666" y="4521970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D00636F-8973-4204-87C9-89D08C9FEBFF}"/>
              </a:ext>
            </a:extLst>
          </p:cNvPr>
          <p:cNvSpPr/>
          <p:nvPr/>
        </p:nvSpPr>
        <p:spPr>
          <a:xfrm>
            <a:off x="8869943" y="4915399"/>
            <a:ext cx="7681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FB3A34F-EA86-4531-8AF8-F61D379CEFC6}"/>
              </a:ext>
            </a:extLst>
          </p:cNvPr>
          <p:cNvCxnSpPr/>
          <p:nvPr/>
        </p:nvCxnSpPr>
        <p:spPr>
          <a:xfrm>
            <a:off x="8841844" y="4276803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C94F99D-9BF0-46FD-AEA4-B0012CB5D96C}"/>
              </a:ext>
            </a:extLst>
          </p:cNvPr>
          <p:cNvSpPr/>
          <p:nvPr/>
        </p:nvSpPr>
        <p:spPr>
          <a:xfrm>
            <a:off x="9129121" y="4670232"/>
            <a:ext cx="7681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9AEB372-B796-4250-BCE6-130CD4FB045C}"/>
              </a:ext>
            </a:extLst>
          </p:cNvPr>
          <p:cNvCxnSpPr/>
          <p:nvPr/>
        </p:nvCxnSpPr>
        <p:spPr>
          <a:xfrm>
            <a:off x="9160741" y="4018006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68F1C76-F8B1-42D5-8CE8-E4903919A7ED}"/>
              </a:ext>
            </a:extLst>
          </p:cNvPr>
          <p:cNvSpPr/>
          <p:nvPr/>
        </p:nvSpPr>
        <p:spPr>
          <a:xfrm>
            <a:off x="9448018" y="4411435"/>
            <a:ext cx="7681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E2BCEEC-25C5-44AB-8071-9FEE734F0792}"/>
              </a:ext>
            </a:extLst>
          </p:cNvPr>
          <p:cNvCxnSpPr/>
          <p:nvPr/>
        </p:nvCxnSpPr>
        <p:spPr>
          <a:xfrm>
            <a:off x="10153918" y="3128481"/>
            <a:ext cx="574554" cy="393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1617656-254B-4D8D-89BF-B18A0CD3B852}"/>
              </a:ext>
            </a:extLst>
          </p:cNvPr>
          <p:cNvSpPr/>
          <p:nvPr/>
        </p:nvSpPr>
        <p:spPr>
          <a:xfrm>
            <a:off x="10447607" y="3521910"/>
            <a:ext cx="7553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9C162D48-EEA6-4038-BEE8-84037AC85A4B}"/>
              </a:ext>
            </a:extLst>
          </p:cNvPr>
          <p:cNvSpPr/>
          <p:nvPr/>
        </p:nvSpPr>
        <p:spPr>
          <a:xfrm rot="2758684">
            <a:off x="10292393" y="3539961"/>
            <a:ext cx="178267" cy="2162110"/>
          </a:xfrm>
          <a:custGeom>
            <a:avLst/>
            <a:gdLst>
              <a:gd name="connsiteX0" fmla="*/ 0 w 178267"/>
              <a:gd name="connsiteY0" fmla="*/ 0 h 2162110"/>
              <a:gd name="connsiteX1" fmla="*/ 89134 w 178267"/>
              <a:gd name="connsiteY1" fmla="*/ 2 h 2162110"/>
              <a:gd name="connsiteX2" fmla="*/ 89134 w 178267"/>
              <a:gd name="connsiteY2" fmla="*/ 564184 h 2162110"/>
              <a:gd name="connsiteX3" fmla="*/ 89134 w 178267"/>
              <a:gd name="connsiteY3" fmla="*/ 1084967 h 2162110"/>
              <a:gd name="connsiteX4" fmla="*/ 178268 w 178267"/>
              <a:gd name="connsiteY4" fmla="*/ 1084969 h 2162110"/>
              <a:gd name="connsiteX5" fmla="*/ 89134 w 178267"/>
              <a:gd name="connsiteY5" fmla="*/ 1084971 h 2162110"/>
              <a:gd name="connsiteX6" fmla="*/ 89134 w 178267"/>
              <a:gd name="connsiteY6" fmla="*/ 1601997 h 2162110"/>
              <a:gd name="connsiteX7" fmla="*/ 89134 w 178267"/>
              <a:gd name="connsiteY7" fmla="*/ 2162108 h 2162110"/>
              <a:gd name="connsiteX8" fmla="*/ 0 w 178267"/>
              <a:gd name="connsiteY8" fmla="*/ 2162110 h 2162110"/>
              <a:gd name="connsiteX9" fmla="*/ 0 w 178267"/>
              <a:gd name="connsiteY9" fmla="*/ 1578340 h 2162110"/>
              <a:gd name="connsiteX10" fmla="*/ 0 w 178267"/>
              <a:gd name="connsiteY10" fmla="*/ 1081055 h 2162110"/>
              <a:gd name="connsiteX11" fmla="*/ 0 w 178267"/>
              <a:gd name="connsiteY11" fmla="*/ 583770 h 2162110"/>
              <a:gd name="connsiteX12" fmla="*/ 0 w 178267"/>
              <a:gd name="connsiteY12" fmla="*/ 0 h 2162110"/>
              <a:gd name="connsiteX0" fmla="*/ 0 w 178267"/>
              <a:gd name="connsiteY0" fmla="*/ 0 h 2162110"/>
              <a:gd name="connsiteX1" fmla="*/ 89134 w 178267"/>
              <a:gd name="connsiteY1" fmla="*/ 2 h 2162110"/>
              <a:gd name="connsiteX2" fmla="*/ 89134 w 178267"/>
              <a:gd name="connsiteY2" fmla="*/ 542485 h 2162110"/>
              <a:gd name="connsiteX3" fmla="*/ 89134 w 178267"/>
              <a:gd name="connsiteY3" fmla="*/ 1084967 h 2162110"/>
              <a:gd name="connsiteX4" fmla="*/ 178268 w 178267"/>
              <a:gd name="connsiteY4" fmla="*/ 1084969 h 2162110"/>
              <a:gd name="connsiteX5" fmla="*/ 89134 w 178267"/>
              <a:gd name="connsiteY5" fmla="*/ 1084971 h 2162110"/>
              <a:gd name="connsiteX6" fmla="*/ 89134 w 178267"/>
              <a:gd name="connsiteY6" fmla="*/ 1645082 h 2162110"/>
              <a:gd name="connsiteX7" fmla="*/ 89134 w 178267"/>
              <a:gd name="connsiteY7" fmla="*/ 2162108 h 2162110"/>
              <a:gd name="connsiteX8" fmla="*/ 0 w 178267"/>
              <a:gd name="connsiteY8" fmla="*/ 2162110 h 21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267" h="2162110" stroke="0" extrusionOk="0">
                <a:moveTo>
                  <a:pt x="0" y="0"/>
                </a:moveTo>
                <a:cubicBezTo>
                  <a:pt x="25319" y="817"/>
                  <a:pt x="50455" y="2029"/>
                  <a:pt x="89134" y="2"/>
                </a:cubicBezTo>
                <a:cubicBezTo>
                  <a:pt x="94881" y="126243"/>
                  <a:pt x="61777" y="376532"/>
                  <a:pt x="89134" y="564184"/>
                </a:cubicBezTo>
                <a:cubicBezTo>
                  <a:pt x="116491" y="751836"/>
                  <a:pt x="100528" y="864965"/>
                  <a:pt x="89134" y="1084967"/>
                </a:cubicBezTo>
                <a:cubicBezTo>
                  <a:pt x="87196" y="1083025"/>
                  <a:pt x="135257" y="1081321"/>
                  <a:pt x="178268" y="1084969"/>
                </a:cubicBezTo>
                <a:cubicBezTo>
                  <a:pt x="139012" y="1084584"/>
                  <a:pt x="118502" y="1083270"/>
                  <a:pt x="89134" y="1084971"/>
                </a:cubicBezTo>
                <a:cubicBezTo>
                  <a:pt x="76835" y="1335375"/>
                  <a:pt x="72010" y="1475546"/>
                  <a:pt x="89134" y="1601997"/>
                </a:cubicBezTo>
                <a:cubicBezTo>
                  <a:pt x="106258" y="1728448"/>
                  <a:pt x="116433" y="1979632"/>
                  <a:pt x="89134" y="2162108"/>
                </a:cubicBezTo>
                <a:cubicBezTo>
                  <a:pt x="91707" y="2153028"/>
                  <a:pt x="47522" y="2156476"/>
                  <a:pt x="0" y="2162110"/>
                </a:cubicBezTo>
                <a:cubicBezTo>
                  <a:pt x="-17100" y="2015833"/>
                  <a:pt x="-11276" y="1761333"/>
                  <a:pt x="0" y="1578340"/>
                </a:cubicBezTo>
                <a:cubicBezTo>
                  <a:pt x="11276" y="1395347"/>
                  <a:pt x="-4328" y="1204660"/>
                  <a:pt x="0" y="1081055"/>
                </a:cubicBezTo>
                <a:cubicBezTo>
                  <a:pt x="4328" y="957450"/>
                  <a:pt x="-23164" y="750299"/>
                  <a:pt x="0" y="583770"/>
                </a:cubicBezTo>
                <a:cubicBezTo>
                  <a:pt x="23164" y="417242"/>
                  <a:pt x="8428" y="126868"/>
                  <a:pt x="0" y="0"/>
                </a:cubicBezTo>
                <a:close/>
              </a:path>
              <a:path w="178267" h="2162110" fill="none" extrusionOk="0">
                <a:moveTo>
                  <a:pt x="0" y="0"/>
                </a:moveTo>
                <a:cubicBezTo>
                  <a:pt x="34900" y="209"/>
                  <a:pt x="49918" y="-2061"/>
                  <a:pt x="89134" y="2"/>
                </a:cubicBezTo>
                <a:cubicBezTo>
                  <a:pt x="67885" y="183489"/>
                  <a:pt x="85830" y="310406"/>
                  <a:pt x="89134" y="542485"/>
                </a:cubicBezTo>
                <a:cubicBezTo>
                  <a:pt x="92438" y="774564"/>
                  <a:pt x="90802" y="858794"/>
                  <a:pt x="89134" y="1084967"/>
                </a:cubicBezTo>
                <a:cubicBezTo>
                  <a:pt x="94302" y="1077482"/>
                  <a:pt x="128657" y="1089204"/>
                  <a:pt x="178268" y="1084969"/>
                </a:cubicBezTo>
                <a:cubicBezTo>
                  <a:pt x="136416" y="1087094"/>
                  <a:pt x="114115" y="1083141"/>
                  <a:pt x="89134" y="1084971"/>
                </a:cubicBezTo>
                <a:cubicBezTo>
                  <a:pt x="67558" y="1312029"/>
                  <a:pt x="87173" y="1407528"/>
                  <a:pt x="89134" y="1645082"/>
                </a:cubicBezTo>
                <a:cubicBezTo>
                  <a:pt x="91095" y="1882636"/>
                  <a:pt x="92918" y="1923731"/>
                  <a:pt x="89134" y="2162108"/>
                </a:cubicBezTo>
                <a:cubicBezTo>
                  <a:pt x="82047" y="2155772"/>
                  <a:pt x="48454" y="2168658"/>
                  <a:pt x="0" y="2162110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702542988">
                  <a:prstGeom prst="rightBrace">
                    <a:avLst>
                      <a:gd name="adj1" fmla="val 0"/>
                      <a:gd name="adj2" fmla="val 50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B2F7F2-1AF8-4B41-9864-ED43D3BAF325}"/>
              </a:ext>
            </a:extLst>
          </p:cNvPr>
          <p:cNvSpPr/>
          <p:nvPr/>
        </p:nvSpPr>
        <p:spPr>
          <a:xfrm rot="18916240">
            <a:off x="9540937" y="4549935"/>
            <a:ext cx="23551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k(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批次中文档数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56D1CC-E64E-4423-9FAC-AF3B10E3942A}"/>
              </a:ext>
            </a:extLst>
          </p:cNvPr>
          <p:cNvSpPr/>
          <p:nvPr/>
        </p:nvSpPr>
        <p:spPr>
          <a:xfrm>
            <a:off x="5424523" y="102752"/>
            <a:ext cx="5042065" cy="3411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3893F8-72F2-4F37-A84B-A348CFE2F12A}"/>
              </a:ext>
            </a:extLst>
          </p:cNvPr>
          <p:cNvSpPr/>
          <p:nvPr/>
        </p:nvSpPr>
        <p:spPr>
          <a:xfrm>
            <a:off x="4422489" y="982458"/>
            <a:ext cx="5042065" cy="3411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D9E43A-85C7-41FF-AAE0-16FBDADE7817}"/>
              </a:ext>
            </a:extLst>
          </p:cNvPr>
          <p:cNvSpPr/>
          <p:nvPr/>
        </p:nvSpPr>
        <p:spPr>
          <a:xfrm>
            <a:off x="4110074" y="1225064"/>
            <a:ext cx="5042065" cy="3411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BCEF63-8DF5-4393-9029-05F9EC42E2DA}"/>
              </a:ext>
            </a:extLst>
          </p:cNvPr>
          <p:cNvSpPr/>
          <p:nvPr/>
        </p:nvSpPr>
        <p:spPr>
          <a:xfrm>
            <a:off x="3847935" y="1467670"/>
            <a:ext cx="5042065" cy="3411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C64B9816-0EC9-4C75-B7D9-764145544FEF}"/>
              </a:ext>
            </a:extLst>
          </p:cNvPr>
          <p:cNvSpPr/>
          <p:nvPr/>
        </p:nvSpPr>
        <p:spPr>
          <a:xfrm rot="5400000">
            <a:off x="6268395" y="2458398"/>
            <a:ext cx="201146" cy="5042063"/>
          </a:xfrm>
          <a:custGeom>
            <a:avLst/>
            <a:gdLst>
              <a:gd name="connsiteX0" fmla="*/ 0 w 201146"/>
              <a:gd name="connsiteY0" fmla="*/ 0 h 5042063"/>
              <a:gd name="connsiteX1" fmla="*/ 100573 w 201146"/>
              <a:gd name="connsiteY1" fmla="*/ 2 h 5042063"/>
              <a:gd name="connsiteX2" fmla="*/ 100573 w 201146"/>
              <a:gd name="connsiteY2" fmla="*/ 683144 h 5042063"/>
              <a:gd name="connsiteX3" fmla="*/ 100573 w 201146"/>
              <a:gd name="connsiteY3" fmla="*/ 1315682 h 5042063"/>
              <a:gd name="connsiteX4" fmla="*/ 100573 w 201146"/>
              <a:gd name="connsiteY4" fmla="*/ 1922919 h 5042063"/>
              <a:gd name="connsiteX5" fmla="*/ 100573 w 201146"/>
              <a:gd name="connsiteY5" fmla="*/ 2530156 h 5042063"/>
              <a:gd name="connsiteX6" fmla="*/ 201146 w 201146"/>
              <a:gd name="connsiteY6" fmla="*/ 2530158 h 5042063"/>
              <a:gd name="connsiteX7" fmla="*/ 100573 w 201146"/>
              <a:gd name="connsiteY7" fmla="*/ 2530160 h 5042063"/>
              <a:gd name="connsiteX8" fmla="*/ 100573 w 201146"/>
              <a:gd name="connsiteY8" fmla="*/ 3107897 h 5042063"/>
              <a:gd name="connsiteX9" fmla="*/ 100573 w 201146"/>
              <a:gd name="connsiteY9" fmla="*/ 3735872 h 5042063"/>
              <a:gd name="connsiteX10" fmla="*/ 100573 w 201146"/>
              <a:gd name="connsiteY10" fmla="*/ 4414086 h 5042063"/>
              <a:gd name="connsiteX11" fmla="*/ 100573 w 201146"/>
              <a:gd name="connsiteY11" fmla="*/ 5042061 h 5042063"/>
              <a:gd name="connsiteX12" fmla="*/ 0 w 201146"/>
              <a:gd name="connsiteY12" fmla="*/ 5042063 h 5042063"/>
              <a:gd name="connsiteX13" fmla="*/ 0 w 201146"/>
              <a:gd name="connsiteY13" fmla="*/ 4411805 h 5042063"/>
              <a:gd name="connsiteX14" fmla="*/ 0 w 201146"/>
              <a:gd name="connsiteY14" fmla="*/ 3882389 h 5042063"/>
              <a:gd name="connsiteX15" fmla="*/ 0 w 201146"/>
              <a:gd name="connsiteY15" fmla="*/ 3252131 h 5042063"/>
              <a:gd name="connsiteX16" fmla="*/ 0 w 201146"/>
              <a:gd name="connsiteY16" fmla="*/ 2521032 h 5042063"/>
              <a:gd name="connsiteX17" fmla="*/ 0 w 201146"/>
              <a:gd name="connsiteY17" fmla="*/ 2042036 h 5042063"/>
              <a:gd name="connsiteX18" fmla="*/ 0 w 201146"/>
              <a:gd name="connsiteY18" fmla="*/ 1462198 h 5042063"/>
              <a:gd name="connsiteX19" fmla="*/ 0 w 201146"/>
              <a:gd name="connsiteY19" fmla="*/ 882361 h 5042063"/>
              <a:gd name="connsiteX20" fmla="*/ 0 w 201146"/>
              <a:gd name="connsiteY20" fmla="*/ 0 h 5042063"/>
              <a:gd name="connsiteX0" fmla="*/ 0 w 201146"/>
              <a:gd name="connsiteY0" fmla="*/ 0 h 5042063"/>
              <a:gd name="connsiteX1" fmla="*/ 100573 w 201146"/>
              <a:gd name="connsiteY1" fmla="*/ 2 h 5042063"/>
              <a:gd name="connsiteX2" fmla="*/ 100573 w 201146"/>
              <a:gd name="connsiteY2" fmla="*/ 683144 h 5042063"/>
              <a:gd name="connsiteX3" fmla="*/ 100573 w 201146"/>
              <a:gd name="connsiteY3" fmla="*/ 1366285 h 5042063"/>
              <a:gd name="connsiteX4" fmla="*/ 100573 w 201146"/>
              <a:gd name="connsiteY4" fmla="*/ 2530156 h 5042063"/>
              <a:gd name="connsiteX5" fmla="*/ 201146 w 201146"/>
              <a:gd name="connsiteY5" fmla="*/ 2530158 h 5042063"/>
              <a:gd name="connsiteX6" fmla="*/ 100573 w 201146"/>
              <a:gd name="connsiteY6" fmla="*/ 2530160 h 5042063"/>
              <a:gd name="connsiteX7" fmla="*/ 100573 w 201146"/>
              <a:gd name="connsiteY7" fmla="*/ 3133016 h 5042063"/>
              <a:gd name="connsiteX8" fmla="*/ 100573 w 201146"/>
              <a:gd name="connsiteY8" fmla="*/ 3786111 h 5042063"/>
              <a:gd name="connsiteX9" fmla="*/ 100573 w 201146"/>
              <a:gd name="connsiteY9" fmla="*/ 4464324 h 5042063"/>
              <a:gd name="connsiteX10" fmla="*/ 100573 w 201146"/>
              <a:gd name="connsiteY10" fmla="*/ 5042061 h 5042063"/>
              <a:gd name="connsiteX11" fmla="*/ 0 w 201146"/>
              <a:gd name="connsiteY11" fmla="*/ 5042063 h 50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146" h="5042063" stroke="0" extrusionOk="0">
                <a:moveTo>
                  <a:pt x="0" y="0"/>
                </a:moveTo>
                <a:cubicBezTo>
                  <a:pt x="20536" y="1516"/>
                  <a:pt x="64107" y="-1314"/>
                  <a:pt x="100573" y="2"/>
                </a:cubicBezTo>
                <a:cubicBezTo>
                  <a:pt x="87595" y="282064"/>
                  <a:pt x="118804" y="342382"/>
                  <a:pt x="100573" y="683144"/>
                </a:cubicBezTo>
                <a:cubicBezTo>
                  <a:pt x="82342" y="1023906"/>
                  <a:pt x="75778" y="1176553"/>
                  <a:pt x="100573" y="1315682"/>
                </a:cubicBezTo>
                <a:cubicBezTo>
                  <a:pt x="125368" y="1454811"/>
                  <a:pt x="93802" y="1619898"/>
                  <a:pt x="100573" y="1922919"/>
                </a:cubicBezTo>
                <a:cubicBezTo>
                  <a:pt x="107344" y="2225940"/>
                  <a:pt x="73710" y="2383780"/>
                  <a:pt x="100573" y="2530156"/>
                </a:cubicBezTo>
                <a:cubicBezTo>
                  <a:pt x="102138" y="2526398"/>
                  <a:pt x="145444" y="2532794"/>
                  <a:pt x="201146" y="2530158"/>
                </a:cubicBezTo>
                <a:cubicBezTo>
                  <a:pt x="162022" y="2526215"/>
                  <a:pt x="140598" y="2533481"/>
                  <a:pt x="100573" y="2530160"/>
                </a:cubicBezTo>
                <a:cubicBezTo>
                  <a:pt x="80270" y="2721773"/>
                  <a:pt x="126578" y="2928899"/>
                  <a:pt x="100573" y="3107897"/>
                </a:cubicBezTo>
                <a:cubicBezTo>
                  <a:pt x="74568" y="3286895"/>
                  <a:pt x="70367" y="3569521"/>
                  <a:pt x="100573" y="3735872"/>
                </a:cubicBezTo>
                <a:cubicBezTo>
                  <a:pt x="130779" y="3902223"/>
                  <a:pt x="75444" y="4237605"/>
                  <a:pt x="100573" y="4414086"/>
                </a:cubicBezTo>
                <a:cubicBezTo>
                  <a:pt x="125702" y="4590567"/>
                  <a:pt x="86178" y="4729203"/>
                  <a:pt x="100573" y="5042061"/>
                </a:cubicBezTo>
                <a:cubicBezTo>
                  <a:pt x="98215" y="5045687"/>
                  <a:pt x="55019" y="5040995"/>
                  <a:pt x="0" y="5042063"/>
                </a:cubicBezTo>
                <a:cubicBezTo>
                  <a:pt x="-1914" y="4754413"/>
                  <a:pt x="27045" y="4608394"/>
                  <a:pt x="0" y="4411805"/>
                </a:cubicBezTo>
                <a:cubicBezTo>
                  <a:pt x="-27045" y="4215216"/>
                  <a:pt x="-2696" y="4076257"/>
                  <a:pt x="0" y="3882389"/>
                </a:cubicBezTo>
                <a:cubicBezTo>
                  <a:pt x="2696" y="3688521"/>
                  <a:pt x="10372" y="3428954"/>
                  <a:pt x="0" y="3252131"/>
                </a:cubicBezTo>
                <a:cubicBezTo>
                  <a:pt x="-10372" y="3075308"/>
                  <a:pt x="-20035" y="2688203"/>
                  <a:pt x="0" y="2521032"/>
                </a:cubicBezTo>
                <a:cubicBezTo>
                  <a:pt x="20035" y="2353861"/>
                  <a:pt x="-23535" y="2156641"/>
                  <a:pt x="0" y="2042036"/>
                </a:cubicBezTo>
                <a:cubicBezTo>
                  <a:pt x="23535" y="1927431"/>
                  <a:pt x="16810" y="1729025"/>
                  <a:pt x="0" y="1462198"/>
                </a:cubicBezTo>
                <a:cubicBezTo>
                  <a:pt x="-16810" y="1195371"/>
                  <a:pt x="17430" y="1138573"/>
                  <a:pt x="0" y="882361"/>
                </a:cubicBezTo>
                <a:cubicBezTo>
                  <a:pt x="-17430" y="626149"/>
                  <a:pt x="-11210" y="354078"/>
                  <a:pt x="0" y="0"/>
                </a:cubicBezTo>
                <a:close/>
              </a:path>
              <a:path w="201146" h="5042063" fill="none" extrusionOk="0">
                <a:moveTo>
                  <a:pt x="0" y="0"/>
                </a:moveTo>
                <a:cubicBezTo>
                  <a:pt x="27975" y="-3984"/>
                  <a:pt x="78012" y="-219"/>
                  <a:pt x="100573" y="2"/>
                </a:cubicBezTo>
                <a:cubicBezTo>
                  <a:pt x="101205" y="198909"/>
                  <a:pt x="105410" y="447631"/>
                  <a:pt x="100573" y="683144"/>
                </a:cubicBezTo>
                <a:cubicBezTo>
                  <a:pt x="95736" y="918657"/>
                  <a:pt x="107324" y="1222855"/>
                  <a:pt x="100573" y="1366285"/>
                </a:cubicBezTo>
                <a:cubicBezTo>
                  <a:pt x="93822" y="1509715"/>
                  <a:pt x="110497" y="2264015"/>
                  <a:pt x="100573" y="2530156"/>
                </a:cubicBezTo>
                <a:cubicBezTo>
                  <a:pt x="102767" y="2525263"/>
                  <a:pt x="140775" y="2522445"/>
                  <a:pt x="201146" y="2530158"/>
                </a:cubicBezTo>
                <a:cubicBezTo>
                  <a:pt x="171516" y="2533268"/>
                  <a:pt x="142250" y="2525780"/>
                  <a:pt x="100573" y="2530160"/>
                </a:cubicBezTo>
                <a:cubicBezTo>
                  <a:pt x="78113" y="2667624"/>
                  <a:pt x="104519" y="2886883"/>
                  <a:pt x="100573" y="3133016"/>
                </a:cubicBezTo>
                <a:cubicBezTo>
                  <a:pt x="96627" y="3379149"/>
                  <a:pt x="125644" y="3622505"/>
                  <a:pt x="100573" y="3786111"/>
                </a:cubicBezTo>
                <a:cubicBezTo>
                  <a:pt x="75502" y="3949717"/>
                  <a:pt x="86552" y="4290521"/>
                  <a:pt x="100573" y="4464324"/>
                </a:cubicBezTo>
                <a:cubicBezTo>
                  <a:pt x="114594" y="4638127"/>
                  <a:pt x="88987" y="4758520"/>
                  <a:pt x="100573" y="5042061"/>
                </a:cubicBezTo>
                <a:cubicBezTo>
                  <a:pt x="97354" y="5040423"/>
                  <a:pt x="54363" y="5045037"/>
                  <a:pt x="0" y="5042063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702542988">
                  <a:prstGeom prst="rightBrace">
                    <a:avLst>
                      <a:gd name="adj1" fmla="val 0"/>
                      <a:gd name="adj2" fmla="val 50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412134-DB0A-4B55-88C9-036A96FCCFB4}"/>
              </a:ext>
            </a:extLst>
          </p:cNvPr>
          <p:cNvSpPr/>
          <p:nvPr/>
        </p:nvSpPr>
        <p:spPr>
          <a:xfrm>
            <a:off x="4500344" y="5232535"/>
            <a:ext cx="38459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每个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嵌入后的维度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AAEC39-A4D5-4DA6-B389-BB6BCF2508A9}"/>
              </a:ext>
            </a:extLst>
          </p:cNvPr>
          <p:cNvSpPr/>
          <p:nvPr/>
        </p:nvSpPr>
        <p:spPr>
          <a:xfrm>
            <a:off x="2159407" y="1342200"/>
            <a:ext cx="16914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Token1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9DF3AB-8A8E-4418-8D23-3B60E0B6A75C}"/>
              </a:ext>
            </a:extLst>
          </p:cNvPr>
          <p:cNvSpPr/>
          <p:nvPr/>
        </p:nvSpPr>
        <p:spPr>
          <a:xfrm>
            <a:off x="2172228" y="1845081"/>
            <a:ext cx="1665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Token2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8CB9A-B1A7-4E07-9C83-798FE1B0C920}"/>
              </a:ext>
            </a:extLst>
          </p:cNvPr>
          <p:cNvSpPr/>
          <p:nvPr/>
        </p:nvSpPr>
        <p:spPr>
          <a:xfrm rot="5400000">
            <a:off x="2698013" y="2312286"/>
            <a:ext cx="6142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F1D5C2-A478-4F33-82F4-3D0A8A379D8C}"/>
              </a:ext>
            </a:extLst>
          </p:cNvPr>
          <p:cNvSpPr/>
          <p:nvPr/>
        </p:nvSpPr>
        <p:spPr>
          <a:xfrm>
            <a:off x="2140968" y="2764561"/>
            <a:ext cx="17283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TokenN</a:t>
            </a:r>
            <a:r>
              <a:rPr lang="en-US" altLang="zh-CN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●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4580DF-8963-40E4-A472-238BBA6536E1}"/>
              </a:ext>
            </a:extLst>
          </p:cNvPr>
          <p:cNvSpPr/>
          <p:nvPr/>
        </p:nvSpPr>
        <p:spPr>
          <a:xfrm>
            <a:off x="2128549" y="3222376"/>
            <a:ext cx="1721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填充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CB7E3A-B7C5-4AF3-A303-848C791F325B}"/>
              </a:ext>
            </a:extLst>
          </p:cNvPr>
          <p:cNvSpPr/>
          <p:nvPr/>
        </p:nvSpPr>
        <p:spPr>
          <a:xfrm rot="5400000">
            <a:off x="2698013" y="3801560"/>
            <a:ext cx="6142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014FEF-E3E2-418F-91EB-98621031ACE6}"/>
              </a:ext>
            </a:extLst>
          </p:cNvPr>
          <p:cNvSpPr/>
          <p:nvPr/>
        </p:nvSpPr>
        <p:spPr>
          <a:xfrm>
            <a:off x="2144176" y="4338972"/>
            <a:ext cx="1721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填充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●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13722F1-826E-4772-BC24-87EF4DCC43C1}"/>
              </a:ext>
            </a:extLst>
          </p:cNvPr>
          <p:cNvSpPr/>
          <p:nvPr/>
        </p:nvSpPr>
        <p:spPr>
          <a:xfrm rot="10800000">
            <a:off x="1995697" y="1499783"/>
            <a:ext cx="182593" cy="3257395"/>
          </a:xfrm>
          <a:custGeom>
            <a:avLst/>
            <a:gdLst>
              <a:gd name="connsiteX0" fmla="*/ 0 w 182593"/>
              <a:gd name="connsiteY0" fmla="*/ 0 h 3257395"/>
              <a:gd name="connsiteX1" fmla="*/ 91297 w 182593"/>
              <a:gd name="connsiteY1" fmla="*/ 2 h 3257395"/>
              <a:gd name="connsiteX2" fmla="*/ 91297 w 182593"/>
              <a:gd name="connsiteY2" fmla="*/ 586131 h 3257395"/>
              <a:gd name="connsiteX3" fmla="*/ 91297 w 182593"/>
              <a:gd name="connsiteY3" fmla="*/ 1139084 h 3257395"/>
              <a:gd name="connsiteX4" fmla="*/ 91297 w 182593"/>
              <a:gd name="connsiteY4" fmla="*/ 1658859 h 3257395"/>
              <a:gd name="connsiteX5" fmla="*/ 182594 w 182593"/>
              <a:gd name="connsiteY5" fmla="*/ 1658861 h 3257395"/>
              <a:gd name="connsiteX6" fmla="*/ 91297 w 182593"/>
              <a:gd name="connsiteY6" fmla="*/ 1658863 h 3257395"/>
              <a:gd name="connsiteX7" fmla="*/ 91297 w 182593"/>
              <a:gd name="connsiteY7" fmla="*/ 2159736 h 3257395"/>
              <a:gd name="connsiteX8" fmla="*/ 91297 w 182593"/>
              <a:gd name="connsiteY8" fmla="*/ 2644623 h 3257395"/>
              <a:gd name="connsiteX9" fmla="*/ 91297 w 182593"/>
              <a:gd name="connsiteY9" fmla="*/ 3257393 h 3257395"/>
              <a:gd name="connsiteX10" fmla="*/ 0 w 182593"/>
              <a:gd name="connsiteY10" fmla="*/ 3257395 h 3257395"/>
              <a:gd name="connsiteX11" fmla="*/ 0 w 182593"/>
              <a:gd name="connsiteY11" fmla="*/ 2703638 h 3257395"/>
              <a:gd name="connsiteX12" fmla="*/ 0 w 182593"/>
              <a:gd name="connsiteY12" fmla="*/ 2052159 h 3257395"/>
              <a:gd name="connsiteX13" fmla="*/ 0 w 182593"/>
              <a:gd name="connsiteY13" fmla="*/ 1368106 h 3257395"/>
              <a:gd name="connsiteX14" fmla="*/ 0 w 182593"/>
              <a:gd name="connsiteY14" fmla="*/ 781775 h 3257395"/>
              <a:gd name="connsiteX15" fmla="*/ 0 w 182593"/>
              <a:gd name="connsiteY15" fmla="*/ 0 h 3257395"/>
              <a:gd name="connsiteX0" fmla="*/ 0 w 182593"/>
              <a:gd name="connsiteY0" fmla="*/ 0 h 3257395"/>
              <a:gd name="connsiteX1" fmla="*/ 91297 w 182593"/>
              <a:gd name="connsiteY1" fmla="*/ 2 h 3257395"/>
              <a:gd name="connsiteX2" fmla="*/ 91297 w 182593"/>
              <a:gd name="connsiteY2" fmla="*/ 569543 h 3257395"/>
              <a:gd name="connsiteX3" fmla="*/ 91297 w 182593"/>
              <a:gd name="connsiteY3" fmla="*/ 1105907 h 3257395"/>
              <a:gd name="connsiteX4" fmla="*/ 91297 w 182593"/>
              <a:gd name="connsiteY4" fmla="*/ 1658859 h 3257395"/>
              <a:gd name="connsiteX5" fmla="*/ 182594 w 182593"/>
              <a:gd name="connsiteY5" fmla="*/ 1658861 h 3257395"/>
              <a:gd name="connsiteX6" fmla="*/ 91297 w 182593"/>
              <a:gd name="connsiteY6" fmla="*/ 1658863 h 3257395"/>
              <a:gd name="connsiteX7" fmla="*/ 91297 w 182593"/>
              <a:gd name="connsiteY7" fmla="*/ 2223677 h 3257395"/>
              <a:gd name="connsiteX8" fmla="*/ 91297 w 182593"/>
              <a:gd name="connsiteY8" fmla="*/ 2772506 h 3257395"/>
              <a:gd name="connsiteX9" fmla="*/ 91297 w 182593"/>
              <a:gd name="connsiteY9" fmla="*/ 3257393 h 3257395"/>
              <a:gd name="connsiteX10" fmla="*/ 0 w 182593"/>
              <a:gd name="connsiteY10" fmla="*/ 3257395 h 325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93" h="3257395" stroke="0" extrusionOk="0">
                <a:moveTo>
                  <a:pt x="0" y="0"/>
                </a:moveTo>
                <a:cubicBezTo>
                  <a:pt x="36930" y="-2696"/>
                  <a:pt x="61723" y="1736"/>
                  <a:pt x="91297" y="2"/>
                </a:cubicBezTo>
                <a:cubicBezTo>
                  <a:pt x="80862" y="245417"/>
                  <a:pt x="69324" y="345768"/>
                  <a:pt x="91297" y="586131"/>
                </a:cubicBezTo>
                <a:cubicBezTo>
                  <a:pt x="113270" y="826494"/>
                  <a:pt x="99437" y="985054"/>
                  <a:pt x="91297" y="1139084"/>
                </a:cubicBezTo>
                <a:cubicBezTo>
                  <a:pt x="83157" y="1293114"/>
                  <a:pt x="116776" y="1420642"/>
                  <a:pt x="91297" y="1658859"/>
                </a:cubicBezTo>
                <a:cubicBezTo>
                  <a:pt x="98293" y="1652978"/>
                  <a:pt x="133766" y="1655375"/>
                  <a:pt x="182594" y="1658861"/>
                </a:cubicBezTo>
                <a:cubicBezTo>
                  <a:pt x="150629" y="1656106"/>
                  <a:pt x="135697" y="1657211"/>
                  <a:pt x="91297" y="1658863"/>
                </a:cubicBezTo>
                <a:cubicBezTo>
                  <a:pt x="102017" y="1882970"/>
                  <a:pt x="110796" y="1910388"/>
                  <a:pt x="91297" y="2159736"/>
                </a:cubicBezTo>
                <a:cubicBezTo>
                  <a:pt x="71798" y="2409084"/>
                  <a:pt x="85548" y="2438707"/>
                  <a:pt x="91297" y="2644623"/>
                </a:cubicBezTo>
                <a:cubicBezTo>
                  <a:pt x="97046" y="2850539"/>
                  <a:pt x="113064" y="2995961"/>
                  <a:pt x="91297" y="3257393"/>
                </a:cubicBezTo>
                <a:cubicBezTo>
                  <a:pt x="92225" y="3249606"/>
                  <a:pt x="54838" y="3262029"/>
                  <a:pt x="0" y="3257395"/>
                </a:cubicBezTo>
                <a:cubicBezTo>
                  <a:pt x="7420" y="3017799"/>
                  <a:pt x="17759" y="2906580"/>
                  <a:pt x="0" y="2703638"/>
                </a:cubicBezTo>
                <a:cubicBezTo>
                  <a:pt x="-17759" y="2500696"/>
                  <a:pt x="-22758" y="2249711"/>
                  <a:pt x="0" y="2052159"/>
                </a:cubicBezTo>
                <a:cubicBezTo>
                  <a:pt x="22758" y="1854607"/>
                  <a:pt x="33857" y="1687902"/>
                  <a:pt x="0" y="1368106"/>
                </a:cubicBezTo>
                <a:cubicBezTo>
                  <a:pt x="-33857" y="1048310"/>
                  <a:pt x="834" y="930468"/>
                  <a:pt x="0" y="781775"/>
                </a:cubicBezTo>
                <a:cubicBezTo>
                  <a:pt x="-834" y="633082"/>
                  <a:pt x="-26569" y="243301"/>
                  <a:pt x="0" y="0"/>
                </a:cubicBezTo>
                <a:close/>
              </a:path>
              <a:path w="182593" h="3257395" fill="none" extrusionOk="0">
                <a:moveTo>
                  <a:pt x="0" y="0"/>
                </a:moveTo>
                <a:cubicBezTo>
                  <a:pt x="31425" y="1983"/>
                  <a:pt x="64373" y="1196"/>
                  <a:pt x="91297" y="2"/>
                </a:cubicBezTo>
                <a:cubicBezTo>
                  <a:pt x="103804" y="268095"/>
                  <a:pt x="67675" y="439634"/>
                  <a:pt x="91297" y="569543"/>
                </a:cubicBezTo>
                <a:cubicBezTo>
                  <a:pt x="114919" y="699452"/>
                  <a:pt x="91081" y="947151"/>
                  <a:pt x="91297" y="1105907"/>
                </a:cubicBezTo>
                <a:cubicBezTo>
                  <a:pt x="91513" y="1264663"/>
                  <a:pt x="112296" y="1426626"/>
                  <a:pt x="91297" y="1658859"/>
                </a:cubicBezTo>
                <a:cubicBezTo>
                  <a:pt x="96292" y="1656485"/>
                  <a:pt x="126732" y="1654442"/>
                  <a:pt x="182594" y="1658861"/>
                </a:cubicBezTo>
                <a:cubicBezTo>
                  <a:pt x="151569" y="1662898"/>
                  <a:pt x="123897" y="1656607"/>
                  <a:pt x="91297" y="1658863"/>
                </a:cubicBezTo>
                <a:cubicBezTo>
                  <a:pt x="71633" y="1867142"/>
                  <a:pt x="108858" y="1949360"/>
                  <a:pt x="91297" y="2223677"/>
                </a:cubicBezTo>
                <a:cubicBezTo>
                  <a:pt x="73736" y="2497994"/>
                  <a:pt x="118030" y="2627789"/>
                  <a:pt x="91297" y="2772506"/>
                </a:cubicBezTo>
                <a:cubicBezTo>
                  <a:pt x="64564" y="2917223"/>
                  <a:pt x="97283" y="3046818"/>
                  <a:pt x="91297" y="3257393"/>
                </a:cubicBezTo>
                <a:cubicBezTo>
                  <a:pt x="90662" y="3259023"/>
                  <a:pt x="59509" y="3258348"/>
                  <a:pt x="0" y="3257395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702542988">
                  <a:prstGeom prst="rightBrace">
                    <a:avLst>
                      <a:gd name="adj1" fmla="val 0"/>
                      <a:gd name="adj2" fmla="val 5092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0268B4-D35B-446E-A5F0-18D16EF70DAF}"/>
              </a:ext>
            </a:extLst>
          </p:cNvPr>
          <p:cNvSpPr/>
          <p:nvPr/>
        </p:nvSpPr>
        <p:spPr>
          <a:xfrm rot="16200000">
            <a:off x="327079" y="2973970"/>
            <a:ext cx="2573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最长文档长度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1D2FB3-80BB-4623-A302-972C29A610FF}"/>
              </a:ext>
            </a:extLst>
          </p:cNvPr>
          <p:cNvSpPr/>
          <p:nvPr/>
        </p:nvSpPr>
        <p:spPr>
          <a:xfrm rot="8207224">
            <a:off x="4549813" y="420857"/>
            <a:ext cx="829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7D4ABED-F55D-45E4-B454-CA85893F3420}"/>
              </a:ext>
            </a:extLst>
          </p:cNvPr>
          <p:cNvSpPr/>
          <p:nvPr/>
        </p:nvSpPr>
        <p:spPr>
          <a:xfrm rot="8207224">
            <a:off x="9462036" y="360205"/>
            <a:ext cx="8290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………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2E0F92B3-556A-46AA-999B-B9B4880DA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\langle{}k,L,D\rangle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6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119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Lucida Console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5</cp:revision>
  <dcterms:created xsi:type="dcterms:W3CDTF">2024-11-29T19:36:48Z</dcterms:created>
  <dcterms:modified xsi:type="dcterms:W3CDTF">2024-11-30T08:33:59Z</dcterms:modified>
</cp:coreProperties>
</file>