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314A349D-726E-4921-A555-6AB652CC8023}"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7366680"/>
          </a:xfrm>
          <a:prstGeom prst="rect">
            <a:avLst/>
          </a:prstGeom>
        </p:spPr>
        <p:txBody>
          <a:bodyPr lIns="0" rIns="0" tIns="0" bIns="0"/>
          <a:p>
            <a:r>
              <a:rPr b="0" lang="en-US" sz="2000" spc="-1" strike="noStrike">
                <a:latin typeface="Arial"/>
              </a:rPr>
              <a:t>a–f) Illustrations and optical photographs of patterns prepared by writing (a,d, and the left column of f), stamping (b,e), and inkjet printing (c and the right column of f). Black scale bar: 5 mm. g) The cross‐section of the ionic circuit and its optical images of ordinary microscope and fluorescence microscope. h) EDS intensities of fluorine and phosphorus in Zone I and Zone II. i–k) SEM and EDS images of the cross‐section.</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Direct Ionic Ink Writing on and Penetrating into Elastomer for Patternable, Waterproof, and Wear‐Resistant Ionic Circuits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Adv Funct Materials, First published: 27 September 2024, DOI: (10.1002/adfm.202413434)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2643480" y="762120"/>
            <a:ext cx="390744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