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2" r:id="rId3"/>
    <p:sldId id="260" r:id="rId4"/>
    <p:sldId id="261" r:id="rId5"/>
    <p:sldId id="257" r:id="rId6"/>
    <p:sldId id="258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3" autoAdjust="0"/>
    <p:restoredTop sz="94660"/>
  </p:normalViewPr>
  <p:slideViewPr>
    <p:cSldViewPr snapToGrid="0">
      <p:cViewPr>
        <p:scale>
          <a:sx n="300" d="100"/>
          <a:sy n="300" d="100"/>
        </p:scale>
        <p:origin x="-8672" y="-3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34" Type="http://schemas.openxmlformats.org/officeDocument/2006/relationships/image" Target="../media/image34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33" Type="http://schemas.openxmlformats.org/officeDocument/2006/relationships/image" Target="../media/image33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32" Type="http://schemas.openxmlformats.org/officeDocument/2006/relationships/image" Target="../media/image32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Relationship Id="rId35" Type="http://schemas.openxmlformats.org/officeDocument/2006/relationships/image" Target="../media/image35.wmf"/><Relationship Id="rId8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wmf"/><Relationship Id="rId21" Type="http://schemas.openxmlformats.org/officeDocument/2006/relationships/image" Target="../media/image56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5" Type="http://schemas.openxmlformats.org/officeDocument/2006/relationships/image" Target="../media/image60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20" Type="http://schemas.openxmlformats.org/officeDocument/2006/relationships/image" Target="../media/image55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24" Type="http://schemas.openxmlformats.org/officeDocument/2006/relationships/image" Target="../media/image59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23" Type="http://schemas.openxmlformats.org/officeDocument/2006/relationships/image" Target="../media/image58.wmf"/><Relationship Id="rId10" Type="http://schemas.openxmlformats.org/officeDocument/2006/relationships/image" Target="../media/image45.wmf"/><Relationship Id="rId19" Type="http://schemas.openxmlformats.org/officeDocument/2006/relationships/image" Target="../media/image54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Relationship Id="rId22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38.wmf"/><Relationship Id="rId18" Type="http://schemas.openxmlformats.org/officeDocument/2006/relationships/image" Target="../media/image45.wmf"/><Relationship Id="rId3" Type="http://schemas.openxmlformats.org/officeDocument/2006/relationships/image" Target="../media/image63.wmf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image" Target="../media/image37.wmf"/><Relationship Id="rId17" Type="http://schemas.openxmlformats.org/officeDocument/2006/relationships/image" Target="../media/image71.wmf"/><Relationship Id="rId25" Type="http://schemas.openxmlformats.org/officeDocument/2006/relationships/image" Target="../media/image77.wmf"/><Relationship Id="rId2" Type="http://schemas.openxmlformats.org/officeDocument/2006/relationships/image" Target="../media/image62.wmf"/><Relationship Id="rId16" Type="http://schemas.openxmlformats.org/officeDocument/2006/relationships/image" Target="../media/image48.wmf"/><Relationship Id="rId20" Type="http://schemas.openxmlformats.org/officeDocument/2006/relationships/image" Target="../media/image73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36.wmf"/><Relationship Id="rId24" Type="http://schemas.openxmlformats.org/officeDocument/2006/relationships/image" Target="../media/image76.wmf"/><Relationship Id="rId5" Type="http://schemas.openxmlformats.org/officeDocument/2006/relationships/image" Target="../media/image65.wmf"/><Relationship Id="rId15" Type="http://schemas.openxmlformats.org/officeDocument/2006/relationships/image" Target="../media/image40.wmf"/><Relationship Id="rId23" Type="http://schemas.openxmlformats.org/officeDocument/2006/relationships/image" Target="../media/image75.wmf"/><Relationship Id="rId10" Type="http://schemas.openxmlformats.org/officeDocument/2006/relationships/image" Target="../media/image70.wmf"/><Relationship Id="rId19" Type="http://schemas.openxmlformats.org/officeDocument/2006/relationships/image" Target="../media/image72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39.wmf"/><Relationship Id="rId22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wmf"/><Relationship Id="rId18" Type="http://schemas.openxmlformats.org/officeDocument/2006/relationships/image" Target="../media/image45.wmf"/><Relationship Id="rId26" Type="http://schemas.openxmlformats.org/officeDocument/2006/relationships/image" Target="../media/image81.wmf"/><Relationship Id="rId39" Type="http://schemas.openxmlformats.org/officeDocument/2006/relationships/image" Target="../media/image94.wmf"/><Relationship Id="rId21" Type="http://schemas.openxmlformats.org/officeDocument/2006/relationships/image" Target="../media/image75.wmf"/><Relationship Id="rId34" Type="http://schemas.openxmlformats.org/officeDocument/2006/relationships/image" Target="../media/image89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6" Type="http://schemas.openxmlformats.org/officeDocument/2006/relationships/image" Target="../media/image48.wmf"/><Relationship Id="rId20" Type="http://schemas.openxmlformats.org/officeDocument/2006/relationships/image" Target="../media/image41.wmf"/><Relationship Id="rId29" Type="http://schemas.openxmlformats.org/officeDocument/2006/relationships/image" Target="../media/image84.wmf"/><Relationship Id="rId41" Type="http://schemas.openxmlformats.org/officeDocument/2006/relationships/image" Target="../media/image96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36.wmf"/><Relationship Id="rId24" Type="http://schemas.openxmlformats.org/officeDocument/2006/relationships/image" Target="../media/image79.wmf"/><Relationship Id="rId32" Type="http://schemas.openxmlformats.org/officeDocument/2006/relationships/image" Target="../media/image87.wmf"/><Relationship Id="rId37" Type="http://schemas.openxmlformats.org/officeDocument/2006/relationships/image" Target="../media/image92.wmf"/><Relationship Id="rId40" Type="http://schemas.openxmlformats.org/officeDocument/2006/relationships/image" Target="../media/image95.wmf"/><Relationship Id="rId5" Type="http://schemas.openxmlformats.org/officeDocument/2006/relationships/image" Target="../media/image65.wmf"/><Relationship Id="rId15" Type="http://schemas.openxmlformats.org/officeDocument/2006/relationships/image" Target="../media/image40.wmf"/><Relationship Id="rId23" Type="http://schemas.openxmlformats.org/officeDocument/2006/relationships/image" Target="../media/image78.wmf"/><Relationship Id="rId28" Type="http://schemas.openxmlformats.org/officeDocument/2006/relationships/image" Target="../media/image83.wmf"/><Relationship Id="rId36" Type="http://schemas.openxmlformats.org/officeDocument/2006/relationships/image" Target="../media/image91.wmf"/><Relationship Id="rId10" Type="http://schemas.openxmlformats.org/officeDocument/2006/relationships/image" Target="../media/image70.wmf"/><Relationship Id="rId19" Type="http://schemas.openxmlformats.org/officeDocument/2006/relationships/image" Target="../media/image72.wmf"/><Relationship Id="rId31" Type="http://schemas.openxmlformats.org/officeDocument/2006/relationships/image" Target="../media/image86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39.wmf"/><Relationship Id="rId22" Type="http://schemas.openxmlformats.org/officeDocument/2006/relationships/image" Target="../media/image77.wmf"/><Relationship Id="rId27" Type="http://schemas.openxmlformats.org/officeDocument/2006/relationships/image" Target="../media/image82.wmf"/><Relationship Id="rId30" Type="http://schemas.openxmlformats.org/officeDocument/2006/relationships/image" Target="../media/image85.wmf"/><Relationship Id="rId35" Type="http://schemas.openxmlformats.org/officeDocument/2006/relationships/image" Target="../media/image90.wmf"/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12" Type="http://schemas.openxmlformats.org/officeDocument/2006/relationships/image" Target="../media/image37.wmf"/><Relationship Id="rId17" Type="http://schemas.openxmlformats.org/officeDocument/2006/relationships/image" Target="../media/image71.wmf"/><Relationship Id="rId25" Type="http://schemas.openxmlformats.org/officeDocument/2006/relationships/image" Target="../media/image80.emf"/><Relationship Id="rId33" Type="http://schemas.openxmlformats.org/officeDocument/2006/relationships/image" Target="../media/image88.wmf"/><Relationship Id="rId38" Type="http://schemas.openxmlformats.org/officeDocument/2006/relationships/image" Target="../media/image9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8.wmf"/><Relationship Id="rId16" Type="http://schemas.openxmlformats.org/officeDocument/2006/relationships/image" Target="../media/image112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115.wmf"/><Relationship Id="rId18" Type="http://schemas.openxmlformats.org/officeDocument/2006/relationships/image" Target="../media/image117.wmf"/><Relationship Id="rId3" Type="http://schemas.openxmlformats.org/officeDocument/2006/relationships/image" Target="../media/image38.wmf"/><Relationship Id="rId7" Type="http://schemas.openxmlformats.org/officeDocument/2006/relationships/image" Target="../media/image44.wmf"/><Relationship Id="rId12" Type="http://schemas.openxmlformats.org/officeDocument/2006/relationships/image" Target="../media/image58.wmf"/><Relationship Id="rId17" Type="http://schemas.openxmlformats.org/officeDocument/2006/relationships/image" Target="../media/image116.wmf"/><Relationship Id="rId2" Type="http://schemas.openxmlformats.org/officeDocument/2006/relationships/image" Target="../media/image37.wmf"/><Relationship Id="rId16" Type="http://schemas.openxmlformats.org/officeDocument/2006/relationships/image" Target="../media/image74.wmf"/><Relationship Id="rId1" Type="http://schemas.openxmlformats.org/officeDocument/2006/relationships/image" Target="../media/image36.wmf"/><Relationship Id="rId6" Type="http://schemas.openxmlformats.org/officeDocument/2006/relationships/image" Target="../media/image43.wmf"/><Relationship Id="rId11" Type="http://schemas.openxmlformats.org/officeDocument/2006/relationships/image" Target="../media/image114.wmf"/><Relationship Id="rId5" Type="http://schemas.openxmlformats.org/officeDocument/2006/relationships/image" Target="../media/image42.wmf"/><Relationship Id="rId15" Type="http://schemas.openxmlformats.org/officeDocument/2006/relationships/image" Target="../media/image73.wmf"/><Relationship Id="rId10" Type="http://schemas.openxmlformats.org/officeDocument/2006/relationships/image" Target="../media/image57.wmf"/><Relationship Id="rId4" Type="http://schemas.openxmlformats.org/officeDocument/2006/relationships/image" Target="../media/image39.wmf"/><Relationship Id="rId9" Type="http://schemas.openxmlformats.org/officeDocument/2006/relationships/image" Target="../media/image46.wmf"/><Relationship Id="rId1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18" Type="http://schemas.openxmlformats.org/officeDocument/2006/relationships/image" Target="../media/image135.emf"/><Relationship Id="rId26" Type="http://schemas.openxmlformats.org/officeDocument/2006/relationships/image" Target="../media/image143.wmf"/><Relationship Id="rId3" Type="http://schemas.openxmlformats.org/officeDocument/2006/relationships/image" Target="../media/image120.emf"/><Relationship Id="rId21" Type="http://schemas.openxmlformats.org/officeDocument/2006/relationships/image" Target="../media/image138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emf"/><Relationship Id="rId25" Type="http://schemas.openxmlformats.org/officeDocument/2006/relationships/image" Target="../media/image142.w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20" Type="http://schemas.openxmlformats.org/officeDocument/2006/relationships/image" Target="../media/image137.wmf"/><Relationship Id="rId1" Type="http://schemas.openxmlformats.org/officeDocument/2006/relationships/image" Target="../media/image118.emf"/><Relationship Id="rId6" Type="http://schemas.openxmlformats.org/officeDocument/2006/relationships/image" Target="../media/image123.wmf"/><Relationship Id="rId11" Type="http://schemas.openxmlformats.org/officeDocument/2006/relationships/image" Target="../media/image128.emf"/><Relationship Id="rId24" Type="http://schemas.openxmlformats.org/officeDocument/2006/relationships/image" Target="../media/image141.wmf"/><Relationship Id="rId5" Type="http://schemas.openxmlformats.org/officeDocument/2006/relationships/image" Target="../media/image122.emf"/><Relationship Id="rId15" Type="http://schemas.openxmlformats.org/officeDocument/2006/relationships/image" Target="../media/image132.wmf"/><Relationship Id="rId23" Type="http://schemas.openxmlformats.org/officeDocument/2006/relationships/image" Target="../media/image140.wmf"/><Relationship Id="rId10" Type="http://schemas.openxmlformats.org/officeDocument/2006/relationships/image" Target="../media/image127.wmf"/><Relationship Id="rId19" Type="http://schemas.openxmlformats.org/officeDocument/2006/relationships/image" Target="../media/image136.emf"/><Relationship Id="rId4" Type="http://schemas.openxmlformats.org/officeDocument/2006/relationships/image" Target="../media/image121.e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Relationship Id="rId22" Type="http://schemas.openxmlformats.org/officeDocument/2006/relationships/image" Target="../media/image139.wmf"/><Relationship Id="rId27" Type="http://schemas.openxmlformats.org/officeDocument/2006/relationships/image" Target="../media/image1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292E-7FEB-460C-93FB-1A08689DA3F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557C9-110E-44C3-B31A-B615B0555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8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7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2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5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5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9E34-69D4-4E9A-86E1-999D9BA7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F0046-4A81-4F8D-BA90-36731946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31BFB-EE7D-4616-9EC4-8AE5B79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ACFF4-5179-4976-B4A9-D960EA9E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2B2CB-4960-4316-BB2E-47A3551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237-F2E5-4F13-84A4-A3D3D4E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E1761-A9AF-40DD-A9EE-7C944129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55F4-12E7-46C5-B188-F7BC4813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511C6-EA1D-4400-A1C1-50F586C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3C1A7-54D8-4138-AD90-D2128C6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8CE08-C4CD-4D7A-851C-70EB70460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4F291-0752-45D9-9551-EE2EA5A8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97FC7-7935-499A-B0C8-375E0E1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628C-6098-44D2-8BD5-5F1045E2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D6198-25D6-430E-81F5-9252F5DA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391A-FE37-4A3C-94D2-BDBE453C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42BF-EBFD-4BFA-9E8B-1277E9E1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A46D3-32C3-4346-B73D-82E1297E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DE857-E478-4F72-BCAD-B06776F4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F5AA8-4532-443F-9A9D-5F04944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F9F9-94B6-4E3F-A1B6-EF1BE2EC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6F909-C343-4F8D-A215-C8296945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1C2E-EBD0-4AE7-AA1D-D3E94428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9B7C-BC28-43A2-ABA3-E8E1F2ED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8B602-D9A2-45D3-9D24-AB58713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D575-1675-413B-A55E-0687B45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36BD-3B48-44EB-A493-346BAA646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A8E7B-07A7-4DFA-8B01-14959318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543C-BC59-4EC8-8443-A57A159F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65C0-18DD-4B5F-8DA6-50DF2EF3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F6C04-A1EE-4C02-8544-F4BF75FA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95CE-E430-45CD-A39D-C45019B3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AFFAC-AAB8-4CB1-9173-BF7205E8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5D9E4-D5B0-4FC8-AAAE-CE63D2CE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3E316-09AC-4D6C-9492-54394B89A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A7FE0-8CE2-49DF-9CA3-2C6A3119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AF110-1D02-4579-AC2F-55F5AF1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74413-2C5A-4E76-835D-6EFBBA43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3DA63-8F70-4DC6-860F-F88786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497A-AA4E-4F2A-99FC-3A320A97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791A2-7630-4655-9A94-0080EE5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EB01F-F7EE-44FA-8609-937BC11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34450-0704-4172-9605-52DE80BF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DCAD4-84DA-436F-9F1D-CC86B2C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78D8E-DD8C-4292-BC07-C8AE9FA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41818-2D1B-45A5-90BA-8E9E37A7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399C-BEB9-4AA7-A475-0060707D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EDEDF-85B0-4853-ACE1-C51A5C49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43A26-CDF7-4F1F-886B-643EA4F2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5FD6D-87F0-49B4-81AF-130FC664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75947-8C2E-49A3-B6F2-D3A6EB77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BAF7D-E93A-43B5-918C-32764929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A9920-DE83-47FF-B193-952CAB6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F0D34-856D-49E3-85DB-7F5C458E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6FACA-E1F6-4B26-A855-62EF2FCF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A60CC-2B45-4588-AC32-8792A56F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42406-86C3-4DD2-9E62-F87F5FF4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2CFF6-933B-41BB-A45D-AF55D781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C5956-912A-436C-8723-16AB287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CD004-46D4-4EC5-AF98-3B9B519E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342F6-7F78-48AB-ADB4-100F9A77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FA13-15B7-4E50-B9F8-C0E2627139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C737D-0142-441B-8A85-6E817B86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8B8B-9BC6-4C3E-B208-56F76294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2.bin"/><Relationship Id="rId21" Type="http://schemas.openxmlformats.org/officeDocument/2006/relationships/image" Target="../media/image9.wmf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2.wmf"/><Relationship Id="rId63" Type="http://schemas.openxmlformats.org/officeDocument/2006/relationships/image" Target="../media/image30.wmf"/><Relationship Id="rId68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wmf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1.wmf"/><Relationship Id="rId53" Type="http://schemas.openxmlformats.org/officeDocument/2006/relationships/image" Target="../media/image25.wmf"/><Relationship Id="rId58" Type="http://schemas.openxmlformats.org/officeDocument/2006/relationships/oleObject" Target="../embeddings/oleObject28.bin"/><Relationship Id="rId66" Type="http://schemas.openxmlformats.org/officeDocument/2006/relationships/oleObject" Target="../embeddings/oleObject32.bin"/><Relationship Id="rId5" Type="http://schemas.openxmlformats.org/officeDocument/2006/relationships/image" Target="../media/image1.wmf"/><Relationship Id="rId61" Type="http://schemas.openxmlformats.org/officeDocument/2006/relationships/image" Target="../media/image29.wmf"/><Relationship Id="rId1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Relationship Id="rId43" Type="http://schemas.openxmlformats.org/officeDocument/2006/relationships/image" Target="../media/image20.wmf"/><Relationship Id="rId48" Type="http://schemas.openxmlformats.org/officeDocument/2006/relationships/oleObject" Target="../embeddings/oleObject23.bin"/><Relationship Id="rId56" Type="http://schemas.openxmlformats.org/officeDocument/2006/relationships/oleObject" Target="../embeddings/oleObject27.bin"/><Relationship Id="rId64" Type="http://schemas.openxmlformats.org/officeDocument/2006/relationships/oleObject" Target="../embeddings/oleObject31.bin"/><Relationship Id="rId69" Type="http://schemas.openxmlformats.org/officeDocument/2006/relationships/image" Target="../media/image33.wmf"/><Relationship Id="rId8" Type="http://schemas.openxmlformats.org/officeDocument/2006/relationships/oleObject" Target="../embeddings/oleObject3.bin"/><Relationship Id="rId51" Type="http://schemas.openxmlformats.org/officeDocument/2006/relationships/image" Target="../media/image24.wmf"/><Relationship Id="rId72" Type="http://schemas.openxmlformats.org/officeDocument/2006/relationships/oleObject" Target="../embeddings/oleObject35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59" Type="http://schemas.openxmlformats.org/officeDocument/2006/relationships/image" Target="../media/image28.wmf"/><Relationship Id="rId67" Type="http://schemas.openxmlformats.org/officeDocument/2006/relationships/image" Target="../media/image32.wmf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19.wmf"/><Relationship Id="rId54" Type="http://schemas.openxmlformats.org/officeDocument/2006/relationships/oleObject" Target="../embeddings/oleObject26.bin"/><Relationship Id="rId62" Type="http://schemas.openxmlformats.org/officeDocument/2006/relationships/oleObject" Target="../embeddings/oleObject30.bin"/><Relationship Id="rId70" Type="http://schemas.openxmlformats.org/officeDocument/2006/relationships/oleObject" Target="../embeddings/oleObject3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23.wmf"/><Relationship Id="rId57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31" Type="http://schemas.openxmlformats.org/officeDocument/2006/relationships/image" Target="../media/image14.wmf"/><Relationship Id="rId44" Type="http://schemas.openxmlformats.org/officeDocument/2006/relationships/oleObject" Target="../embeddings/oleObject21.bin"/><Relationship Id="rId52" Type="http://schemas.openxmlformats.org/officeDocument/2006/relationships/oleObject" Target="../embeddings/oleObject25.bin"/><Relationship Id="rId60" Type="http://schemas.openxmlformats.org/officeDocument/2006/relationships/oleObject" Target="../embeddings/oleObject29.bin"/><Relationship Id="rId65" Type="http://schemas.openxmlformats.org/officeDocument/2006/relationships/image" Target="../media/image31.wmf"/><Relationship Id="rId73" Type="http://schemas.openxmlformats.org/officeDocument/2006/relationships/image" Target="../media/image3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9" Type="http://schemas.openxmlformats.org/officeDocument/2006/relationships/image" Target="../media/image18.wmf"/><Relationship Id="rId34" Type="http://schemas.openxmlformats.org/officeDocument/2006/relationships/oleObject" Target="../embeddings/oleObject16.bin"/><Relationship Id="rId50" Type="http://schemas.openxmlformats.org/officeDocument/2006/relationships/oleObject" Target="../embeddings/oleObject24.bin"/><Relationship Id="rId55" Type="http://schemas.openxmlformats.org/officeDocument/2006/relationships/image" Target="../media/image26.wmf"/><Relationship Id="rId7" Type="http://schemas.openxmlformats.org/officeDocument/2006/relationships/image" Target="../media/image2.wmf"/><Relationship Id="rId71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9" Type="http://schemas.openxmlformats.org/officeDocument/2006/relationships/oleObject" Target="../embeddings/oleObject54.bin"/><Relationship Id="rId21" Type="http://schemas.openxmlformats.org/officeDocument/2006/relationships/image" Target="../media/image44.wmf"/><Relationship Id="rId34" Type="http://schemas.openxmlformats.org/officeDocument/2006/relationships/image" Target="../media/image50.wmf"/><Relationship Id="rId42" Type="http://schemas.openxmlformats.org/officeDocument/2006/relationships/image" Target="../media/image54.wmf"/><Relationship Id="rId47" Type="http://schemas.openxmlformats.org/officeDocument/2006/relationships/oleObject" Target="../embeddings/oleObject58.bin"/><Relationship Id="rId50" Type="http://schemas.openxmlformats.org/officeDocument/2006/relationships/image" Target="../media/image58.wmf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9" Type="http://schemas.openxmlformats.org/officeDocument/2006/relationships/image" Target="../media/image48.wmf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53.wmf"/><Relationship Id="rId45" Type="http://schemas.openxmlformats.org/officeDocument/2006/relationships/oleObject" Target="../embeddings/oleObject57.bin"/><Relationship Id="rId53" Type="http://schemas.openxmlformats.org/officeDocument/2006/relationships/oleObject" Target="../embeddings/oleObject61.bin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3.wmf"/><Relationship Id="rId31" Type="http://schemas.openxmlformats.org/officeDocument/2006/relationships/image" Target="../media/image49.wmf"/><Relationship Id="rId44" Type="http://schemas.openxmlformats.org/officeDocument/2006/relationships/image" Target="../media/image55.wmf"/><Relationship Id="rId52" Type="http://schemas.openxmlformats.org/officeDocument/2006/relationships/image" Target="../media/image59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7.wmf"/><Relationship Id="rId30" Type="http://schemas.openxmlformats.org/officeDocument/2006/relationships/oleObject" Target="../embeddings/oleObject49.bin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6.bin"/><Relationship Id="rId48" Type="http://schemas.openxmlformats.org/officeDocument/2006/relationships/image" Target="../media/image57.wmf"/><Relationship Id="rId8" Type="http://schemas.openxmlformats.org/officeDocument/2006/relationships/oleObject" Target="../embeddings/oleObject38.bin"/><Relationship Id="rId51" Type="http://schemas.openxmlformats.org/officeDocument/2006/relationships/oleObject" Target="../embeddings/oleObject60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2.wmf"/><Relationship Id="rId25" Type="http://schemas.openxmlformats.org/officeDocument/2006/relationships/image" Target="../media/image46.wmf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52.wmf"/><Relationship Id="rId46" Type="http://schemas.openxmlformats.org/officeDocument/2006/relationships/image" Target="../media/image56.wmf"/><Relationship Id="rId20" Type="http://schemas.openxmlformats.org/officeDocument/2006/relationships/oleObject" Target="../embeddings/oleObject44.bin"/><Relationship Id="rId41" Type="http://schemas.openxmlformats.org/officeDocument/2006/relationships/oleObject" Target="../embeddings/oleObject55.bin"/><Relationship Id="rId54" Type="http://schemas.openxmlformats.org/officeDocument/2006/relationships/image" Target="../media/image60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7.bin"/><Relationship Id="rId15" Type="http://schemas.openxmlformats.org/officeDocument/2006/relationships/image" Target="../media/image41.wmf"/><Relationship Id="rId23" Type="http://schemas.openxmlformats.org/officeDocument/2006/relationships/image" Target="../media/image45.wmf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51.wmf"/><Relationship Id="rId49" Type="http://schemas.openxmlformats.org/officeDocument/2006/relationships/oleObject" Target="../embeddings/oleObject59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9.bin"/><Relationship Id="rId26" Type="http://schemas.openxmlformats.org/officeDocument/2006/relationships/image" Target="../media/image36.wmf"/><Relationship Id="rId39" Type="http://schemas.openxmlformats.org/officeDocument/2006/relationships/oleObject" Target="../embeddings/oleObject50.bin"/><Relationship Id="rId21" Type="http://schemas.openxmlformats.org/officeDocument/2006/relationships/image" Target="../media/image69.wmf"/><Relationship Id="rId34" Type="http://schemas.openxmlformats.org/officeDocument/2006/relationships/image" Target="../media/image40.wmf"/><Relationship Id="rId42" Type="http://schemas.openxmlformats.org/officeDocument/2006/relationships/image" Target="../media/image72.wmf"/><Relationship Id="rId47" Type="http://schemas.openxmlformats.org/officeDocument/2006/relationships/oleObject" Target="../embeddings/oleObject78.bin"/><Relationship Id="rId50" Type="http://schemas.openxmlformats.org/officeDocument/2006/relationships/image" Target="../media/image75.wmf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9" Type="http://schemas.openxmlformats.org/officeDocument/2006/relationships/oleObject" Target="../embeddings/oleObject38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2.bin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74.bin"/><Relationship Id="rId40" Type="http://schemas.openxmlformats.org/officeDocument/2006/relationships/image" Target="../media/image45.wmf"/><Relationship Id="rId45" Type="http://schemas.openxmlformats.org/officeDocument/2006/relationships/oleObject" Target="../embeddings/oleObject77.bin"/><Relationship Id="rId53" Type="http://schemas.openxmlformats.org/officeDocument/2006/relationships/oleObject" Target="../embeddings/oleObject81.bin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68.wmf"/><Relationship Id="rId31" Type="http://schemas.openxmlformats.org/officeDocument/2006/relationships/oleObject" Target="../embeddings/oleObject39.bin"/><Relationship Id="rId44" Type="http://schemas.openxmlformats.org/officeDocument/2006/relationships/image" Target="../media/image73.wmf"/><Relationship Id="rId52" Type="http://schemas.openxmlformats.org/officeDocument/2006/relationships/image" Target="../media/image76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73.bin"/><Relationship Id="rId43" Type="http://schemas.openxmlformats.org/officeDocument/2006/relationships/oleObject" Target="../embeddings/oleObject76.bin"/><Relationship Id="rId48" Type="http://schemas.openxmlformats.org/officeDocument/2006/relationships/image" Target="../media/image41.wmf"/><Relationship Id="rId8" Type="http://schemas.openxmlformats.org/officeDocument/2006/relationships/oleObject" Target="../embeddings/oleObject64.bin"/><Relationship Id="rId51" Type="http://schemas.openxmlformats.org/officeDocument/2006/relationships/oleObject" Target="../embeddings/oleObject80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67.wmf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71.wmf"/><Relationship Id="rId46" Type="http://schemas.openxmlformats.org/officeDocument/2006/relationships/image" Target="../media/image74.wmf"/><Relationship Id="rId20" Type="http://schemas.openxmlformats.org/officeDocument/2006/relationships/oleObject" Target="../embeddings/oleObject70.bin"/><Relationship Id="rId41" Type="http://schemas.openxmlformats.org/officeDocument/2006/relationships/oleObject" Target="../embeddings/oleObject75.bin"/><Relationship Id="rId54" Type="http://schemas.openxmlformats.org/officeDocument/2006/relationships/image" Target="../media/image7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3.bin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image" Target="../media/image37.wmf"/><Relationship Id="rId36" Type="http://schemas.openxmlformats.org/officeDocument/2006/relationships/image" Target="../media/image48.wmf"/><Relationship Id="rId49" Type="http://schemas.openxmlformats.org/officeDocument/2006/relationships/oleObject" Target="../embeddings/oleObject79.bin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wmf"/><Relationship Id="rId21" Type="http://schemas.openxmlformats.org/officeDocument/2006/relationships/image" Target="../media/image69.wmf"/><Relationship Id="rId42" Type="http://schemas.openxmlformats.org/officeDocument/2006/relationships/image" Target="../media/image72.wmf"/><Relationship Id="rId47" Type="http://schemas.openxmlformats.org/officeDocument/2006/relationships/oleObject" Target="../embeddings/oleObject95.bin"/><Relationship Id="rId63" Type="http://schemas.openxmlformats.org/officeDocument/2006/relationships/image" Target="../media/image84.wmf"/><Relationship Id="rId68" Type="http://schemas.openxmlformats.org/officeDocument/2006/relationships/oleObject" Target="../embeddings/oleObject107.bin"/><Relationship Id="rId84" Type="http://schemas.openxmlformats.org/officeDocument/2006/relationships/oleObject" Target="../embeddings/oleObject117.bin"/><Relationship Id="rId89" Type="http://schemas.openxmlformats.org/officeDocument/2006/relationships/oleObject" Target="../embeddings/oleObject120.bin"/><Relationship Id="rId16" Type="http://schemas.openxmlformats.org/officeDocument/2006/relationships/oleObject" Target="../embeddings/oleObject85.bin"/><Relationship Id="rId11" Type="http://schemas.openxmlformats.org/officeDocument/2006/relationships/image" Target="../media/image64.wmf"/><Relationship Id="rId32" Type="http://schemas.openxmlformats.org/officeDocument/2006/relationships/image" Target="../media/image39.wmf"/><Relationship Id="rId37" Type="http://schemas.openxmlformats.org/officeDocument/2006/relationships/oleObject" Target="../embeddings/oleObject91.bin"/><Relationship Id="rId53" Type="http://schemas.openxmlformats.org/officeDocument/2006/relationships/oleObject" Target="../embeddings/oleObject98.bin"/><Relationship Id="rId58" Type="http://schemas.openxmlformats.org/officeDocument/2006/relationships/image" Target="../media/image82.wmf"/><Relationship Id="rId74" Type="http://schemas.openxmlformats.org/officeDocument/2006/relationships/image" Target="../media/image87.wmf"/><Relationship Id="rId79" Type="http://schemas.openxmlformats.org/officeDocument/2006/relationships/oleObject" Target="../embeddings/oleObject114.bin"/><Relationship Id="rId5" Type="http://schemas.openxmlformats.org/officeDocument/2006/relationships/image" Target="../media/image61.wmf"/><Relationship Id="rId90" Type="http://schemas.openxmlformats.org/officeDocument/2006/relationships/image" Target="../media/image94.wmf"/><Relationship Id="rId95" Type="http://schemas.openxmlformats.org/officeDocument/2006/relationships/image" Target="../media/image96.wmf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37.bin"/><Relationship Id="rId43" Type="http://schemas.openxmlformats.org/officeDocument/2006/relationships/oleObject" Target="../embeddings/oleObject93.bin"/><Relationship Id="rId48" Type="http://schemas.openxmlformats.org/officeDocument/2006/relationships/image" Target="../media/image77.wmf"/><Relationship Id="rId64" Type="http://schemas.openxmlformats.org/officeDocument/2006/relationships/oleObject" Target="../embeddings/oleObject104.bin"/><Relationship Id="rId69" Type="http://schemas.openxmlformats.org/officeDocument/2006/relationships/image" Target="../media/image86.wmf"/><Relationship Id="rId8" Type="http://schemas.openxmlformats.org/officeDocument/2006/relationships/oleObject" Target="../embeddings/oleObject82.bin"/><Relationship Id="rId51" Type="http://schemas.openxmlformats.org/officeDocument/2006/relationships/oleObject" Target="../embeddings/oleObject97.bin"/><Relationship Id="rId72" Type="http://schemas.openxmlformats.org/officeDocument/2006/relationships/oleObject" Target="../embeddings/oleObject110.bin"/><Relationship Id="rId80" Type="http://schemas.openxmlformats.org/officeDocument/2006/relationships/oleObject" Target="../embeddings/oleObject115.bin"/><Relationship Id="rId85" Type="http://schemas.openxmlformats.org/officeDocument/2006/relationships/image" Target="../media/image92.wmf"/><Relationship Id="rId93" Type="http://schemas.openxmlformats.org/officeDocument/2006/relationships/oleObject" Target="../embeddings/oleObject122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67.wmf"/><Relationship Id="rId25" Type="http://schemas.openxmlformats.org/officeDocument/2006/relationships/oleObject" Target="../embeddings/oleObject36.bin"/><Relationship Id="rId33" Type="http://schemas.openxmlformats.org/officeDocument/2006/relationships/oleObject" Target="../embeddings/oleObject40.bin"/><Relationship Id="rId38" Type="http://schemas.openxmlformats.org/officeDocument/2006/relationships/image" Target="../media/image71.wmf"/><Relationship Id="rId46" Type="http://schemas.openxmlformats.org/officeDocument/2006/relationships/image" Target="../media/image75.wmf"/><Relationship Id="rId59" Type="http://schemas.openxmlformats.org/officeDocument/2006/relationships/oleObject" Target="../embeddings/oleObject101.bin"/><Relationship Id="rId67" Type="http://schemas.openxmlformats.org/officeDocument/2006/relationships/oleObject" Target="../embeddings/oleObject106.bin"/><Relationship Id="rId20" Type="http://schemas.openxmlformats.org/officeDocument/2006/relationships/oleObject" Target="../embeddings/oleObject87.bin"/><Relationship Id="rId41" Type="http://schemas.openxmlformats.org/officeDocument/2006/relationships/oleObject" Target="../embeddings/oleObject92.bin"/><Relationship Id="rId54" Type="http://schemas.openxmlformats.org/officeDocument/2006/relationships/image" Target="../media/image80.emf"/><Relationship Id="rId62" Type="http://schemas.openxmlformats.org/officeDocument/2006/relationships/oleObject" Target="../embeddings/oleObject103.bin"/><Relationship Id="rId70" Type="http://schemas.openxmlformats.org/officeDocument/2006/relationships/oleObject" Target="../embeddings/oleObject108.bin"/><Relationship Id="rId75" Type="http://schemas.openxmlformats.org/officeDocument/2006/relationships/oleObject" Target="../embeddings/oleObject112.bin"/><Relationship Id="rId83" Type="http://schemas.openxmlformats.org/officeDocument/2006/relationships/image" Target="../media/image91.wmf"/><Relationship Id="rId88" Type="http://schemas.openxmlformats.org/officeDocument/2006/relationships/image" Target="../media/image93.wmf"/><Relationship Id="rId91" Type="http://schemas.openxmlformats.org/officeDocument/2006/relationships/oleObject" Target="../embeddings/oleObject1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3.bin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image" Target="../media/image37.wmf"/><Relationship Id="rId36" Type="http://schemas.openxmlformats.org/officeDocument/2006/relationships/image" Target="../media/image48.wmf"/><Relationship Id="rId49" Type="http://schemas.openxmlformats.org/officeDocument/2006/relationships/oleObject" Target="../embeddings/oleObject96.bin"/><Relationship Id="rId57" Type="http://schemas.openxmlformats.org/officeDocument/2006/relationships/oleObject" Target="../embeddings/oleObject100.bin"/><Relationship Id="rId10" Type="http://schemas.openxmlformats.org/officeDocument/2006/relationships/oleObject" Target="../embeddings/oleObject65.bin"/><Relationship Id="rId31" Type="http://schemas.openxmlformats.org/officeDocument/2006/relationships/oleObject" Target="../embeddings/oleObject39.bin"/><Relationship Id="rId44" Type="http://schemas.openxmlformats.org/officeDocument/2006/relationships/image" Target="../media/image41.wmf"/><Relationship Id="rId52" Type="http://schemas.openxmlformats.org/officeDocument/2006/relationships/image" Target="../media/image79.wmf"/><Relationship Id="rId60" Type="http://schemas.openxmlformats.org/officeDocument/2006/relationships/oleObject" Target="../embeddings/oleObject102.bin"/><Relationship Id="rId65" Type="http://schemas.openxmlformats.org/officeDocument/2006/relationships/oleObject" Target="../embeddings/oleObject105.bin"/><Relationship Id="rId73" Type="http://schemas.openxmlformats.org/officeDocument/2006/relationships/oleObject" Target="../embeddings/oleObject111.bin"/><Relationship Id="rId78" Type="http://schemas.openxmlformats.org/officeDocument/2006/relationships/image" Target="../media/image89.wmf"/><Relationship Id="rId81" Type="http://schemas.openxmlformats.org/officeDocument/2006/relationships/image" Target="../media/image90.wmf"/><Relationship Id="rId86" Type="http://schemas.openxmlformats.org/officeDocument/2006/relationships/oleObject" Target="../embeddings/oleObject118.bin"/><Relationship Id="rId94" Type="http://schemas.openxmlformats.org/officeDocument/2006/relationships/oleObject" Target="../embeddings/oleObject123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3.wmf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86.bin"/><Relationship Id="rId39" Type="http://schemas.openxmlformats.org/officeDocument/2006/relationships/oleObject" Target="../embeddings/oleObject50.bin"/><Relationship Id="rId34" Type="http://schemas.openxmlformats.org/officeDocument/2006/relationships/image" Target="../media/image40.wmf"/><Relationship Id="rId50" Type="http://schemas.openxmlformats.org/officeDocument/2006/relationships/image" Target="../media/image78.wmf"/><Relationship Id="rId55" Type="http://schemas.openxmlformats.org/officeDocument/2006/relationships/oleObject" Target="../embeddings/oleObject99.bin"/><Relationship Id="rId76" Type="http://schemas.openxmlformats.org/officeDocument/2006/relationships/image" Target="../media/image88.wmf"/><Relationship Id="rId7" Type="http://schemas.openxmlformats.org/officeDocument/2006/relationships/image" Target="../media/image62.wmf"/><Relationship Id="rId71" Type="http://schemas.openxmlformats.org/officeDocument/2006/relationships/oleObject" Target="../embeddings/oleObject109.bin"/><Relationship Id="rId9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38.bin"/><Relationship Id="rId24" Type="http://schemas.openxmlformats.org/officeDocument/2006/relationships/oleObject" Target="../embeddings/oleObject89.bin"/><Relationship Id="rId40" Type="http://schemas.openxmlformats.org/officeDocument/2006/relationships/image" Target="../media/image45.wmf"/><Relationship Id="rId45" Type="http://schemas.openxmlformats.org/officeDocument/2006/relationships/oleObject" Target="../embeddings/oleObject94.bin"/><Relationship Id="rId66" Type="http://schemas.openxmlformats.org/officeDocument/2006/relationships/image" Target="../media/image85.wmf"/><Relationship Id="rId87" Type="http://schemas.openxmlformats.org/officeDocument/2006/relationships/oleObject" Target="../embeddings/oleObject119.bin"/><Relationship Id="rId61" Type="http://schemas.openxmlformats.org/officeDocument/2006/relationships/image" Target="../media/image83.wmf"/><Relationship Id="rId82" Type="http://schemas.openxmlformats.org/officeDocument/2006/relationships/oleObject" Target="../embeddings/oleObject116.bin"/><Relationship Id="rId19" Type="http://schemas.openxmlformats.org/officeDocument/2006/relationships/image" Target="../media/image68.wmf"/><Relationship Id="rId14" Type="http://schemas.openxmlformats.org/officeDocument/2006/relationships/oleObject" Target="../embeddings/oleObject84.bin"/><Relationship Id="rId30" Type="http://schemas.openxmlformats.org/officeDocument/2006/relationships/image" Target="../media/image38.wmf"/><Relationship Id="rId35" Type="http://schemas.openxmlformats.org/officeDocument/2006/relationships/oleObject" Target="../embeddings/oleObject90.bin"/><Relationship Id="rId56" Type="http://schemas.openxmlformats.org/officeDocument/2006/relationships/image" Target="../media/image81.wmf"/><Relationship Id="rId77" Type="http://schemas.openxmlformats.org/officeDocument/2006/relationships/oleObject" Target="../embeddings/oleObject113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12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09.wmf"/><Relationship Id="rId36" Type="http://schemas.openxmlformats.org/officeDocument/2006/relationships/image" Target="../media/image113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10.wmf"/><Relationship Id="rId35" Type="http://schemas.openxmlformats.org/officeDocument/2006/relationships/oleObject" Target="../embeddings/oleObject140.bin"/><Relationship Id="rId8" Type="http://schemas.openxmlformats.org/officeDocument/2006/relationships/image" Target="../media/image99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26" Type="http://schemas.openxmlformats.org/officeDocument/2006/relationships/image" Target="../media/image58.wmf"/><Relationship Id="rId39" Type="http://schemas.openxmlformats.org/officeDocument/2006/relationships/oleObject" Target="../embeddings/oleObject76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40.wmf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155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45.bin"/><Relationship Id="rId24" Type="http://schemas.openxmlformats.org/officeDocument/2006/relationships/image" Target="../media/image114.wmf"/><Relationship Id="rId32" Type="http://schemas.openxmlformats.org/officeDocument/2006/relationships/oleObject" Target="../embeddings/oleObject39.bin"/><Relationship Id="rId37" Type="http://schemas.openxmlformats.org/officeDocument/2006/relationships/oleObject" Target="../embeddings/oleObject50.bin"/><Relationship Id="rId40" Type="http://schemas.openxmlformats.org/officeDocument/2006/relationships/image" Target="../media/image73.wmf"/><Relationship Id="rId45" Type="http://schemas.openxmlformats.org/officeDocument/2006/relationships/oleObject" Target="../embeddings/oleObject154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15.wmf"/><Relationship Id="rId36" Type="http://schemas.openxmlformats.org/officeDocument/2006/relationships/oleObject" Target="../embeddings/oleObject150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38.bin"/><Relationship Id="rId44" Type="http://schemas.openxmlformats.org/officeDocument/2006/relationships/oleObject" Target="../embeddings/oleObject153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4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148.bin"/><Relationship Id="rId30" Type="http://schemas.openxmlformats.org/officeDocument/2006/relationships/oleObject" Target="../embeddings/oleObject37.bin"/><Relationship Id="rId35" Type="http://schemas.openxmlformats.org/officeDocument/2006/relationships/oleObject" Target="../embeddings/oleObject149.bin"/><Relationship Id="rId43" Type="http://schemas.openxmlformats.org/officeDocument/2006/relationships/oleObject" Target="../embeddings/oleObject152.bin"/><Relationship Id="rId48" Type="http://schemas.openxmlformats.org/officeDocument/2006/relationships/image" Target="../media/image117.wmf"/><Relationship Id="rId8" Type="http://schemas.openxmlformats.org/officeDocument/2006/relationships/image" Target="../media/image38.wmf"/><Relationship Id="rId3" Type="http://schemas.openxmlformats.org/officeDocument/2006/relationships/oleObject" Target="../embeddings/oleObject14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40.bin"/><Relationship Id="rId38" Type="http://schemas.openxmlformats.org/officeDocument/2006/relationships/oleObject" Target="../embeddings/oleObject151.bin"/><Relationship Id="rId46" Type="http://schemas.openxmlformats.org/officeDocument/2006/relationships/image" Target="../media/image116.wmf"/><Relationship Id="rId20" Type="http://schemas.openxmlformats.org/officeDocument/2006/relationships/image" Target="../media/image46.wmf"/><Relationship Id="rId41" Type="http://schemas.openxmlformats.org/officeDocument/2006/relationships/oleObject" Target="../embeddings/oleObject7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9" Type="http://schemas.openxmlformats.org/officeDocument/2006/relationships/image" Target="../media/image135.emf"/><Relationship Id="rId21" Type="http://schemas.openxmlformats.org/officeDocument/2006/relationships/image" Target="../media/image126.wmf"/><Relationship Id="rId34" Type="http://schemas.openxmlformats.org/officeDocument/2006/relationships/oleObject" Target="../embeddings/oleObject171.bin"/><Relationship Id="rId42" Type="http://schemas.openxmlformats.org/officeDocument/2006/relationships/oleObject" Target="../embeddings/oleObject175.bin"/><Relationship Id="rId47" Type="http://schemas.openxmlformats.org/officeDocument/2006/relationships/image" Target="../media/image139.wmf"/><Relationship Id="rId50" Type="http://schemas.openxmlformats.org/officeDocument/2006/relationships/oleObject" Target="../embeddings/oleObject179.bin"/><Relationship Id="rId55" Type="http://schemas.openxmlformats.org/officeDocument/2006/relationships/image" Target="../media/image143.wmf"/><Relationship Id="rId7" Type="http://schemas.openxmlformats.org/officeDocument/2006/relationships/image" Target="../media/image119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2.bin"/><Relationship Id="rId29" Type="http://schemas.openxmlformats.org/officeDocument/2006/relationships/image" Target="../media/image130.wmf"/><Relationship Id="rId11" Type="http://schemas.openxmlformats.org/officeDocument/2006/relationships/image" Target="../media/image121.e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37" Type="http://schemas.openxmlformats.org/officeDocument/2006/relationships/image" Target="../media/image134.emf"/><Relationship Id="rId40" Type="http://schemas.openxmlformats.org/officeDocument/2006/relationships/oleObject" Target="../embeddings/oleObject174.bin"/><Relationship Id="rId45" Type="http://schemas.openxmlformats.org/officeDocument/2006/relationships/image" Target="../media/image138.wmf"/><Relationship Id="rId53" Type="http://schemas.openxmlformats.org/officeDocument/2006/relationships/image" Target="../media/image142.wmf"/><Relationship Id="rId5" Type="http://schemas.openxmlformats.org/officeDocument/2006/relationships/image" Target="../media/image118.emf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29.w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133.emf"/><Relationship Id="rId43" Type="http://schemas.openxmlformats.org/officeDocument/2006/relationships/image" Target="../media/image137.wmf"/><Relationship Id="rId48" Type="http://schemas.openxmlformats.org/officeDocument/2006/relationships/oleObject" Target="../embeddings/oleObject178.bin"/><Relationship Id="rId56" Type="http://schemas.openxmlformats.org/officeDocument/2006/relationships/oleObject" Target="../embeddings/oleObject182.bin"/><Relationship Id="rId8" Type="http://schemas.openxmlformats.org/officeDocument/2006/relationships/oleObject" Target="../embeddings/oleObject158.bin"/><Relationship Id="rId51" Type="http://schemas.openxmlformats.org/officeDocument/2006/relationships/image" Target="../media/image141.wmf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24.wmf"/><Relationship Id="rId25" Type="http://schemas.openxmlformats.org/officeDocument/2006/relationships/image" Target="../media/image128.emf"/><Relationship Id="rId33" Type="http://schemas.openxmlformats.org/officeDocument/2006/relationships/image" Target="../media/image132.wmf"/><Relationship Id="rId38" Type="http://schemas.openxmlformats.org/officeDocument/2006/relationships/oleObject" Target="../embeddings/oleObject173.bin"/><Relationship Id="rId46" Type="http://schemas.openxmlformats.org/officeDocument/2006/relationships/oleObject" Target="../embeddings/oleObject177.bin"/><Relationship Id="rId20" Type="http://schemas.openxmlformats.org/officeDocument/2006/relationships/oleObject" Target="../embeddings/oleObject164.bin"/><Relationship Id="rId41" Type="http://schemas.openxmlformats.org/officeDocument/2006/relationships/image" Target="../media/image136.emf"/><Relationship Id="rId54" Type="http://schemas.openxmlformats.org/officeDocument/2006/relationships/oleObject" Target="../embeddings/oleObject18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7.bin"/><Relationship Id="rId15" Type="http://schemas.openxmlformats.org/officeDocument/2006/relationships/image" Target="../media/image123.wmf"/><Relationship Id="rId23" Type="http://schemas.openxmlformats.org/officeDocument/2006/relationships/image" Target="../media/image127.wmf"/><Relationship Id="rId28" Type="http://schemas.openxmlformats.org/officeDocument/2006/relationships/oleObject" Target="../embeddings/oleObject168.bin"/><Relationship Id="rId36" Type="http://schemas.openxmlformats.org/officeDocument/2006/relationships/oleObject" Target="../embeddings/oleObject172.bin"/><Relationship Id="rId49" Type="http://schemas.openxmlformats.org/officeDocument/2006/relationships/image" Target="../media/image140.wmf"/><Relationship Id="rId57" Type="http://schemas.openxmlformats.org/officeDocument/2006/relationships/image" Target="../media/image144.wmf"/><Relationship Id="rId10" Type="http://schemas.openxmlformats.org/officeDocument/2006/relationships/oleObject" Target="../embeddings/oleObject159.bin"/><Relationship Id="rId31" Type="http://schemas.openxmlformats.org/officeDocument/2006/relationships/image" Target="../media/image131.wmf"/><Relationship Id="rId44" Type="http://schemas.openxmlformats.org/officeDocument/2006/relationships/oleObject" Target="../embeddings/oleObject176.bin"/><Relationship Id="rId52" Type="http://schemas.openxmlformats.org/officeDocument/2006/relationships/oleObject" Target="../embeddings/oleObject18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3A0A96-16FA-42EC-8DC3-51B5201D514C}"/>
              </a:ext>
            </a:extLst>
          </p:cNvPr>
          <p:cNvSpPr/>
          <p:nvPr/>
        </p:nvSpPr>
        <p:spPr>
          <a:xfrm>
            <a:off x="5162550" y="252730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EAA28BA-DB29-4F0F-B83F-93CFF339F412}"/>
              </a:ext>
            </a:extLst>
          </p:cNvPr>
          <p:cNvSpPr/>
          <p:nvPr/>
        </p:nvSpPr>
        <p:spPr>
          <a:xfrm>
            <a:off x="5162550" y="2784475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B98FCD-664C-4331-8972-6B4CD2D4C4D4}"/>
              </a:ext>
            </a:extLst>
          </p:cNvPr>
          <p:cNvSpPr/>
          <p:nvPr/>
        </p:nvSpPr>
        <p:spPr>
          <a:xfrm>
            <a:off x="5162550" y="304165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1AB02F-B642-4D42-ADBD-AEC78CB6883B}"/>
              </a:ext>
            </a:extLst>
          </p:cNvPr>
          <p:cNvSpPr/>
          <p:nvPr/>
        </p:nvSpPr>
        <p:spPr>
          <a:xfrm>
            <a:off x="5422900" y="252730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E26408B-DE5C-434E-B521-1AC6A22DEB1C}"/>
              </a:ext>
            </a:extLst>
          </p:cNvPr>
          <p:cNvSpPr/>
          <p:nvPr/>
        </p:nvSpPr>
        <p:spPr>
          <a:xfrm>
            <a:off x="5422900" y="2784475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A0E4C7D-7B0B-4402-BDBD-CE36FB74C511}"/>
              </a:ext>
            </a:extLst>
          </p:cNvPr>
          <p:cNvSpPr/>
          <p:nvPr/>
        </p:nvSpPr>
        <p:spPr>
          <a:xfrm>
            <a:off x="5422900" y="304165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2866AA2-55FC-4A45-B685-8DD98C3E79C5}"/>
              </a:ext>
            </a:extLst>
          </p:cNvPr>
          <p:cNvSpPr/>
          <p:nvPr/>
        </p:nvSpPr>
        <p:spPr>
          <a:xfrm>
            <a:off x="5683250" y="252730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B52EF9D-DBCF-4DE7-B373-062E5956DC55}"/>
              </a:ext>
            </a:extLst>
          </p:cNvPr>
          <p:cNvSpPr/>
          <p:nvPr/>
        </p:nvSpPr>
        <p:spPr>
          <a:xfrm>
            <a:off x="5683250" y="2784475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1A468EA-AE38-4184-9A6B-652840F45D78}"/>
              </a:ext>
            </a:extLst>
          </p:cNvPr>
          <p:cNvSpPr/>
          <p:nvPr/>
        </p:nvSpPr>
        <p:spPr>
          <a:xfrm>
            <a:off x="5683250" y="304165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4565170-86AD-46E8-930C-CED3C045C8EF}"/>
              </a:ext>
            </a:extLst>
          </p:cNvPr>
          <p:cNvSpPr/>
          <p:nvPr/>
        </p:nvSpPr>
        <p:spPr>
          <a:xfrm>
            <a:off x="5943600" y="252730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3ACAB34-69BF-4C47-BD2B-AD05F53C31F8}"/>
              </a:ext>
            </a:extLst>
          </p:cNvPr>
          <p:cNvSpPr/>
          <p:nvPr/>
        </p:nvSpPr>
        <p:spPr>
          <a:xfrm>
            <a:off x="5943600" y="2784475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3703546-9701-45B3-B88D-9B0CF83AFD09}"/>
              </a:ext>
            </a:extLst>
          </p:cNvPr>
          <p:cNvSpPr/>
          <p:nvPr/>
        </p:nvSpPr>
        <p:spPr>
          <a:xfrm>
            <a:off x="5943600" y="304165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9822B6B-1A1F-43C4-9405-F7E5C6CFF34E}"/>
              </a:ext>
            </a:extLst>
          </p:cNvPr>
          <p:cNvSpPr/>
          <p:nvPr/>
        </p:nvSpPr>
        <p:spPr>
          <a:xfrm>
            <a:off x="6203950" y="252730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A1AF37E-2289-42A7-8DF0-33CC90114328}"/>
              </a:ext>
            </a:extLst>
          </p:cNvPr>
          <p:cNvSpPr/>
          <p:nvPr/>
        </p:nvSpPr>
        <p:spPr>
          <a:xfrm>
            <a:off x="6203950" y="2784475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D42C462-F7A9-47AC-B849-C37E68009201}"/>
              </a:ext>
            </a:extLst>
          </p:cNvPr>
          <p:cNvSpPr/>
          <p:nvPr/>
        </p:nvSpPr>
        <p:spPr>
          <a:xfrm>
            <a:off x="6203950" y="3041650"/>
            <a:ext cx="260350" cy="2571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D47097-C4E5-487B-BCF0-512AD3A51D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029349"/>
              </p:ext>
            </p:extLst>
          </p:nvPr>
        </p:nvGraphicFramePr>
        <p:xfrm>
          <a:off x="5743575" y="2349500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43575" y="2349500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3EC6330-7E07-4B86-856F-FC93116A2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735567"/>
              </p:ext>
            </p:extLst>
          </p:nvPr>
        </p:nvGraphicFramePr>
        <p:xfrm>
          <a:off x="4876799" y="2792413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6" imgW="266400" imgH="241200" progId="Equation.DSMT4">
                  <p:embed/>
                </p:oleObj>
              </mc:Choice>
              <mc:Fallback>
                <p:oleObj name="Equation" r:id="rId6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6799" y="2792413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矩形 113">
            <a:extLst>
              <a:ext uri="{FF2B5EF4-FFF2-40B4-BE49-F238E27FC236}">
                <a16:creationId xmlns:a16="http://schemas.microsoft.com/office/drawing/2014/main" id="{6246FA2F-534B-44BB-85DC-D3BB5CC9563C}"/>
              </a:ext>
            </a:extLst>
          </p:cNvPr>
          <p:cNvSpPr/>
          <p:nvPr/>
        </p:nvSpPr>
        <p:spPr>
          <a:xfrm rot="10800000">
            <a:off x="6642629" y="2263775"/>
            <a:ext cx="260350" cy="2571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938492A-C740-42C4-9C73-506CBE28E300}"/>
              </a:ext>
            </a:extLst>
          </p:cNvPr>
          <p:cNvSpPr/>
          <p:nvPr/>
        </p:nvSpPr>
        <p:spPr>
          <a:xfrm rot="10800000">
            <a:off x="6642629" y="2524125"/>
            <a:ext cx="260350" cy="2571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D5F1DCF-6F7E-4461-B1CB-1F22B418A797}"/>
              </a:ext>
            </a:extLst>
          </p:cNvPr>
          <p:cNvSpPr/>
          <p:nvPr/>
        </p:nvSpPr>
        <p:spPr>
          <a:xfrm rot="10800000">
            <a:off x="6642629" y="2784475"/>
            <a:ext cx="260350" cy="2571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BE879D6-8D37-421F-AF59-62D55401BC09}"/>
              </a:ext>
            </a:extLst>
          </p:cNvPr>
          <p:cNvSpPr/>
          <p:nvPr/>
        </p:nvSpPr>
        <p:spPr>
          <a:xfrm rot="10800000">
            <a:off x="6642629" y="3044825"/>
            <a:ext cx="260350" cy="2571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88C8962-9114-4F90-9D62-00A14FB3FB58}"/>
              </a:ext>
            </a:extLst>
          </p:cNvPr>
          <p:cNvSpPr/>
          <p:nvPr/>
        </p:nvSpPr>
        <p:spPr>
          <a:xfrm rot="10800000">
            <a:off x="6642629" y="3305175"/>
            <a:ext cx="260350" cy="25717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EFAB945-D871-4DC6-B51E-5C6032A73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40278"/>
              </p:ext>
            </p:extLst>
          </p:nvPr>
        </p:nvGraphicFramePr>
        <p:xfrm>
          <a:off x="5756274" y="3305175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6274" y="3305175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13825EF-183D-494C-BE39-D0E3126A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181498"/>
              </p:ext>
            </p:extLst>
          </p:nvPr>
        </p:nvGraphicFramePr>
        <p:xfrm>
          <a:off x="5203825" y="253841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03825" y="2538412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A7240D-C7D4-46E2-83D5-7238BA5C8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66429"/>
              </p:ext>
            </p:extLst>
          </p:nvPr>
        </p:nvGraphicFramePr>
        <p:xfrm>
          <a:off x="5457824" y="2538413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57824" y="2538413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5EC746B-CA48-4041-B6AF-F6963FA3E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81698"/>
              </p:ext>
            </p:extLst>
          </p:nvPr>
        </p:nvGraphicFramePr>
        <p:xfrm>
          <a:off x="5724525" y="2538412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"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24525" y="2538412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1AFAAE8-A75F-435D-B928-44A9C46C3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1763"/>
              </p:ext>
            </p:extLst>
          </p:nvPr>
        </p:nvGraphicFramePr>
        <p:xfrm>
          <a:off x="5994136" y="2538412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16" imgW="190440" imgH="228600" progId="Equation.DSMT4">
                  <p:embed/>
                </p:oleObj>
              </mc:Choice>
              <mc:Fallback>
                <p:oleObj name="Equation" r:id="rId1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94136" y="2538412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0557098-A1C3-4BD0-8F3F-246AE157B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14128"/>
              </p:ext>
            </p:extLst>
          </p:nvPr>
        </p:nvGraphicFramePr>
        <p:xfrm>
          <a:off x="6254486" y="2538412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18" imgW="190440" imgH="228600" progId="Equation.DSMT4">
                  <p:embed/>
                </p:oleObj>
              </mc:Choice>
              <mc:Fallback>
                <p:oleObj name="Equation" r:id="rId18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54486" y="2538412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E1C7A289-706A-4297-BE13-FB6001C55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86336"/>
              </p:ext>
            </p:extLst>
          </p:nvPr>
        </p:nvGraphicFramePr>
        <p:xfrm>
          <a:off x="5197474" y="2784475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8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13825EF-183D-494C-BE39-D0E3126A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97474" y="2784475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对象 162">
            <a:extLst>
              <a:ext uri="{FF2B5EF4-FFF2-40B4-BE49-F238E27FC236}">
                <a16:creationId xmlns:a16="http://schemas.microsoft.com/office/drawing/2014/main" id="{F43A2B94-61FE-4024-B0E3-27D76EA04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3128"/>
              </p:ext>
            </p:extLst>
          </p:nvPr>
        </p:nvGraphicFramePr>
        <p:xfrm>
          <a:off x="5451474" y="278447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Equation" r:id="rId22" imgW="203040" imgH="228600" progId="Equation.DSMT4">
                  <p:embed/>
                </p:oleObj>
              </mc:Choice>
              <mc:Fallback>
                <p:oleObj name="Equation" r:id="rId22" imgW="20304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A7240D-C7D4-46E2-83D5-7238BA5C88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51474" y="278447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对象 163">
            <a:extLst>
              <a:ext uri="{FF2B5EF4-FFF2-40B4-BE49-F238E27FC236}">
                <a16:creationId xmlns:a16="http://schemas.microsoft.com/office/drawing/2014/main" id="{72616AFB-4B82-4E25-AE80-009F3B5BA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00884"/>
              </p:ext>
            </p:extLst>
          </p:nvPr>
        </p:nvGraphicFramePr>
        <p:xfrm>
          <a:off x="5718174" y="278447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Equation" r:id="rId24" imgW="203040" imgH="228600" progId="Equation.DSMT4">
                  <p:embed/>
                </p:oleObj>
              </mc:Choice>
              <mc:Fallback>
                <p:oleObj name="Equation" r:id="rId24" imgW="2030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5EC746B-CA48-4041-B6AF-F6963FA3E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18174" y="278447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对象 164">
            <a:extLst>
              <a:ext uri="{FF2B5EF4-FFF2-40B4-BE49-F238E27FC236}">
                <a16:creationId xmlns:a16="http://schemas.microsoft.com/office/drawing/2014/main" id="{9F253E73-1D23-4F5A-BAC4-F5B733036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7072"/>
              </p:ext>
            </p:extLst>
          </p:nvPr>
        </p:nvGraphicFramePr>
        <p:xfrm>
          <a:off x="5988049" y="278447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1"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1AFAAE8-A75F-435D-B928-44A9C46C3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88049" y="278447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" name="对象 165">
            <a:extLst>
              <a:ext uri="{FF2B5EF4-FFF2-40B4-BE49-F238E27FC236}">
                <a16:creationId xmlns:a16="http://schemas.microsoft.com/office/drawing/2014/main" id="{BD5F8D47-1D81-4CCF-B127-2AB1E4DA9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06721"/>
              </p:ext>
            </p:extLst>
          </p:nvPr>
        </p:nvGraphicFramePr>
        <p:xfrm>
          <a:off x="6248399" y="278447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2" name="Equation" r:id="rId28" imgW="203040" imgH="228600" progId="Equation.DSMT4">
                  <p:embed/>
                </p:oleObj>
              </mc:Choice>
              <mc:Fallback>
                <p:oleObj name="Equation" r:id="rId28" imgW="2030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0557098-A1C3-4BD0-8F3F-246AE157B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248399" y="278447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对象 166">
            <a:extLst>
              <a:ext uri="{FF2B5EF4-FFF2-40B4-BE49-F238E27FC236}">
                <a16:creationId xmlns:a16="http://schemas.microsoft.com/office/drawing/2014/main" id="{D1F811EB-F938-4B7F-B8C6-53F6060A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156622"/>
              </p:ext>
            </p:extLst>
          </p:nvPr>
        </p:nvGraphicFramePr>
        <p:xfrm>
          <a:off x="5197474" y="303053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3" name="Equation" r:id="rId30" imgW="190440" imgH="228600" progId="Equation.DSMT4">
                  <p:embed/>
                </p:oleObj>
              </mc:Choice>
              <mc:Fallback>
                <p:oleObj name="Equation" r:id="rId30" imgW="1904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D13825EF-183D-494C-BE39-D0E3126A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97474" y="3030538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对象 167">
            <a:extLst>
              <a:ext uri="{FF2B5EF4-FFF2-40B4-BE49-F238E27FC236}">
                <a16:creationId xmlns:a16="http://schemas.microsoft.com/office/drawing/2014/main" id="{785489B7-2DDC-4C82-8FD3-DEEC3A14D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18530"/>
              </p:ext>
            </p:extLst>
          </p:nvPr>
        </p:nvGraphicFramePr>
        <p:xfrm>
          <a:off x="5451474" y="303053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" name="Equation" r:id="rId32" imgW="203040" imgH="228600" progId="Equation.DSMT4">
                  <p:embed/>
                </p:oleObj>
              </mc:Choice>
              <mc:Fallback>
                <p:oleObj name="Equation" r:id="rId32" imgW="20304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A7240D-C7D4-46E2-83D5-7238BA5C88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451474" y="3030538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9C0D60B0-32DE-428C-B0F9-C97085A2B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59367"/>
              </p:ext>
            </p:extLst>
          </p:nvPr>
        </p:nvGraphicFramePr>
        <p:xfrm>
          <a:off x="5724525" y="303053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" name="Equation" r:id="rId34" imgW="190440" imgH="228600" progId="Equation.DSMT4">
                  <p:embed/>
                </p:oleObj>
              </mc:Choice>
              <mc:Fallback>
                <p:oleObj name="Equation" r:id="rId34" imgW="1904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5EC746B-CA48-4041-B6AF-F6963FA3E2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724525" y="3030537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D0A0BF6E-415F-418A-A212-83EE7145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19537"/>
              </p:ext>
            </p:extLst>
          </p:nvPr>
        </p:nvGraphicFramePr>
        <p:xfrm>
          <a:off x="5988049" y="303053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" name="Equation" r:id="rId36" imgW="203040" imgH="228600" progId="Equation.DSMT4">
                  <p:embed/>
                </p:oleObj>
              </mc:Choice>
              <mc:Fallback>
                <p:oleObj name="Equation" r:id="rId36" imgW="2030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1AFAAE8-A75F-435D-B928-44A9C46C3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988049" y="3030538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65AA1D00-365F-42B8-A4B0-1CEA99D16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62072"/>
              </p:ext>
            </p:extLst>
          </p:nvPr>
        </p:nvGraphicFramePr>
        <p:xfrm>
          <a:off x="6254486" y="303053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" name="Equation" r:id="rId38" imgW="190440" imgH="228600" progId="Equation.DSMT4">
                  <p:embed/>
                </p:oleObj>
              </mc:Choice>
              <mc:Fallback>
                <p:oleObj name="Equation" r:id="rId38" imgW="190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0557098-A1C3-4BD0-8F3F-246AE157B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254486" y="3030537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ACE608-7FF4-4BFB-A6BA-798694879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4308"/>
              </p:ext>
            </p:extLst>
          </p:nvPr>
        </p:nvGraphicFramePr>
        <p:xfrm>
          <a:off x="6708775" y="3579813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" name="Equation" r:id="rId40" imgW="126720" imgH="139680" progId="Equation.DSMT4">
                  <p:embed/>
                </p:oleObj>
              </mc:Choice>
              <mc:Fallback>
                <p:oleObj name="Equation" r:id="rId40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708775" y="3579813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4DA7657-1862-4471-8D1D-F8298AD78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07830"/>
              </p:ext>
            </p:extLst>
          </p:nvPr>
        </p:nvGraphicFramePr>
        <p:xfrm>
          <a:off x="6696075" y="228917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9" name="Equation" r:id="rId42" imgW="152280" imgH="228600" progId="Equation.DSMT4">
                  <p:embed/>
                </p:oleObj>
              </mc:Choice>
              <mc:Fallback>
                <p:oleObj name="Equation" r:id="rId4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696075" y="228917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CD1E214-0D73-49D9-A2B6-46ED8D34F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26603"/>
              </p:ext>
            </p:extLst>
          </p:nvPr>
        </p:nvGraphicFramePr>
        <p:xfrm>
          <a:off x="6689725" y="2535238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0" name="Equation" r:id="rId44" imgW="164880" imgH="228600" progId="Equation.DSMT4">
                  <p:embed/>
                </p:oleObj>
              </mc:Choice>
              <mc:Fallback>
                <p:oleObj name="Equation" r:id="rId4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689725" y="2535238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AB76ACF-6DCC-4B88-9653-94E007A4B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68270"/>
              </p:ext>
            </p:extLst>
          </p:nvPr>
        </p:nvGraphicFramePr>
        <p:xfrm>
          <a:off x="6689725" y="27924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1" name="Equation" r:id="rId46" imgW="164880" imgH="228600" progId="Equation.DSMT4">
                  <p:embed/>
                </p:oleObj>
              </mc:Choice>
              <mc:Fallback>
                <p:oleObj name="Equation" r:id="rId4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689725" y="27924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extLst>
              <a:ext uri="{FF2B5EF4-FFF2-40B4-BE49-F238E27FC236}">
                <a16:creationId xmlns:a16="http://schemas.microsoft.com/office/drawing/2014/main" id="{4448720E-ED6B-44EA-B775-065F8A763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877075"/>
              </p:ext>
            </p:extLst>
          </p:nvPr>
        </p:nvGraphicFramePr>
        <p:xfrm>
          <a:off x="6696075" y="30480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2" name="Equation" r:id="rId48" imgW="164880" imgH="228600" progId="Equation.DSMT4">
                  <p:embed/>
                </p:oleObj>
              </mc:Choice>
              <mc:Fallback>
                <p:oleObj name="Equation" r:id="rId48" imgW="1648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CD1E214-0D73-49D9-A2B6-46ED8D34F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696075" y="30480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对象 172">
            <a:extLst>
              <a:ext uri="{FF2B5EF4-FFF2-40B4-BE49-F238E27FC236}">
                <a16:creationId xmlns:a16="http://schemas.microsoft.com/office/drawing/2014/main" id="{FA285AC0-C221-4B7D-939A-7678E1D0F7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26001"/>
              </p:ext>
            </p:extLst>
          </p:nvPr>
        </p:nvGraphicFramePr>
        <p:xfrm>
          <a:off x="6696075" y="330517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3" name="Equation" r:id="rId50" imgW="164880" imgH="228600" progId="Equation.DSMT4">
                  <p:embed/>
                </p:oleObj>
              </mc:Choice>
              <mc:Fallback>
                <p:oleObj name="Equation" r:id="rId50" imgW="1648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AB76ACF-6DCC-4B88-9653-94E007A4B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696075" y="330517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矩形 188">
            <a:extLst>
              <a:ext uri="{FF2B5EF4-FFF2-40B4-BE49-F238E27FC236}">
                <a16:creationId xmlns:a16="http://schemas.microsoft.com/office/drawing/2014/main" id="{01A0A29F-B1CD-4030-8E56-1940CCCD7942}"/>
              </a:ext>
            </a:extLst>
          </p:cNvPr>
          <p:cNvSpPr/>
          <p:nvPr/>
        </p:nvSpPr>
        <p:spPr>
          <a:xfrm rot="10800000">
            <a:off x="7094537" y="2528887"/>
            <a:ext cx="260350" cy="2571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6AD7C5C-64EB-4499-8782-C02C5264E614}"/>
              </a:ext>
            </a:extLst>
          </p:cNvPr>
          <p:cNvSpPr/>
          <p:nvPr/>
        </p:nvSpPr>
        <p:spPr>
          <a:xfrm rot="10800000">
            <a:off x="7094537" y="2789237"/>
            <a:ext cx="260350" cy="2571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6D1F606-DEB8-4B18-BB4D-4BE282545534}"/>
              </a:ext>
            </a:extLst>
          </p:cNvPr>
          <p:cNvSpPr/>
          <p:nvPr/>
        </p:nvSpPr>
        <p:spPr>
          <a:xfrm rot="10800000">
            <a:off x="7094537" y="3049587"/>
            <a:ext cx="260350" cy="2571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2" name="对象 191">
            <a:extLst>
              <a:ext uri="{FF2B5EF4-FFF2-40B4-BE49-F238E27FC236}">
                <a16:creationId xmlns:a16="http://schemas.microsoft.com/office/drawing/2014/main" id="{1D4FBD28-A499-4D60-8E97-1D4C3D8FC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58713"/>
              </p:ext>
            </p:extLst>
          </p:nvPr>
        </p:nvGraphicFramePr>
        <p:xfrm>
          <a:off x="7122054" y="255428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" name="Equation" r:id="rId52" imgW="203040" imgH="228600" progId="Equation.DSMT4">
                  <p:embed/>
                </p:oleObj>
              </mc:Choice>
              <mc:Fallback>
                <p:oleObj name="Equation" r:id="rId52" imgW="2030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4DA7657-1862-4471-8D1D-F8298AD780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7122054" y="2554288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 192">
            <a:extLst>
              <a:ext uri="{FF2B5EF4-FFF2-40B4-BE49-F238E27FC236}">
                <a16:creationId xmlns:a16="http://schemas.microsoft.com/office/drawing/2014/main" id="{9967CC65-C476-490F-9A4B-F786B03D4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666412"/>
              </p:ext>
            </p:extLst>
          </p:nvPr>
        </p:nvGraphicFramePr>
        <p:xfrm>
          <a:off x="7115704" y="280035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" name="Equation" r:id="rId54" imgW="215640" imgH="228600" progId="Equation.DSMT4">
                  <p:embed/>
                </p:oleObj>
              </mc:Choice>
              <mc:Fallback>
                <p:oleObj name="Equation" r:id="rId54" imgW="21564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CD1E214-0D73-49D9-A2B6-46ED8D34F6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115704" y="280035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" name="对象 193">
            <a:extLst>
              <a:ext uri="{FF2B5EF4-FFF2-40B4-BE49-F238E27FC236}">
                <a16:creationId xmlns:a16="http://schemas.microsoft.com/office/drawing/2014/main" id="{75DC249B-CB67-46E9-84C7-4CDC32407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372518"/>
              </p:ext>
            </p:extLst>
          </p:nvPr>
        </p:nvGraphicFramePr>
        <p:xfrm>
          <a:off x="7115704" y="3057525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" name="Equation" r:id="rId56" imgW="215640" imgH="228600" progId="Equation.DSMT4">
                  <p:embed/>
                </p:oleObj>
              </mc:Choice>
              <mc:Fallback>
                <p:oleObj name="Equation" r:id="rId56" imgW="21564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FAB76ACF-6DCC-4B88-9653-94E007A4BD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115704" y="3057525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59D2E26-5493-4D68-B8FC-08286E078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61106"/>
              </p:ext>
            </p:extLst>
          </p:nvPr>
        </p:nvGraphicFramePr>
        <p:xfrm>
          <a:off x="7138987" y="3340100"/>
          <a:ext cx="215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" name="Equation" r:id="rId58" imgW="215640" imgH="177480" progId="Equation.DSMT4">
                  <p:embed/>
                </p:oleObj>
              </mc:Choice>
              <mc:Fallback>
                <p:oleObj name="Equation" r:id="rId58" imgW="215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7138987" y="3340100"/>
                        <a:ext cx="2159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矩形 194">
            <a:extLst>
              <a:ext uri="{FF2B5EF4-FFF2-40B4-BE49-F238E27FC236}">
                <a16:creationId xmlns:a16="http://schemas.microsoft.com/office/drawing/2014/main" id="{00EACF57-C14B-4520-A516-016782CA1B0C}"/>
              </a:ext>
            </a:extLst>
          </p:cNvPr>
          <p:cNvSpPr/>
          <p:nvPr/>
        </p:nvSpPr>
        <p:spPr>
          <a:xfrm rot="10800000">
            <a:off x="7523163" y="2528886"/>
            <a:ext cx="365110" cy="25717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8" name="对象 197">
            <a:extLst>
              <a:ext uri="{FF2B5EF4-FFF2-40B4-BE49-F238E27FC236}">
                <a16:creationId xmlns:a16="http://schemas.microsoft.com/office/drawing/2014/main" id="{C25D4CCA-E585-419E-8B08-EEE38A9BF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73208"/>
              </p:ext>
            </p:extLst>
          </p:nvPr>
        </p:nvGraphicFramePr>
        <p:xfrm>
          <a:off x="7535861" y="2517775"/>
          <a:ext cx="35241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" name="Equation" r:id="rId60" imgW="596880" imgH="469800" progId="Equation.DSMT4">
                  <p:embed/>
                </p:oleObj>
              </mc:Choice>
              <mc:Fallback>
                <p:oleObj name="Equation" r:id="rId60" imgW="596880" imgH="469800" progId="Equation.DSMT4">
                  <p:embed/>
                  <p:pic>
                    <p:nvPicPr>
                      <p:cNvPr id="192" name="对象 191">
                        <a:extLst>
                          <a:ext uri="{FF2B5EF4-FFF2-40B4-BE49-F238E27FC236}">
                            <a16:creationId xmlns:a16="http://schemas.microsoft.com/office/drawing/2014/main" id="{1D4FBD28-A499-4D60-8E97-1D4C3D8FC0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535861" y="2517775"/>
                        <a:ext cx="35241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" name="对象 200">
            <a:extLst>
              <a:ext uri="{FF2B5EF4-FFF2-40B4-BE49-F238E27FC236}">
                <a16:creationId xmlns:a16="http://schemas.microsoft.com/office/drawing/2014/main" id="{88767BF9-CA62-4081-BF2B-F1894530A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61564"/>
              </p:ext>
            </p:extLst>
          </p:nvPr>
        </p:nvGraphicFramePr>
        <p:xfrm>
          <a:off x="7545373" y="3327400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" name="Equation" r:id="rId62" imgW="342720" imgH="203040" progId="Equation.DSMT4">
                  <p:embed/>
                </p:oleObj>
              </mc:Choice>
              <mc:Fallback>
                <p:oleObj name="Equation" r:id="rId62" imgW="342720" imgH="2030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59D2E26-5493-4D68-B8FC-08286E078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545373" y="3327400"/>
                        <a:ext cx="342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矩形 201">
            <a:extLst>
              <a:ext uri="{FF2B5EF4-FFF2-40B4-BE49-F238E27FC236}">
                <a16:creationId xmlns:a16="http://schemas.microsoft.com/office/drawing/2014/main" id="{10650476-0A3C-4F30-928D-A131CDACCC2F}"/>
              </a:ext>
            </a:extLst>
          </p:cNvPr>
          <p:cNvSpPr/>
          <p:nvPr/>
        </p:nvSpPr>
        <p:spPr>
          <a:xfrm rot="10800000">
            <a:off x="7523163" y="2784474"/>
            <a:ext cx="365110" cy="25717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3" name="对象 202">
            <a:extLst>
              <a:ext uri="{FF2B5EF4-FFF2-40B4-BE49-F238E27FC236}">
                <a16:creationId xmlns:a16="http://schemas.microsoft.com/office/drawing/2014/main" id="{EBBB51ED-2799-43A0-A933-8CC8D1A3F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43903"/>
              </p:ext>
            </p:extLst>
          </p:nvPr>
        </p:nvGraphicFramePr>
        <p:xfrm>
          <a:off x="7533217" y="2773363"/>
          <a:ext cx="36036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0" name="Equation" r:id="rId64" imgW="609480" imgH="469800" progId="Equation.DSMT4">
                  <p:embed/>
                </p:oleObj>
              </mc:Choice>
              <mc:Fallback>
                <p:oleObj name="Equation" r:id="rId64" imgW="609480" imgH="469800" progId="Equation.DSMT4">
                  <p:embed/>
                  <p:pic>
                    <p:nvPicPr>
                      <p:cNvPr id="198" name="对象 197">
                        <a:extLst>
                          <a:ext uri="{FF2B5EF4-FFF2-40B4-BE49-F238E27FC236}">
                            <a16:creationId xmlns:a16="http://schemas.microsoft.com/office/drawing/2014/main" id="{C25D4CCA-E585-419E-8B08-EEE38A9BFE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533217" y="2773363"/>
                        <a:ext cx="36036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矩形 203">
            <a:extLst>
              <a:ext uri="{FF2B5EF4-FFF2-40B4-BE49-F238E27FC236}">
                <a16:creationId xmlns:a16="http://schemas.microsoft.com/office/drawing/2014/main" id="{03CB67A6-3934-4930-A235-DF3045C2B9ED}"/>
              </a:ext>
            </a:extLst>
          </p:cNvPr>
          <p:cNvSpPr/>
          <p:nvPr/>
        </p:nvSpPr>
        <p:spPr>
          <a:xfrm rot="10800000">
            <a:off x="7523163" y="3041649"/>
            <a:ext cx="365110" cy="25717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5" name="对象 204">
            <a:extLst>
              <a:ext uri="{FF2B5EF4-FFF2-40B4-BE49-F238E27FC236}">
                <a16:creationId xmlns:a16="http://schemas.microsoft.com/office/drawing/2014/main" id="{CC2B3341-1988-4D47-8029-8FDE9386B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58934"/>
              </p:ext>
            </p:extLst>
          </p:nvPr>
        </p:nvGraphicFramePr>
        <p:xfrm>
          <a:off x="7533217" y="3030538"/>
          <a:ext cx="360362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" name="Equation" r:id="rId66" imgW="609480" imgH="469800" progId="Equation.DSMT4">
                  <p:embed/>
                </p:oleObj>
              </mc:Choice>
              <mc:Fallback>
                <p:oleObj name="Equation" r:id="rId66" imgW="609480" imgH="469800" progId="Equation.DSMT4">
                  <p:embed/>
                  <p:pic>
                    <p:nvPicPr>
                      <p:cNvPr id="203" name="对象 202">
                        <a:extLst>
                          <a:ext uri="{FF2B5EF4-FFF2-40B4-BE49-F238E27FC236}">
                            <a16:creationId xmlns:a16="http://schemas.microsoft.com/office/drawing/2014/main" id="{EBBB51ED-2799-43A0-A933-8CC8D1A3FF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533217" y="3030538"/>
                        <a:ext cx="360362" cy="27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E288189-6340-4525-A533-613CD101F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773640"/>
              </p:ext>
            </p:extLst>
          </p:nvPr>
        </p:nvGraphicFramePr>
        <p:xfrm>
          <a:off x="6481231" y="2839095"/>
          <a:ext cx="142347" cy="17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68" imgW="114120" imgH="139680" progId="Equation.DSMT4">
                  <p:embed/>
                </p:oleObj>
              </mc:Choice>
              <mc:Fallback>
                <p:oleObj name="Equation" r:id="rId68" imgW="1141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481231" y="2839095"/>
                        <a:ext cx="142347" cy="173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7CAC4CC-E866-4D6B-BEFC-8FA59C9AE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208321"/>
              </p:ext>
            </p:extLst>
          </p:nvPr>
        </p:nvGraphicFramePr>
        <p:xfrm>
          <a:off x="6923440" y="2859088"/>
          <a:ext cx="144639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3" name="Equation" r:id="rId70" imgW="126720" imgH="114120" progId="Equation.DSMT4">
                  <p:embed/>
                </p:oleObj>
              </mc:Choice>
              <mc:Fallback>
                <p:oleObj name="Equation" r:id="rId70" imgW="1267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6923440" y="2859088"/>
                        <a:ext cx="144639" cy="13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6EB0FB2-867C-40CB-9685-CE9A77213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593226"/>
              </p:ext>
            </p:extLst>
          </p:nvPr>
        </p:nvGraphicFramePr>
        <p:xfrm>
          <a:off x="7349067" y="2862263"/>
          <a:ext cx="1778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4" name="Equation" r:id="rId72" imgW="177480" imgH="126720" progId="Equation.DSMT4">
                  <p:embed/>
                </p:oleObj>
              </mc:Choice>
              <mc:Fallback>
                <p:oleObj name="Equation" r:id="rId72" imgW="1774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7349067" y="2862263"/>
                        <a:ext cx="1778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5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5121872" y="640962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796126" y="644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5990" y="64493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5990" y="64493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850530" y="644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78" y="64493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0478" y="64493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048" y="721925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8" imgW="228600" imgH="101520" progId="Equation.DSMT4">
                  <p:embed/>
                </p:oleObj>
              </mc:Choice>
              <mc:Fallback>
                <p:oleObj name="Equation" r:id="rId8" imgW="228600" imgH="10152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C6AEBB11-D494-4038-9579-F52F880A6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0048" y="721925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723" y="640962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10" imgW="507960" imgH="241200" progId="Equation.DSMT4">
                  <p:embed/>
                </p:oleObj>
              </mc:Choice>
              <mc:Fallback>
                <p:oleObj name="Equation" r:id="rId10" imgW="507960" imgH="24120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329C767E-BD92-44CE-BC51-818816105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8723" y="640962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26E1566-303C-4F0C-92E6-724886C095A0}"/>
              </a:ext>
            </a:extLst>
          </p:cNvPr>
          <p:cNvCxnSpPr>
            <a:cxnSpLocks/>
          </p:cNvCxnSpPr>
          <p:nvPr/>
        </p:nvCxnSpPr>
        <p:spPr>
          <a:xfrm>
            <a:off x="2524256" y="89337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FCF3400-6D14-4DBF-A112-3337BFCF7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490" y="1006417"/>
          <a:ext cx="250657" cy="15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12" imgW="368280" imgH="228600" progId="Equation.DSMT4">
                  <p:embed/>
                </p:oleObj>
              </mc:Choice>
              <mc:Fallback>
                <p:oleObj name="Equation" r:id="rId12" imgW="3682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44490" y="1006417"/>
                        <a:ext cx="250657" cy="15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DAEBBA3-7352-4310-8B27-1998764C248E}"/>
              </a:ext>
            </a:extLst>
          </p:cNvPr>
          <p:cNvCxnSpPr>
            <a:cxnSpLocks/>
          </p:cNvCxnSpPr>
          <p:nvPr/>
        </p:nvCxnSpPr>
        <p:spPr>
          <a:xfrm>
            <a:off x="3458864" y="89337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18EBC6-33C1-4830-A453-7F34111491CE}"/>
              </a:ext>
            </a:extLst>
          </p:cNvPr>
          <p:cNvCxnSpPr>
            <a:cxnSpLocks/>
          </p:cNvCxnSpPr>
          <p:nvPr/>
        </p:nvCxnSpPr>
        <p:spPr>
          <a:xfrm>
            <a:off x="5795598" y="889407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8407DA56-1E8E-4093-8A96-2C519A1FEC9E}"/>
              </a:ext>
            </a:extLst>
          </p:cNvPr>
          <p:cNvSpPr/>
          <p:nvPr/>
        </p:nvSpPr>
        <p:spPr>
          <a:xfrm>
            <a:off x="2691535" y="72351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063A707-1597-425E-B5D1-B8344C670A82}"/>
              </a:ext>
            </a:extLst>
          </p:cNvPr>
          <p:cNvSpPr/>
          <p:nvPr/>
        </p:nvSpPr>
        <p:spPr>
          <a:xfrm>
            <a:off x="3649962" y="7219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C473405-6464-4B7C-AE28-8A0CF6F4C5CB}"/>
              </a:ext>
            </a:extLst>
          </p:cNvPr>
          <p:cNvSpPr/>
          <p:nvPr/>
        </p:nvSpPr>
        <p:spPr>
          <a:xfrm>
            <a:off x="5009729" y="723512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774391" y="64804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4255" y="64804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14" imgW="507960" imgH="241200" progId="Equation.DSMT4">
                  <p:embed/>
                </p:oleObj>
              </mc:Choice>
              <mc:Fallback>
                <p:oleObj name="Equation" r:id="rId14" imgW="507960" imgH="24120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BE72BFFC-CC97-47F9-8353-125F42F39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34255" y="64804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5E0D264-EF9C-4A02-A545-AAD23485A23B}"/>
              </a:ext>
            </a:extLst>
          </p:cNvPr>
          <p:cNvCxnSpPr>
            <a:cxnSpLocks/>
          </p:cNvCxnSpPr>
          <p:nvPr/>
        </p:nvCxnSpPr>
        <p:spPr>
          <a:xfrm>
            <a:off x="4437129" y="89648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DEEACD92-623D-49E7-A49E-849BC5E2B534}"/>
              </a:ext>
            </a:extLst>
          </p:cNvPr>
          <p:cNvSpPr/>
          <p:nvPr/>
        </p:nvSpPr>
        <p:spPr>
          <a:xfrm>
            <a:off x="4635149" y="73059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AFEA542F-2140-4BA2-86D8-4503359C1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626" y="1012680"/>
          <a:ext cx="253212" cy="15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117" name="对象 116">
                        <a:extLst>
                          <a:ext uri="{FF2B5EF4-FFF2-40B4-BE49-F238E27FC236}">
                            <a16:creationId xmlns:a16="http://schemas.microsoft.com/office/drawing/2014/main" id="{AFEA542F-2140-4BA2-86D8-4503359C1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65626" y="1012680"/>
                        <a:ext cx="253212" cy="151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矩形 117">
            <a:extLst>
              <a:ext uri="{FF2B5EF4-FFF2-40B4-BE49-F238E27FC236}">
                <a16:creationId xmlns:a16="http://schemas.microsoft.com/office/drawing/2014/main" id="{9A750829-9AC4-4277-9677-DCFE02A52BDB}"/>
              </a:ext>
            </a:extLst>
          </p:cNvPr>
          <p:cNvSpPr/>
          <p:nvPr/>
        </p:nvSpPr>
        <p:spPr>
          <a:xfrm>
            <a:off x="1850530" y="1665421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83383E7D-2876-4D17-BF96-6C594CE36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6275" y="1645627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8" imgW="558720" imgH="253800" progId="Equation.DSMT4">
                  <p:embed/>
                </p:oleObj>
              </mc:Choice>
              <mc:Fallback>
                <p:oleObj name="Equation" r:id="rId18" imgW="558720" imgH="253800" progId="Equation.DSMT4">
                  <p:embed/>
                  <p:pic>
                    <p:nvPicPr>
                      <p:cNvPr id="119" name="对象 118">
                        <a:extLst>
                          <a:ext uri="{FF2B5EF4-FFF2-40B4-BE49-F238E27FC236}">
                            <a16:creationId xmlns:a16="http://schemas.microsoft.com/office/drawing/2014/main" id="{83383E7D-2876-4D17-BF96-6C594CE36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96275" y="1645627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矩形 120">
            <a:extLst>
              <a:ext uri="{FF2B5EF4-FFF2-40B4-BE49-F238E27FC236}">
                <a16:creationId xmlns:a16="http://schemas.microsoft.com/office/drawing/2014/main" id="{E2105E59-BE67-47FE-8C4D-462062816C66}"/>
              </a:ext>
            </a:extLst>
          </p:cNvPr>
          <p:cNvSpPr/>
          <p:nvPr/>
        </p:nvSpPr>
        <p:spPr>
          <a:xfrm>
            <a:off x="2785138" y="1665421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2AE78230-1265-421E-A0E2-C2F71BCBC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240" y="1644884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20" imgW="571320" imgH="253800" progId="Equation.DSMT4">
                  <p:embed/>
                </p:oleObj>
              </mc:Choice>
              <mc:Fallback>
                <p:oleObj name="Equation" r:id="rId20" imgW="571320" imgH="253800" progId="Equation.DSMT4">
                  <p:embed/>
                  <p:pic>
                    <p:nvPicPr>
                      <p:cNvPr id="122" name="对象 121">
                        <a:extLst>
                          <a:ext uri="{FF2B5EF4-FFF2-40B4-BE49-F238E27FC236}">
                            <a16:creationId xmlns:a16="http://schemas.microsoft.com/office/drawing/2014/main" id="{2AE78230-1265-421E-A0E2-C2F71BCBCF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24240" y="1644884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8CD3FC31-9E47-45F5-A03F-36348FE14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7597" y="1728783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22" imgW="228600" imgH="101520" progId="Equation.DSMT4">
                  <p:embed/>
                </p:oleObj>
              </mc:Choice>
              <mc:Fallback>
                <p:oleObj name="Equation" r:id="rId22" imgW="228600" imgH="101520" progId="Equation.DSMT4">
                  <p:embed/>
                  <p:pic>
                    <p:nvPicPr>
                      <p:cNvPr id="123" name="对象 122">
                        <a:extLst>
                          <a:ext uri="{FF2B5EF4-FFF2-40B4-BE49-F238E27FC236}">
                            <a16:creationId xmlns:a16="http://schemas.microsoft.com/office/drawing/2014/main" id="{8CD3FC31-9E47-45F5-A03F-36348FE14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7597" y="1728783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矩形 124">
            <a:extLst>
              <a:ext uri="{FF2B5EF4-FFF2-40B4-BE49-F238E27FC236}">
                <a16:creationId xmlns:a16="http://schemas.microsoft.com/office/drawing/2014/main" id="{73B121B3-640B-4141-9F44-E57616CD971D}"/>
              </a:ext>
            </a:extLst>
          </p:cNvPr>
          <p:cNvSpPr/>
          <p:nvPr/>
        </p:nvSpPr>
        <p:spPr>
          <a:xfrm>
            <a:off x="5121871" y="1658733"/>
            <a:ext cx="819789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84666872-E453-401D-A71A-D9D806D75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4826" y="1638196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24" imgW="571320" imgH="253800" progId="Equation.DSMT4">
                  <p:embed/>
                </p:oleObj>
              </mc:Choice>
              <mc:Fallback>
                <p:oleObj name="Equation" r:id="rId24" imgW="571320" imgH="253800" progId="Equation.DSMT4">
                  <p:embed/>
                  <p:pic>
                    <p:nvPicPr>
                      <p:cNvPr id="126" name="对象 125">
                        <a:extLst>
                          <a:ext uri="{FF2B5EF4-FFF2-40B4-BE49-F238E27FC236}">
                            <a16:creationId xmlns:a16="http://schemas.microsoft.com/office/drawing/2014/main" id="{84666872-E453-401D-A71A-D9D806D75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24826" y="1638196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椭圆 128">
            <a:extLst>
              <a:ext uri="{FF2B5EF4-FFF2-40B4-BE49-F238E27FC236}">
                <a16:creationId xmlns:a16="http://schemas.microsoft.com/office/drawing/2014/main" id="{0C41D084-C7B6-476D-8F62-A5FDC59A3ED1}"/>
              </a:ext>
            </a:extLst>
          </p:cNvPr>
          <p:cNvSpPr/>
          <p:nvPr/>
        </p:nvSpPr>
        <p:spPr>
          <a:xfrm>
            <a:off x="3638669" y="172465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9884D8A-B47F-4296-B9B2-EBFADD025054}"/>
              </a:ext>
            </a:extLst>
          </p:cNvPr>
          <p:cNvSpPr/>
          <p:nvPr/>
        </p:nvSpPr>
        <p:spPr>
          <a:xfrm>
            <a:off x="4999188" y="1723226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BCC652D7-9866-4B7D-8FD2-E872F1B0800E}"/>
              </a:ext>
            </a:extLst>
          </p:cNvPr>
          <p:cNvSpPr/>
          <p:nvPr/>
        </p:nvSpPr>
        <p:spPr>
          <a:xfrm>
            <a:off x="2689893" y="172465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925E437-961D-4F86-8C0F-00741F55E077}"/>
              </a:ext>
            </a:extLst>
          </p:cNvPr>
          <p:cNvSpPr/>
          <p:nvPr/>
        </p:nvSpPr>
        <p:spPr>
          <a:xfrm>
            <a:off x="3763336" y="1658733"/>
            <a:ext cx="81979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CDC943F1-9307-4DFD-9DC4-93C812E632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8811" y="1644884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26" imgW="571320" imgH="253800" progId="Equation.DSMT4">
                  <p:embed/>
                </p:oleObj>
              </mc:Choice>
              <mc:Fallback>
                <p:oleObj name="Equation" r:id="rId26" imgW="571320" imgH="25380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CDC943F1-9307-4DFD-9DC4-93C812E63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88811" y="1644884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椭圆 134">
            <a:extLst>
              <a:ext uri="{FF2B5EF4-FFF2-40B4-BE49-F238E27FC236}">
                <a16:creationId xmlns:a16="http://schemas.microsoft.com/office/drawing/2014/main" id="{2F3AE97D-F392-4E08-9C8F-C06A67D96E85}"/>
              </a:ext>
            </a:extLst>
          </p:cNvPr>
          <p:cNvSpPr/>
          <p:nvPr/>
        </p:nvSpPr>
        <p:spPr>
          <a:xfrm>
            <a:off x="4647062" y="172991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2CAF3ED-2890-4F3E-A2C8-4D4DD1C1354D}"/>
              </a:ext>
            </a:extLst>
          </p:cNvPr>
          <p:cNvSpPr/>
          <p:nvPr/>
        </p:nvSpPr>
        <p:spPr>
          <a:xfrm>
            <a:off x="1850530" y="1262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0ECF72E3-95C2-48C3-9075-ABA6BBB7D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5488" y="124301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28" imgW="558720" imgH="253800" progId="Equation.DSMT4">
                  <p:embed/>
                </p:oleObj>
              </mc:Choice>
              <mc:Fallback>
                <p:oleObj name="Equation" r:id="rId28" imgW="558720" imgH="2538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0ECF72E3-95C2-48C3-9075-ABA6BBB7D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95488" y="124301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1678D0B7-5EEF-47AC-A2AA-DB39DFD60143}"/>
              </a:ext>
            </a:extLst>
          </p:cNvPr>
          <p:cNvSpPr/>
          <p:nvPr/>
        </p:nvSpPr>
        <p:spPr>
          <a:xfrm>
            <a:off x="2795147" y="1262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6A881A5-C54F-46E4-998B-424EB5756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4249" y="124183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0" imgW="571320" imgH="253800" progId="Equation.DSMT4">
                  <p:embed/>
                </p:oleObj>
              </mc:Choice>
              <mc:Fallback>
                <p:oleObj name="Equation" r:id="rId30" imgW="571320" imgH="2538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36A881A5-C54F-46E4-998B-424EB5756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934249" y="124183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57AB71E7-67CC-427A-95FC-0EE52B8DD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048" y="1339462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32" imgW="228600" imgH="101520" progId="Equation.DSMT4">
                  <p:embed/>
                </p:oleObj>
              </mc:Choice>
              <mc:Fallback>
                <p:oleObj name="Equation" r:id="rId32" imgW="228600" imgH="1015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57AB71E7-67CC-427A-95FC-0EE52B8DD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60048" y="1339462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773EC9BD-7780-4196-94CF-57A6A3BF8363}"/>
              </a:ext>
            </a:extLst>
          </p:cNvPr>
          <p:cNvSpPr/>
          <p:nvPr/>
        </p:nvSpPr>
        <p:spPr>
          <a:xfrm>
            <a:off x="5121872" y="1258399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F6E3E59D-C72E-4017-8394-8A202995F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974" y="1237862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33" imgW="571320" imgH="253800" progId="Equation.DSMT4">
                  <p:embed/>
                </p:oleObj>
              </mc:Choice>
              <mc:Fallback>
                <p:oleObj name="Equation" r:id="rId33" imgW="571320" imgH="253800" progId="Equation.DSMT4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F6E3E59D-C72E-4017-8394-8A202995F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260974" y="1237862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椭圆 100">
            <a:extLst>
              <a:ext uri="{FF2B5EF4-FFF2-40B4-BE49-F238E27FC236}">
                <a16:creationId xmlns:a16="http://schemas.microsoft.com/office/drawing/2014/main" id="{1CD19B43-513A-45BC-B1EA-61659264A848}"/>
              </a:ext>
            </a:extLst>
          </p:cNvPr>
          <p:cNvSpPr/>
          <p:nvPr/>
        </p:nvSpPr>
        <p:spPr>
          <a:xfrm>
            <a:off x="3642777" y="1340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FE33878-6DA7-4BCB-B88A-B6602788DCF2}"/>
              </a:ext>
            </a:extLst>
          </p:cNvPr>
          <p:cNvSpPr/>
          <p:nvPr/>
        </p:nvSpPr>
        <p:spPr>
          <a:xfrm>
            <a:off x="5011639" y="133390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F85BDB-6700-460C-BA46-E776FE1536EF}"/>
              </a:ext>
            </a:extLst>
          </p:cNvPr>
          <p:cNvSpPr/>
          <p:nvPr/>
        </p:nvSpPr>
        <p:spPr>
          <a:xfrm>
            <a:off x="2689893" y="132160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0B9F40-BA1F-4195-A308-2CC2A687E25D}"/>
              </a:ext>
            </a:extLst>
          </p:cNvPr>
          <p:cNvSpPr/>
          <p:nvPr/>
        </p:nvSpPr>
        <p:spPr>
          <a:xfrm>
            <a:off x="3763403" y="126547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6385B34-CB7D-456B-A76C-AE34BF182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2505" y="124494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35" imgW="571320" imgH="253800" progId="Equation.DSMT4">
                  <p:embed/>
                </p:oleObj>
              </mc:Choice>
              <mc:Fallback>
                <p:oleObj name="Equation" r:id="rId35" imgW="57132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16385B34-CB7D-456B-A76C-AE34BF182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902505" y="124494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椭圆 110">
            <a:extLst>
              <a:ext uri="{FF2B5EF4-FFF2-40B4-BE49-F238E27FC236}">
                <a16:creationId xmlns:a16="http://schemas.microsoft.com/office/drawing/2014/main" id="{806AA0AB-09B9-486C-B89A-F637F3EFDFC1}"/>
              </a:ext>
            </a:extLst>
          </p:cNvPr>
          <p:cNvSpPr/>
          <p:nvPr/>
        </p:nvSpPr>
        <p:spPr>
          <a:xfrm>
            <a:off x="4637059" y="1340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42" name="对象 141">
            <a:extLst>
              <a:ext uri="{FF2B5EF4-FFF2-40B4-BE49-F238E27FC236}">
                <a16:creationId xmlns:a16="http://schemas.microsoft.com/office/drawing/2014/main" id="{58E2EDCA-B2AE-4A58-9935-9E9369E8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3925" y="1012825"/>
          <a:ext cx="2603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37" imgW="380880" imgH="228600" progId="Equation.DSMT4">
                  <p:embed/>
                </p:oleObj>
              </mc:Choice>
              <mc:Fallback>
                <p:oleObj name="Equation" r:id="rId37" imgW="380880" imgH="228600" progId="Equation.DSMT4">
                  <p:embed/>
                  <p:pic>
                    <p:nvPicPr>
                      <p:cNvPr id="142" name="对象 141">
                        <a:extLst>
                          <a:ext uri="{FF2B5EF4-FFF2-40B4-BE49-F238E27FC236}">
                            <a16:creationId xmlns:a16="http://schemas.microsoft.com/office/drawing/2014/main" id="{58E2EDCA-B2AE-4A58-9935-9E9369E8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463925" y="1012825"/>
                        <a:ext cx="260350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0086032D-1D0D-4BF5-AABE-7C877F818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1016000"/>
          <a:ext cx="261937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39" imgW="393480" imgH="228600" progId="Equation.DSMT4">
                  <p:embed/>
                </p:oleObj>
              </mc:Choice>
              <mc:Fallback>
                <p:oleObj name="Equation" r:id="rId39" imgW="393480" imgH="22860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0086032D-1D0D-4BF5-AABE-7C877F818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09888" y="1016000"/>
                        <a:ext cx="261937" cy="15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4F59F941-AD63-44E2-B6B2-018950ED4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4525" y="1009650"/>
          <a:ext cx="258763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41" imgW="380880" imgH="228600" progId="Equation.DSMT4">
                  <p:embed/>
                </p:oleObj>
              </mc:Choice>
              <mc:Fallback>
                <p:oleObj name="Equation" r:id="rId41" imgW="380880" imgH="228600" progId="Equation.DSMT4">
                  <p:embed/>
                  <p:pic>
                    <p:nvPicPr>
                      <p:cNvPr id="144" name="对象 143">
                        <a:extLst>
                          <a:ext uri="{FF2B5EF4-FFF2-40B4-BE49-F238E27FC236}">
                            <a16:creationId xmlns:a16="http://schemas.microsoft.com/office/drawing/2014/main" id="{4F59F941-AD63-44E2-B6B2-018950ED4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454525" y="1009650"/>
                        <a:ext cx="258763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DE39D1C7-F8F8-44CA-B19A-EEB0320E0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1016000"/>
          <a:ext cx="2635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3" imgW="393480" imgH="228600" progId="Equation.DSMT4">
                  <p:embed/>
                </p:oleObj>
              </mc:Choice>
              <mc:Fallback>
                <p:oleObj name="Equation" r:id="rId43" imgW="393480" imgH="228600" progId="Equation.DSMT4">
                  <p:embed/>
                  <p:pic>
                    <p:nvPicPr>
                      <p:cNvPr id="145" name="对象 144">
                        <a:extLst>
                          <a:ext uri="{FF2B5EF4-FFF2-40B4-BE49-F238E27FC236}">
                            <a16:creationId xmlns:a16="http://schemas.microsoft.com/office/drawing/2014/main" id="{DE39D1C7-F8F8-44CA-B19A-EEB0320E0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873500" y="1016000"/>
                        <a:ext cx="263525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EC014FB8-5C1D-4EAE-95D3-0DF3F9AAB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75" y="1001713"/>
          <a:ext cx="268288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45" imgW="393480" imgH="228600" progId="Equation.DSMT4">
                  <p:embed/>
                </p:oleObj>
              </mc:Choice>
              <mc:Fallback>
                <p:oleObj name="Equation" r:id="rId45" imgW="393480" imgH="22860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EC014FB8-5C1D-4EAE-95D3-0DF3F9AAB4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794375" y="1001713"/>
                        <a:ext cx="268288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6AA2E64C-C37F-48FA-BD21-1A7B831E2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1001713"/>
          <a:ext cx="269875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47" imgW="406080" imgH="228600" progId="Equation.DSMT4">
                  <p:embed/>
                </p:oleObj>
              </mc:Choice>
              <mc:Fallback>
                <p:oleObj name="Equation" r:id="rId47" imgW="406080" imgH="228600" progId="Equation.DSMT4">
                  <p:embed/>
                  <p:pic>
                    <p:nvPicPr>
                      <p:cNvPr id="147" name="对象 146">
                        <a:extLst>
                          <a:ext uri="{FF2B5EF4-FFF2-40B4-BE49-F238E27FC236}">
                            <a16:creationId xmlns:a16="http://schemas.microsoft.com/office/drawing/2014/main" id="{6AA2E64C-C37F-48FA-BD21-1A7B831E2A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200650" y="1001713"/>
                        <a:ext cx="269875" cy="15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B8AFF06-BB40-464E-991C-634D72272F99}"/>
              </a:ext>
            </a:extLst>
          </p:cNvPr>
          <p:cNvCxnSpPr>
            <a:cxnSpLocks/>
          </p:cNvCxnSpPr>
          <p:nvPr/>
        </p:nvCxnSpPr>
        <p:spPr>
          <a:xfrm flipH="1">
            <a:off x="1962274" y="902229"/>
            <a:ext cx="6315" cy="763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734AC47-ECC3-4FCA-8B0E-376B969B626B}"/>
              </a:ext>
            </a:extLst>
          </p:cNvPr>
          <p:cNvCxnSpPr>
            <a:cxnSpLocks/>
          </p:cNvCxnSpPr>
          <p:nvPr/>
        </p:nvCxnSpPr>
        <p:spPr>
          <a:xfrm>
            <a:off x="2903197" y="902229"/>
            <a:ext cx="2457" cy="763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3401865-A028-484F-9052-A70769AC5C61}"/>
              </a:ext>
            </a:extLst>
          </p:cNvPr>
          <p:cNvCxnSpPr>
            <a:cxnSpLocks/>
          </p:cNvCxnSpPr>
          <p:nvPr/>
        </p:nvCxnSpPr>
        <p:spPr>
          <a:xfrm>
            <a:off x="3860772" y="898885"/>
            <a:ext cx="90" cy="769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92E14F4-87B1-4848-BFB7-2E1ED2820BF3}"/>
              </a:ext>
            </a:extLst>
          </p:cNvPr>
          <p:cNvCxnSpPr>
            <a:cxnSpLocks/>
          </p:cNvCxnSpPr>
          <p:nvPr/>
        </p:nvCxnSpPr>
        <p:spPr>
          <a:xfrm>
            <a:off x="5203783" y="895541"/>
            <a:ext cx="0" cy="769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08B52BA-F665-4C26-96EC-D7452398BE93}"/>
              </a:ext>
            </a:extLst>
          </p:cNvPr>
          <p:cNvCxnSpPr>
            <a:cxnSpLocks/>
            <a:stCxn id="78" idx="3"/>
            <a:endCxn id="150" idx="1"/>
          </p:cNvCxnSpPr>
          <p:nvPr/>
        </p:nvCxnSpPr>
        <p:spPr>
          <a:xfrm flipV="1">
            <a:off x="5944323" y="765062"/>
            <a:ext cx="300449" cy="2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F3B66ED7-6014-4201-9A95-8673E84FD62D}"/>
              </a:ext>
            </a:extLst>
          </p:cNvPr>
          <p:cNvSpPr/>
          <p:nvPr/>
        </p:nvSpPr>
        <p:spPr>
          <a:xfrm>
            <a:off x="6244772" y="638855"/>
            <a:ext cx="1848753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98F13E95-9237-4712-9596-F451490FB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689" y="638129"/>
          <a:ext cx="151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49" imgW="1511280" imgH="241200" progId="Equation.DSMT4">
                  <p:embed/>
                </p:oleObj>
              </mc:Choice>
              <mc:Fallback>
                <p:oleObj name="Equation" r:id="rId49" imgW="1511280" imgH="241200" progId="Equation.DSMT4">
                  <p:embed/>
                  <p:pic>
                    <p:nvPicPr>
                      <p:cNvPr id="151" name="对象 150">
                        <a:extLst>
                          <a:ext uri="{FF2B5EF4-FFF2-40B4-BE49-F238E27FC236}">
                            <a16:creationId xmlns:a16="http://schemas.microsoft.com/office/drawing/2014/main" id="{98F13E95-9237-4712-9596-F451490FBF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456689" y="638129"/>
                        <a:ext cx="151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793D601-678B-4D31-9676-3A34A375B142}"/>
              </a:ext>
            </a:extLst>
          </p:cNvPr>
          <p:cNvCxnSpPr>
            <a:cxnSpLocks/>
            <a:stCxn id="94" idx="3"/>
            <a:endCxn id="155" idx="1"/>
          </p:cNvCxnSpPr>
          <p:nvPr/>
        </p:nvCxnSpPr>
        <p:spPr>
          <a:xfrm>
            <a:off x="5944323" y="1365606"/>
            <a:ext cx="300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5280A41-2A9F-4789-91F9-8439F78ACD07}"/>
              </a:ext>
            </a:extLst>
          </p:cNvPr>
          <p:cNvSpPr/>
          <p:nvPr/>
        </p:nvSpPr>
        <p:spPr>
          <a:xfrm>
            <a:off x="6244772" y="1258399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F38700FC-E3C8-469C-80B9-72AD2D70C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4763" y="1238250"/>
          <a:ext cx="171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51" imgW="1714320" imgH="253800" progId="Equation.DSMT4">
                  <p:embed/>
                </p:oleObj>
              </mc:Choice>
              <mc:Fallback>
                <p:oleObj name="Equation" r:id="rId51" imgW="171432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F38700FC-E3C8-469C-80B9-72AD2D70C6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354763" y="1238250"/>
                        <a:ext cx="171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F0DCA87-3DC8-43D2-A718-135D32E5D0EF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5941660" y="1771651"/>
            <a:ext cx="300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0FBACF2B-B463-4579-AD54-A07D7B7017E7}"/>
              </a:ext>
            </a:extLst>
          </p:cNvPr>
          <p:cNvSpPr/>
          <p:nvPr/>
        </p:nvSpPr>
        <p:spPr>
          <a:xfrm>
            <a:off x="6242109" y="1664444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BF89268A-5D80-4B0C-B3C6-AA04E63C5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4800" y="1644295"/>
          <a:ext cx="1689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53" imgW="1688760" imgH="253800" progId="Equation.DSMT4">
                  <p:embed/>
                </p:oleObj>
              </mc:Choice>
              <mc:Fallback>
                <p:oleObj name="Equation" r:id="rId53" imgW="1688760" imgH="253800" progId="Equation.DSMT4">
                  <p:embed/>
                  <p:pic>
                    <p:nvPicPr>
                      <p:cNvPr id="161" name="对象 160">
                        <a:extLst>
                          <a:ext uri="{FF2B5EF4-FFF2-40B4-BE49-F238E27FC236}">
                            <a16:creationId xmlns:a16="http://schemas.microsoft.com/office/drawing/2014/main" id="{BF89268A-5D80-4B0C-B3C6-AA04E63C5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364800" y="1644295"/>
                        <a:ext cx="1689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43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A9FF4E1A-C790-44D0-B77E-B9E1877A5372}"/>
              </a:ext>
            </a:extLst>
          </p:cNvPr>
          <p:cNvSpPr/>
          <p:nvPr/>
        </p:nvSpPr>
        <p:spPr>
          <a:xfrm>
            <a:off x="1487402" y="713846"/>
            <a:ext cx="913205" cy="9613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48715A-E1CC-4E3C-976D-0EEA85283C37}"/>
              </a:ext>
            </a:extLst>
          </p:cNvPr>
          <p:cNvSpPr/>
          <p:nvPr/>
        </p:nvSpPr>
        <p:spPr>
          <a:xfrm>
            <a:off x="1530153" y="1385313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274701-4E8F-4155-9A63-F33CE2BCA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372" y="1372843"/>
          <a:ext cx="409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274701-4E8F-4155-9A63-F33CE2BCA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372" y="1372843"/>
                        <a:ext cx="4095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6F1D319-B71E-4F67-8FAC-DC034153C199}"/>
              </a:ext>
            </a:extLst>
          </p:cNvPr>
          <p:cNvSpPr/>
          <p:nvPr/>
        </p:nvSpPr>
        <p:spPr>
          <a:xfrm>
            <a:off x="1530153" y="1200166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D931CF-EA9E-4127-876F-09331B7BA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609" y="118710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6" imgW="507960" imgH="241200" progId="Equation.DSMT4">
                  <p:embed/>
                </p:oleObj>
              </mc:Choice>
              <mc:Fallback>
                <p:oleObj name="Equation" r:id="rId6" imgW="50796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4D931CF-EA9E-4127-876F-09331B7BAA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609" y="118710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DDF9FEC-F01A-4B4A-8E22-93E69A4F6E6D}"/>
              </a:ext>
            </a:extLst>
          </p:cNvPr>
          <p:cNvSpPr/>
          <p:nvPr/>
        </p:nvSpPr>
        <p:spPr>
          <a:xfrm>
            <a:off x="1533814" y="1025235"/>
            <a:ext cx="818789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309E5AB-B6D2-4F72-B930-84D6FF702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321" y="100594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309E5AB-B6D2-4F72-B930-84D6FF702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0321" y="100594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E44517F2-A791-46AA-BCCC-8C342D997FEB}"/>
              </a:ext>
            </a:extLst>
          </p:cNvPr>
          <p:cNvSpPr/>
          <p:nvPr/>
        </p:nvSpPr>
        <p:spPr>
          <a:xfrm>
            <a:off x="1567691" y="719363"/>
            <a:ext cx="747373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Bucket-k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2608E8-6CAA-4369-93CA-A1A60FAFB1F0}"/>
              </a:ext>
            </a:extLst>
          </p:cNvPr>
          <p:cNvSpPr/>
          <p:nvPr/>
        </p:nvSpPr>
        <p:spPr>
          <a:xfrm>
            <a:off x="2641417" y="1198802"/>
            <a:ext cx="831850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426A919-4CB4-4CCB-BFA1-7FAAC58D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280" y="1204094"/>
          <a:ext cx="7508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Equation" r:id="rId10" imgW="1028520" imgH="342720" progId="Equation.DSMT4">
                  <p:embed/>
                </p:oleObj>
              </mc:Choice>
              <mc:Fallback>
                <p:oleObj name="Equation" r:id="rId10" imgW="1028520" imgH="3427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426A919-4CB4-4CCB-BFA1-7FAAC58DC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3280" y="1204094"/>
                        <a:ext cx="750888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B650AC-45FC-4553-B09D-0DD6ECB8D2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359929" y="1299052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F8C13C6-1AC4-472E-9F4C-232C60C2A48D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252704" y="1366477"/>
            <a:ext cx="81078" cy="698477"/>
          </a:xfrm>
          <a:prstGeom prst="bentConnector2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3EA0341-03AF-4F38-A564-400FD9A0BA9A}"/>
              </a:ext>
            </a:extLst>
          </p:cNvPr>
          <p:cNvSpPr/>
          <p:nvPr/>
        </p:nvSpPr>
        <p:spPr>
          <a:xfrm>
            <a:off x="2641417" y="1649048"/>
            <a:ext cx="83185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64DD3AA-EEA9-4962-BBC5-DBD0813D4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6966" y="1649048"/>
          <a:ext cx="471352" cy="20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Equation" r:id="rId12" imgW="596880" imgH="253800" progId="Equation.DSMT4">
                  <p:embed/>
                </p:oleObj>
              </mc:Choice>
              <mc:Fallback>
                <p:oleObj name="Equation" r:id="rId12" imgW="59688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264DD3AA-EEA9-4962-BBC5-DBD0813D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6966" y="1649048"/>
                        <a:ext cx="471352" cy="20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椭圆 38">
            <a:extLst>
              <a:ext uri="{FF2B5EF4-FFF2-40B4-BE49-F238E27FC236}">
                <a16:creationId xmlns:a16="http://schemas.microsoft.com/office/drawing/2014/main" id="{04BFA19F-F806-4371-BD4D-0C4A102A29CD}"/>
              </a:ext>
            </a:extLst>
          </p:cNvPr>
          <p:cNvSpPr/>
          <p:nvPr/>
        </p:nvSpPr>
        <p:spPr>
          <a:xfrm>
            <a:off x="4315804" y="1250327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537168-284E-43B5-8864-301BC2FE078C}"/>
              </a:ext>
            </a:extLst>
          </p:cNvPr>
          <p:cNvSpPr/>
          <p:nvPr/>
        </p:nvSpPr>
        <p:spPr>
          <a:xfrm>
            <a:off x="3755940" y="119880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31CF530-AB63-4376-BCDF-69A35652E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344" y="1214573"/>
          <a:ext cx="36195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131CF530-AB63-4376-BCDF-69A35652E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2344" y="1214573"/>
                        <a:ext cx="361950" cy="17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椭圆 41">
            <a:extLst>
              <a:ext uri="{FF2B5EF4-FFF2-40B4-BE49-F238E27FC236}">
                <a16:creationId xmlns:a16="http://schemas.microsoft.com/office/drawing/2014/main" id="{FA13D902-AB4C-4D1B-A18D-44D21D422770}"/>
              </a:ext>
            </a:extLst>
          </p:cNvPr>
          <p:cNvSpPr/>
          <p:nvPr/>
        </p:nvSpPr>
        <p:spPr>
          <a:xfrm>
            <a:off x="4991189" y="1248484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2B948F-0522-4842-83C5-F1EF0A87A8D6}"/>
              </a:ext>
            </a:extLst>
          </p:cNvPr>
          <p:cNvSpPr/>
          <p:nvPr/>
        </p:nvSpPr>
        <p:spPr>
          <a:xfrm>
            <a:off x="4431325" y="1196959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39C1DD7-361C-4E04-AFA4-1CE290E10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8608" y="1210733"/>
          <a:ext cx="37147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Equation" r:id="rId16" imgW="507960" imgH="241200" progId="Equation.DSMT4">
                  <p:embed/>
                </p:oleObj>
              </mc:Choice>
              <mc:Fallback>
                <p:oleObj name="Equation" r:id="rId16" imgW="50796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239C1DD7-361C-4E04-AFA4-1CE290E1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28608" y="1210733"/>
                        <a:ext cx="37147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F3FEFBE5-7B4B-4D81-95BA-E13CCA4F4A61}"/>
              </a:ext>
            </a:extLst>
          </p:cNvPr>
          <p:cNvSpPr/>
          <p:nvPr/>
        </p:nvSpPr>
        <p:spPr>
          <a:xfrm>
            <a:off x="5094410" y="119195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4B26207-3BFA-495D-B218-BE2386586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183" y="1204383"/>
          <a:ext cx="36988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Equation" r:id="rId18" imgW="507960" imgH="241200" progId="Equation.DSMT4">
                  <p:embed/>
                </p:oleObj>
              </mc:Choice>
              <mc:Fallback>
                <p:oleObj name="Equation" r:id="rId18" imgW="50796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4B26207-3BFA-495D-B218-BE2386586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2183" y="1204383"/>
                        <a:ext cx="369888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>
            <a:extLst>
              <a:ext uri="{FF2B5EF4-FFF2-40B4-BE49-F238E27FC236}">
                <a16:creationId xmlns:a16="http://schemas.microsoft.com/office/drawing/2014/main" id="{900E33DB-33AF-44E1-BC5B-2F0819165209}"/>
              </a:ext>
            </a:extLst>
          </p:cNvPr>
          <p:cNvSpPr/>
          <p:nvPr/>
        </p:nvSpPr>
        <p:spPr>
          <a:xfrm>
            <a:off x="4315804" y="1703903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C285B2-34A0-46B5-BC6D-3505EE1A4F4F}"/>
              </a:ext>
            </a:extLst>
          </p:cNvPr>
          <p:cNvSpPr/>
          <p:nvPr/>
        </p:nvSpPr>
        <p:spPr>
          <a:xfrm>
            <a:off x="3755940" y="1652378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89ED2B6-45AC-400B-A8AF-8D4FDFB69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5821" y="1663171"/>
          <a:ext cx="436562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Equation" r:id="rId20" imgW="596880" imgH="253800" progId="Equation.DSMT4">
                  <p:embed/>
                </p:oleObj>
              </mc:Choice>
              <mc:Fallback>
                <p:oleObj name="Equation" r:id="rId20" imgW="596880" imgH="2538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D89ED2B6-45AC-400B-A8AF-8D4FDFB69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15821" y="1663171"/>
                        <a:ext cx="436562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椭圆 53">
            <a:extLst>
              <a:ext uri="{FF2B5EF4-FFF2-40B4-BE49-F238E27FC236}">
                <a16:creationId xmlns:a16="http://schemas.microsoft.com/office/drawing/2014/main" id="{8BF295E4-27B5-4E70-8665-2C021F410404}"/>
              </a:ext>
            </a:extLst>
          </p:cNvPr>
          <p:cNvSpPr/>
          <p:nvPr/>
        </p:nvSpPr>
        <p:spPr>
          <a:xfrm>
            <a:off x="4991189" y="1702060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A0EBCE-BAF2-4222-BD41-6728572EA1E1}"/>
              </a:ext>
            </a:extLst>
          </p:cNvPr>
          <p:cNvSpPr/>
          <p:nvPr/>
        </p:nvSpPr>
        <p:spPr>
          <a:xfrm>
            <a:off x="4431325" y="1650535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C328C33-43CE-468A-9387-5D0FBF42F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6858" y="1659996"/>
          <a:ext cx="436563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Equation" r:id="rId22" imgW="596880" imgH="253800" progId="Equation.DSMT4">
                  <p:embed/>
                </p:oleObj>
              </mc:Choice>
              <mc:Fallback>
                <p:oleObj name="Equation" r:id="rId22" imgW="596880" imgH="2538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BC328C33-43CE-468A-9387-5D0FBF42F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96858" y="1659996"/>
                        <a:ext cx="436563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8B689C23-FCB4-462C-AE1E-3C2D84C5A844}"/>
              </a:ext>
            </a:extLst>
          </p:cNvPr>
          <p:cNvSpPr/>
          <p:nvPr/>
        </p:nvSpPr>
        <p:spPr>
          <a:xfrm>
            <a:off x="5094410" y="1645528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290D117A-E419-4C3F-8181-4CBC1924E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8846" y="1653646"/>
          <a:ext cx="43497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24" imgW="596880" imgH="253800" progId="Equation.DSMT4">
                  <p:embed/>
                </p:oleObj>
              </mc:Choice>
              <mc:Fallback>
                <p:oleObj name="Equation" r:id="rId24" imgW="596880" imgH="25380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290D117A-E419-4C3F-8181-4CBC1924E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58846" y="1653646"/>
                        <a:ext cx="434975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CA911C5-2BDD-484F-8638-54D6B55DC3A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020829" y="1406556"/>
            <a:ext cx="2" cy="245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118A97E-22B8-4082-A5D8-0596622397AC}"/>
              </a:ext>
            </a:extLst>
          </p:cNvPr>
          <p:cNvCxnSpPr>
            <a:cxnSpLocks/>
          </p:cNvCxnSpPr>
          <p:nvPr/>
        </p:nvCxnSpPr>
        <p:spPr>
          <a:xfrm>
            <a:off x="4710610" y="1403020"/>
            <a:ext cx="2" cy="245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C833E8A-AA95-4BDA-B991-B2678DA7C66E}"/>
              </a:ext>
            </a:extLst>
          </p:cNvPr>
          <p:cNvCxnSpPr>
            <a:cxnSpLocks/>
          </p:cNvCxnSpPr>
          <p:nvPr/>
        </p:nvCxnSpPr>
        <p:spPr>
          <a:xfrm>
            <a:off x="5371598" y="1396851"/>
            <a:ext cx="2" cy="245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EA2D002-CFBD-402B-AFBC-7A95111299A5}"/>
              </a:ext>
            </a:extLst>
          </p:cNvPr>
          <p:cNvCxnSpPr>
            <a:cxnSpLocks/>
          </p:cNvCxnSpPr>
          <p:nvPr/>
        </p:nvCxnSpPr>
        <p:spPr>
          <a:xfrm>
            <a:off x="3478127" y="1302679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9213C1A-1E86-4999-A963-7C963002698F}"/>
              </a:ext>
            </a:extLst>
          </p:cNvPr>
          <p:cNvCxnSpPr>
            <a:cxnSpLocks/>
          </p:cNvCxnSpPr>
          <p:nvPr/>
        </p:nvCxnSpPr>
        <p:spPr>
          <a:xfrm>
            <a:off x="3476213" y="1754744"/>
            <a:ext cx="281488" cy="36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4788497" y="2418962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462751" y="2422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615" y="242293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22615" y="242293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517155" y="2422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103" y="242293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27" imgW="495000" imgH="241200" progId="Equation.DSMT4">
                  <p:embed/>
                </p:oleObj>
              </mc:Choice>
              <mc:Fallback>
                <p:oleObj name="Equation" r:id="rId27" imgW="495000" imgH="2412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97103" y="242293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6673" y="2499925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29" imgW="228600" imgH="101520" progId="Equation.DSMT4">
                  <p:embed/>
                </p:oleObj>
              </mc:Choice>
              <mc:Fallback>
                <p:oleObj name="Equation" r:id="rId29" imgW="228600" imgH="10152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C6AEBB11-D494-4038-9579-F52F880A6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26673" y="2499925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348" y="2418962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31" imgW="507960" imgH="241200" progId="Equation.DSMT4">
                  <p:embed/>
                </p:oleObj>
              </mc:Choice>
              <mc:Fallback>
                <p:oleObj name="Equation" r:id="rId31" imgW="507960" imgH="24120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329C767E-BD92-44CE-BC51-818816105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75348" y="2418962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26E1566-303C-4F0C-92E6-724886C095A0}"/>
              </a:ext>
            </a:extLst>
          </p:cNvPr>
          <p:cNvCxnSpPr>
            <a:cxnSpLocks/>
          </p:cNvCxnSpPr>
          <p:nvPr/>
        </p:nvCxnSpPr>
        <p:spPr>
          <a:xfrm>
            <a:off x="1942300" y="267534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FCF3400-6D14-4DBF-A112-3337BFCF7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942" y="2722968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52942" y="2722968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F2CAF3ED-2890-4F3E-A2C8-4D4DD1C1354D}"/>
              </a:ext>
            </a:extLst>
          </p:cNvPr>
          <p:cNvSpPr/>
          <p:nvPr/>
        </p:nvSpPr>
        <p:spPr>
          <a:xfrm>
            <a:off x="1517155" y="3040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0ECF72E3-95C2-48C3-9075-ABA6BBB7D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302101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35" imgW="558720" imgH="253800" progId="Equation.DSMT4">
                  <p:embed/>
                </p:oleObj>
              </mc:Choice>
              <mc:Fallback>
                <p:oleObj name="Equation" r:id="rId35" imgW="558720" imgH="2538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0ECF72E3-95C2-48C3-9075-ABA6BBB7D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62113" y="302101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DAEBBA3-7352-4310-8B27-1998764C248E}"/>
              </a:ext>
            </a:extLst>
          </p:cNvPr>
          <p:cNvCxnSpPr>
            <a:cxnSpLocks/>
          </p:cNvCxnSpPr>
          <p:nvPr/>
        </p:nvCxnSpPr>
        <p:spPr>
          <a:xfrm>
            <a:off x="2876908" y="267534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1678D0B7-5EEF-47AC-A2AA-DB39DFD60143}"/>
              </a:ext>
            </a:extLst>
          </p:cNvPr>
          <p:cNvSpPr/>
          <p:nvPr/>
        </p:nvSpPr>
        <p:spPr>
          <a:xfrm>
            <a:off x="2461772" y="3040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6A881A5-C54F-46E4-998B-424EB5756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874" y="301983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37" imgW="571320" imgH="253800" progId="Equation.DSMT4">
                  <p:embed/>
                </p:oleObj>
              </mc:Choice>
              <mc:Fallback>
                <p:oleObj name="Equation" r:id="rId37" imgW="571320" imgH="2538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36A881A5-C54F-46E4-998B-424EB5756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00874" y="301983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57AB71E7-67CC-427A-95FC-0EE52B8DD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6673" y="3117462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39" imgW="228600" imgH="101520" progId="Equation.DSMT4">
                  <p:embed/>
                </p:oleObj>
              </mc:Choice>
              <mc:Fallback>
                <p:oleObj name="Equation" r:id="rId39" imgW="228600" imgH="1015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57AB71E7-67CC-427A-95FC-0EE52B8DD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426673" y="3117462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18EBC6-33C1-4830-A453-7F34111491CE}"/>
              </a:ext>
            </a:extLst>
          </p:cNvPr>
          <p:cNvCxnSpPr>
            <a:cxnSpLocks/>
          </p:cNvCxnSpPr>
          <p:nvPr/>
        </p:nvCxnSpPr>
        <p:spPr>
          <a:xfrm>
            <a:off x="5213642" y="267137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73EC9BD-7780-4196-94CF-57A6A3BF8363}"/>
              </a:ext>
            </a:extLst>
          </p:cNvPr>
          <p:cNvSpPr/>
          <p:nvPr/>
        </p:nvSpPr>
        <p:spPr>
          <a:xfrm>
            <a:off x="4788497" y="3036399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F6E3E59D-C72E-4017-8394-8A202995F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599" y="3015862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F6E3E59D-C72E-4017-8394-8A202995F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927599" y="3015862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0CC6F83F-FDC7-480B-95E5-29B613FCD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425" y="2728525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43" imgW="393480" imgH="228600" progId="Equation.DSMT4">
                  <p:embed/>
                </p:oleObj>
              </mc:Choice>
              <mc:Fallback>
                <p:oleObj name="Equation" r:id="rId43" imgW="393480" imgH="228600" progId="Equation.DSMT4">
                  <p:embed/>
                  <p:pic>
                    <p:nvPicPr>
                      <p:cNvPr id="96" name="对象 95">
                        <a:extLst>
                          <a:ext uri="{FF2B5EF4-FFF2-40B4-BE49-F238E27FC236}">
                            <a16:creationId xmlns:a16="http://schemas.microsoft.com/office/drawing/2014/main" id="{0CC6F83F-FDC7-480B-95E5-29B613FCD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226425" y="2728525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E8E0C9D0-78CE-48BF-8109-059F3C52B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3855" y="272931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45" imgW="380880" imgH="228600" progId="Equation.DSMT4">
                  <p:embed/>
                </p:oleObj>
              </mc:Choice>
              <mc:Fallback>
                <p:oleObj name="Equation" r:id="rId45" imgW="380880" imgH="228600" progId="Equation.DSMT4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E8E0C9D0-78CE-48BF-8109-059F3C52B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903855" y="272931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 97">
            <a:extLst>
              <a:ext uri="{FF2B5EF4-FFF2-40B4-BE49-F238E27FC236}">
                <a16:creationId xmlns:a16="http://schemas.microsoft.com/office/drawing/2014/main" id="{8407DA56-1E8E-4093-8A96-2C519A1FEC9E}"/>
              </a:ext>
            </a:extLst>
          </p:cNvPr>
          <p:cNvSpPr/>
          <p:nvPr/>
        </p:nvSpPr>
        <p:spPr>
          <a:xfrm>
            <a:off x="2358160" y="250151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063A707-1597-425E-B5D1-B8344C670A82}"/>
              </a:ext>
            </a:extLst>
          </p:cNvPr>
          <p:cNvSpPr/>
          <p:nvPr/>
        </p:nvSpPr>
        <p:spPr>
          <a:xfrm>
            <a:off x="3316587" y="24999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C473405-6464-4B7C-AE28-8A0CF6F4C5CB}"/>
              </a:ext>
            </a:extLst>
          </p:cNvPr>
          <p:cNvSpPr/>
          <p:nvPr/>
        </p:nvSpPr>
        <p:spPr>
          <a:xfrm>
            <a:off x="4676354" y="2501512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1CD19B43-513A-45BC-B1EA-61659264A848}"/>
              </a:ext>
            </a:extLst>
          </p:cNvPr>
          <p:cNvSpPr/>
          <p:nvPr/>
        </p:nvSpPr>
        <p:spPr>
          <a:xfrm>
            <a:off x="3309402" y="3118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FE33878-6DA7-4BCB-B88A-B6602788DCF2}"/>
              </a:ext>
            </a:extLst>
          </p:cNvPr>
          <p:cNvSpPr/>
          <p:nvPr/>
        </p:nvSpPr>
        <p:spPr>
          <a:xfrm>
            <a:off x="4678264" y="311190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F85BDB-6700-460C-BA46-E776FE1536EF}"/>
              </a:ext>
            </a:extLst>
          </p:cNvPr>
          <p:cNvSpPr/>
          <p:nvPr/>
        </p:nvSpPr>
        <p:spPr>
          <a:xfrm>
            <a:off x="2356518" y="309960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441016" y="242604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880" y="242604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47" imgW="507960" imgH="241200" progId="Equation.DSMT4">
                  <p:embed/>
                </p:oleObj>
              </mc:Choice>
              <mc:Fallback>
                <p:oleObj name="Equation" r:id="rId47" imgW="507960" imgH="24120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BE72BFFC-CC97-47F9-8353-125F42F39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600880" y="242604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5E0D264-EF9C-4A02-A545-AAD23485A23B}"/>
              </a:ext>
            </a:extLst>
          </p:cNvPr>
          <p:cNvCxnSpPr>
            <a:cxnSpLocks/>
          </p:cNvCxnSpPr>
          <p:nvPr/>
        </p:nvCxnSpPr>
        <p:spPr>
          <a:xfrm>
            <a:off x="3855173" y="267845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F0B9F40-BA1F-4195-A308-2CC2A687E25D}"/>
              </a:ext>
            </a:extLst>
          </p:cNvPr>
          <p:cNvSpPr/>
          <p:nvPr/>
        </p:nvSpPr>
        <p:spPr>
          <a:xfrm>
            <a:off x="3430028" y="304347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6385B34-CB7D-456B-A76C-AE34BF182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9130" y="302294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49" imgW="571320" imgH="253800" progId="Equation.DSMT4">
                  <p:embed/>
                </p:oleObj>
              </mc:Choice>
              <mc:Fallback>
                <p:oleObj name="Equation" r:id="rId49" imgW="57132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16385B34-CB7D-456B-A76C-AE34BF182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569130" y="302294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extLst>
              <a:ext uri="{FF2B5EF4-FFF2-40B4-BE49-F238E27FC236}">
                <a16:creationId xmlns:a16="http://schemas.microsoft.com/office/drawing/2014/main" id="{EABFF369-1F4C-4EBA-81BD-0D9EEF7EF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2120" y="27324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51" imgW="380880" imgH="228600" progId="Equation.DSMT4">
                  <p:embed/>
                </p:oleObj>
              </mc:Choice>
              <mc:Fallback>
                <p:oleObj name="Equation" r:id="rId51" imgW="380880" imgH="228600" progId="Equation.DSMT4">
                  <p:embed/>
                  <p:pic>
                    <p:nvPicPr>
                      <p:cNvPr id="109" name="对象 108">
                        <a:extLst>
                          <a:ext uri="{FF2B5EF4-FFF2-40B4-BE49-F238E27FC236}">
                            <a16:creationId xmlns:a16="http://schemas.microsoft.com/office/drawing/2014/main" id="{EABFF369-1F4C-4EBA-81BD-0D9EEF7EF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82120" y="273242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椭圆 109">
            <a:extLst>
              <a:ext uri="{FF2B5EF4-FFF2-40B4-BE49-F238E27FC236}">
                <a16:creationId xmlns:a16="http://schemas.microsoft.com/office/drawing/2014/main" id="{DEEACD92-623D-49E7-A49E-849BC5E2B534}"/>
              </a:ext>
            </a:extLst>
          </p:cNvPr>
          <p:cNvSpPr/>
          <p:nvPr/>
        </p:nvSpPr>
        <p:spPr>
          <a:xfrm>
            <a:off x="4301774" y="250859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806AA0AB-09B9-486C-B89A-F637F3EFDFC1}"/>
              </a:ext>
            </a:extLst>
          </p:cNvPr>
          <p:cNvSpPr/>
          <p:nvPr/>
        </p:nvSpPr>
        <p:spPr>
          <a:xfrm>
            <a:off x="4303684" y="3118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FD03BC0-2996-4317-A659-CB3FD59A7D7B}"/>
              </a:ext>
            </a:extLst>
          </p:cNvPr>
          <p:cNvSpPr/>
          <p:nvPr/>
        </p:nvSpPr>
        <p:spPr>
          <a:xfrm>
            <a:off x="1424094" y="649394"/>
            <a:ext cx="4287520" cy="127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5D10C9F-5B80-49AE-B113-0BB2B866D8D4}"/>
              </a:ext>
            </a:extLst>
          </p:cNvPr>
          <p:cNvCxnSpPr>
            <a:cxnSpLocks/>
          </p:cNvCxnSpPr>
          <p:nvPr/>
        </p:nvCxnSpPr>
        <p:spPr>
          <a:xfrm>
            <a:off x="2745757" y="1932598"/>
            <a:ext cx="1" cy="365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F5EE9000-AAF4-4ED7-8638-E95EE1F8F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4157" y="2029509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53" imgW="812520" imgH="203040" progId="Equation.DSMT4">
                  <p:embed/>
                </p:oleObj>
              </mc:Choice>
              <mc:Fallback>
                <p:oleObj name="Equation" r:id="rId53" imgW="812520" imgH="203040" progId="Equation.DSMT4">
                  <p:embed/>
                  <p:pic>
                    <p:nvPicPr>
                      <p:cNvPr id="114" name="对象 113">
                        <a:extLst>
                          <a:ext uri="{FF2B5EF4-FFF2-40B4-BE49-F238E27FC236}">
                            <a16:creationId xmlns:a16="http://schemas.microsoft.com/office/drawing/2014/main" id="{F5EE9000-AAF4-4ED7-8638-E95EE1F8F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804157" y="2029509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AD16ADB7-8FDB-4832-BF12-62055B545848}"/>
              </a:ext>
            </a:extLst>
          </p:cNvPr>
          <p:cNvSpPr/>
          <p:nvPr/>
        </p:nvSpPr>
        <p:spPr>
          <a:xfrm>
            <a:off x="1424094" y="2286905"/>
            <a:ext cx="4287520" cy="1099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8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A9FF4E1A-C790-44D0-B77E-B9E1877A5372}"/>
              </a:ext>
            </a:extLst>
          </p:cNvPr>
          <p:cNvSpPr/>
          <p:nvPr/>
        </p:nvSpPr>
        <p:spPr>
          <a:xfrm>
            <a:off x="1487402" y="713846"/>
            <a:ext cx="913205" cy="9613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48715A-E1CC-4E3C-976D-0EEA85283C37}"/>
              </a:ext>
            </a:extLst>
          </p:cNvPr>
          <p:cNvSpPr/>
          <p:nvPr/>
        </p:nvSpPr>
        <p:spPr>
          <a:xfrm>
            <a:off x="1530153" y="1385313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274701-4E8F-4155-9A63-F33CE2BCA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372" y="1372843"/>
          <a:ext cx="409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274701-4E8F-4155-9A63-F33CE2BCA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372" y="1372843"/>
                        <a:ext cx="4095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6F1D319-B71E-4F67-8FAC-DC034153C199}"/>
              </a:ext>
            </a:extLst>
          </p:cNvPr>
          <p:cNvSpPr/>
          <p:nvPr/>
        </p:nvSpPr>
        <p:spPr>
          <a:xfrm>
            <a:off x="1530153" y="1200166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D931CF-EA9E-4127-876F-09331B7BA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609" y="118710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6" imgW="507960" imgH="241200" progId="Equation.DSMT4">
                  <p:embed/>
                </p:oleObj>
              </mc:Choice>
              <mc:Fallback>
                <p:oleObj name="Equation" r:id="rId6" imgW="50796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4D931CF-EA9E-4127-876F-09331B7BAA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609" y="118710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DDF9FEC-F01A-4B4A-8E22-93E69A4F6E6D}"/>
              </a:ext>
            </a:extLst>
          </p:cNvPr>
          <p:cNvSpPr/>
          <p:nvPr/>
        </p:nvSpPr>
        <p:spPr>
          <a:xfrm>
            <a:off x="1533814" y="1025235"/>
            <a:ext cx="818789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309E5AB-B6D2-4F72-B930-84D6FF702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321" y="100594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309E5AB-B6D2-4F72-B930-84D6FF702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0321" y="100594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E44517F2-A791-46AA-BCCC-8C342D997FEB}"/>
              </a:ext>
            </a:extLst>
          </p:cNvPr>
          <p:cNvSpPr/>
          <p:nvPr/>
        </p:nvSpPr>
        <p:spPr>
          <a:xfrm>
            <a:off x="1567691" y="719363"/>
            <a:ext cx="747373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Bucket-k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2608E8-6CAA-4369-93CA-A1A60FAFB1F0}"/>
              </a:ext>
            </a:extLst>
          </p:cNvPr>
          <p:cNvSpPr/>
          <p:nvPr/>
        </p:nvSpPr>
        <p:spPr>
          <a:xfrm>
            <a:off x="2641417" y="1198802"/>
            <a:ext cx="831850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426A919-4CB4-4CCB-BFA1-7FAAC58D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280" y="1204094"/>
          <a:ext cx="7508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10" imgW="1028520" imgH="342720" progId="Equation.DSMT4">
                  <p:embed/>
                </p:oleObj>
              </mc:Choice>
              <mc:Fallback>
                <p:oleObj name="Equation" r:id="rId10" imgW="1028520" imgH="3427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426A919-4CB4-4CCB-BFA1-7FAAC58DC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3280" y="1204094"/>
                        <a:ext cx="750888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B650AC-45FC-4553-B09D-0DD6ECB8D2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359929" y="1299052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F8C13C6-1AC4-472E-9F4C-232C60C2A48D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39351" y="1579830"/>
            <a:ext cx="494540" cy="685233"/>
          </a:xfrm>
          <a:prstGeom prst="bentConnector2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3EA0341-03AF-4F38-A564-400FD9A0BA9A}"/>
              </a:ext>
            </a:extLst>
          </p:cNvPr>
          <p:cNvSpPr/>
          <p:nvPr/>
        </p:nvSpPr>
        <p:spPr>
          <a:xfrm>
            <a:off x="2628174" y="2062511"/>
            <a:ext cx="83185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64DD3AA-EEA9-4962-BBC5-DBD0813D4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772116"/>
              </p:ext>
            </p:extLst>
          </p:nvPr>
        </p:nvGraphicFramePr>
        <p:xfrm>
          <a:off x="2803723" y="2062511"/>
          <a:ext cx="471352" cy="20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12" imgW="596880" imgH="253800" progId="Equation.DSMT4">
                  <p:embed/>
                </p:oleObj>
              </mc:Choice>
              <mc:Fallback>
                <p:oleObj name="Equation" r:id="rId12" imgW="59688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264DD3AA-EEA9-4962-BBC5-DBD0813D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3723" y="2062511"/>
                        <a:ext cx="471352" cy="20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椭圆 38">
            <a:extLst>
              <a:ext uri="{FF2B5EF4-FFF2-40B4-BE49-F238E27FC236}">
                <a16:creationId xmlns:a16="http://schemas.microsoft.com/office/drawing/2014/main" id="{04BFA19F-F806-4371-BD4D-0C4A102A29CD}"/>
              </a:ext>
            </a:extLst>
          </p:cNvPr>
          <p:cNvSpPr/>
          <p:nvPr/>
        </p:nvSpPr>
        <p:spPr>
          <a:xfrm>
            <a:off x="4321737" y="1599102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537168-284E-43B5-8864-301BC2FE078C}"/>
              </a:ext>
            </a:extLst>
          </p:cNvPr>
          <p:cNvSpPr/>
          <p:nvPr/>
        </p:nvSpPr>
        <p:spPr>
          <a:xfrm>
            <a:off x="3755940" y="119880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31CF530-AB63-4376-BCDF-69A35652E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344" y="1214573"/>
          <a:ext cx="36195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131CF530-AB63-4376-BCDF-69A35652E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2344" y="1214573"/>
                        <a:ext cx="361950" cy="17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椭圆 41">
            <a:extLst>
              <a:ext uri="{FF2B5EF4-FFF2-40B4-BE49-F238E27FC236}">
                <a16:creationId xmlns:a16="http://schemas.microsoft.com/office/drawing/2014/main" id="{FA13D902-AB4C-4D1B-A18D-44D21D422770}"/>
              </a:ext>
            </a:extLst>
          </p:cNvPr>
          <p:cNvSpPr/>
          <p:nvPr/>
        </p:nvSpPr>
        <p:spPr>
          <a:xfrm>
            <a:off x="4997664" y="1580600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2B948F-0522-4842-83C5-F1EF0A87A8D6}"/>
              </a:ext>
            </a:extLst>
          </p:cNvPr>
          <p:cNvSpPr/>
          <p:nvPr/>
        </p:nvSpPr>
        <p:spPr>
          <a:xfrm>
            <a:off x="4431325" y="1196959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39C1DD7-361C-4E04-AFA4-1CE290E10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8608" y="1210733"/>
          <a:ext cx="37147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16" imgW="507960" imgH="241200" progId="Equation.DSMT4">
                  <p:embed/>
                </p:oleObj>
              </mc:Choice>
              <mc:Fallback>
                <p:oleObj name="Equation" r:id="rId16" imgW="50796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239C1DD7-361C-4E04-AFA4-1CE290E1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28608" y="1210733"/>
                        <a:ext cx="37147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F3FEFBE5-7B4B-4D81-95BA-E13CCA4F4A61}"/>
              </a:ext>
            </a:extLst>
          </p:cNvPr>
          <p:cNvSpPr/>
          <p:nvPr/>
        </p:nvSpPr>
        <p:spPr>
          <a:xfrm>
            <a:off x="5094410" y="119195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4B26207-3BFA-495D-B218-BE2386586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183" y="1204383"/>
          <a:ext cx="36988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18" imgW="507960" imgH="241200" progId="Equation.DSMT4">
                  <p:embed/>
                </p:oleObj>
              </mc:Choice>
              <mc:Fallback>
                <p:oleObj name="Equation" r:id="rId18" imgW="50796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4B26207-3BFA-495D-B218-BE2386586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2183" y="1204383"/>
                        <a:ext cx="369888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>
            <a:extLst>
              <a:ext uri="{FF2B5EF4-FFF2-40B4-BE49-F238E27FC236}">
                <a16:creationId xmlns:a16="http://schemas.microsoft.com/office/drawing/2014/main" id="{900E33DB-33AF-44E1-BC5B-2F0819165209}"/>
              </a:ext>
            </a:extLst>
          </p:cNvPr>
          <p:cNvSpPr/>
          <p:nvPr/>
        </p:nvSpPr>
        <p:spPr>
          <a:xfrm>
            <a:off x="4321737" y="1796746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C285B2-34A0-46B5-BC6D-3505EE1A4F4F}"/>
              </a:ext>
            </a:extLst>
          </p:cNvPr>
          <p:cNvSpPr/>
          <p:nvPr/>
        </p:nvSpPr>
        <p:spPr>
          <a:xfrm>
            <a:off x="3742697" y="2065841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89ED2B6-45AC-400B-A8AF-8D4FDFB69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45972"/>
              </p:ext>
            </p:extLst>
          </p:nvPr>
        </p:nvGraphicFramePr>
        <p:xfrm>
          <a:off x="3805904" y="2080658"/>
          <a:ext cx="436562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Equation" r:id="rId20" imgW="596880" imgH="253800" progId="Equation.DSMT4">
                  <p:embed/>
                </p:oleObj>
              </mc:Choice>
              <mc:Fallback>
                <p:oleObj name="Equation" r:id="rId20" imgW="596880" imgH="2538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D89ED2B6-45AC-400B-A8AF-8D4FDFB69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05904" y="2080658"/>
                        <a:ext cx="436562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椭圆 53">
            <a:extLst>
              <a:ext uri="{FF2B5EF4-FFF2-40B4-BE49-F238E27FC236}">
                <a16:creationId xmlns:a16="http://schemas.microsoft.com/office/drawing/2014/main" id="{8BF295E4-27B5-4E70-8665-2C021F410404}"/>
              </a:ext>
            </a:extLst>
          </p:cNvPr>
          <p:cNvSpPr/>
          <p:nvPr/>
        </p:nvSpPr>
        <p:spPr>
          <a:xfrm>
            <a:off x="4997665" y="1790901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A0EBCE-BAF2-4222-BD41-6728572EA1E1}"/>
              </a:ext>
            </a:extLst>
          </p:cNvPr>
          <p:cNvSpPr/>
          <p:nvPr/>
        </p:nvSpPr>
        <p:spPr>
          <a:xfrm>
            <a:off x="4418082" y="2063998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C328C33-43CE-468A-9387-5D0FBF42F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25718"/>
              </p:ext>
            </p:extLst>
          </p:nvPr>
        </p:nvGraphicFramePr>
        <p:xfrm>
          <a:off x="4483615" y="2073459"/>
          <a:ext cx="436563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Equation" r:id="rId22" imgW="596880" imgH="253800" progId="Equation.DSMT4">
                  <p:embed/>
                </p:oleObj>
              </mc:Choice>
              <mc:Fallback>
                <p:oleObj name="Equation" r:id="rId22" imgW="596880" imgH="2538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BC328C33-43CE-468A-9387-5D0FBF42F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83615" y="2073459"/>
                        <a:ext cx="436563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8B689C23-FCB4-462C-AE1E-3C2D84C5A844}"/>
              </a:ext>
            </a:extLst>
          </p:cNvPr>
          <p:cNvSpPr/>
          <p:nvPr/>
        </p:nvSpPr>
        <p:spPr>
          <a:xfrm>
            <a:off x="5081167" y="2058991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290D117A-E419-4C3F-8181-4CBC1924E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57584"/>
              </p:ext>
            </p:extLst>
          </p:nvPr>
        </p:nvGraphicFramePr>
        <p:xfrm>
          <a:off x="5145603" y="2067109"/>
          <a:ext cx="43497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Equation" r:id="rId24" imgW="596880" imgH="253800" progId="Equation.DSMT4">
                  <p:embed/>
                </p:oleObj>
              </mc:Choice>
              <mc:Fallback>
                <p:oleObj name="Equation" r:id="rId24" imgW="596880" imgH="25380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290D117A-E419-4C3F-8181-4CBC1924E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45603" y="2067109"/>
                        <a:ext cx="434975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CA911C5-2BDD-484F-8638-54D6B55DC3A6}"/>
              </a:ext>
            </a:extLst>
          </p:cNvPr>
          <p:cNvCxnSpPr>
            <a:cxnSpLocks/>
          </p:cNvCxnSpPr>
          <p:nvPr/>
        </p:nvCxnSpPr>
        <p:spPr>
          <a:xfrm>
            <a:off x="3806565" y="1404713"/>
            <a:ext cx="0" cy="66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EA2D002-CFBD-402B-AFBC-7A95111299A5}"/>
              </a:ext>
            </a:extLst>
          </p:cNvPr>
          <p:cNvCxnSpPr>
            <a:cxnSpLocks/>
          </p:cNvCxnSpPr>
          <p:nvPr/>
        </p:nvCxnSpPr>
        <p:spPr>
          <a:xfrm>
            <a:off x="3478127" y="1302679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9213C1A-1E86-4999-A963-7C963002698F}"/>
              </a:ext>
            </a:extLst>
          </p:cNvPr>
          <p:cNvCxnSpPr>
            <a:cxnSpLocks/>
          </p:cNvCxnSpPr>
          <p:nvPr/>
        </p:nvCxnSpPr>
        <p:spPr>
          <a:xfrm>
            <a:off x="3462970" y="2168207"/>
            <a:ext cx="281488" cy="36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4788497" y="2828625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462751" y="2832593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45001"/>
              </p:ext>
            </p:extLst>
          </p:nvPr>
        </p:nvGraphicFramePr>
        <p:xfrm>
          <a:off x="2622615" y="283259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22615" y="2832593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517155" y="2832593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6651"/>
              </p:ext>
            </p:extLst>
          </p:nvPr>
        </p:nvGraphicFramePr>
        <p:xfrm>
          <a:off x="1697103" y="2832593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Equation" r:id="rId27" imgW="495000" imgH="241200" progId="Equation.DSMT4">
                  <p:embed/>
                </p:oleObj>
              </mc:Choice>
              <mc:Fallback>
                <p:oleObj name="Equation" r:id="rId27" imgW="495000" imgH="2412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97103" y="2832593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79083"/>
              </p:ext>
            </p:extLst>
          </p:nvPr>
        </p:nvGraphicFramePr>
        <p:xfrm>
          <a:off x="4524800" y="3277824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29" imgW="228600" imgH="101520" progId="Equation.DSMT4">
                  <p:embed/>
                </p:oleObj>
              </mc:Choice>
              <mc:Fallback>
                <p:oleObj name="Equation" r:id="rId29" imgW="228600" imgH="10152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C6AEBB11-D494-4038-9579-F52F880A6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24800" y="3277824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61443"/>
              </p:ext>
            </p:extLst>
          </p:nvPr>
        </p:nvGraphicFramePr>
        <p:xfrm>
          <a:off x="4975348" y="282862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name="Equation" r:id="rId31" imgW="507960" imgH="241200" progId="Equation.DSMT4">
                  <p:embed/>
                </p:oleObj>
              </mc:Choice>
              <mc:Fallback>
                <p:oleObj name="Equation" r:id="rId31" imgW="507960" imgH="24120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329C767E-BD92-44CE-BC51-818816105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75348" y="2828625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26E1566-303C-4F0C-92E6-724886C095A0}"/>
              </a:ext>
            </a:extLst>
          </p:cNvPr>
          <p:cNvCxnSpPr>
            <a:cxnSpLocks/>
          </p:cNvCxnSpPr>
          <p:nvPr/>
        </p:nvCxnSpPr>
        <p:spPr>
          <a:xfrm>
            <a:off x="1775336" y="3088116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FCF3400-6D14-4DBF-A112-3337BFCF7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04113"/>
              </p:ext>
            </p:extLst>
          </p:nvPr>
        </p:nvGraphicFramePr>
        <p:xfrm>
          <a:off x="1506000" y="3077003"/>
          <a:ext cx="275992" cy="17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06000" y="3077003"/>
                        <a:ext cx="275992" cy="17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F2CAF3ED-2890-4F3E-A2C8-4D4DD1C1354D}"/>
              </a:ext>
            </a:extLst>
          </p:cNvPr>
          <p:cNvSpPr/>
          <p:nvPr/>
        </p:nvSpPr>
        <p:spPr>
          <a:xfrm>
            <a:off x="1520708" y="3744255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0ECF72E3-95C2-48C3-9075-ABA6BBB7D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08135"/>
              </p:ext>
            </p:extLst>
          </p:nvPr>
        </p:nvGraphicFramePr>
        <p:xfrm>
          <a:off x="1665666" y="3724901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35" imgW="558720" imgH="253800" progId="Equation.DSMT4">
                  <p:embed/>
                </p:oleObj>
              </mc:Choice>
              <mc:Fallback>
                <p:oleObj name="Equation" r:id="rId35" imgW="558720" imgH="2538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0ECF72E3-95C2-48C3-9075-ABA6BBB7D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65666" y="3724901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1678D0B7-5EEF-47AC-A2AA-DB39DFD60143}"/>
              </a:ext>
            </a:extLst>
          </p:cNvPr>
          <p:cNvSpPr/>
          <p:nvPr/>
        </p:nvSpPr>
        <p:spPr>
          <a:xfrm>
            <a:off x="2465325" y="3744255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6A881A5-C54F-46E4-998B-424EB5756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52703"/>
              </p:ext>
            </p:extLst>
          </p:nvPr>
        </p:nvGraphicFramePr>
        <p:xfrm>
          <a:off x="2604427" y="3723718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37" imgW="571320" imgH="253800" progId="Equation.DSMT4">
                  <p:embed/>
                </p:oleObj>
              </mc:Choice>
              <mc:Fallback>
                <p:oleObj name="Equation" r:id="rId37" imgW="571320" imgH="2538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36A881A5-C54F-46E4-998B-424EB5756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04427" y="3723718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57AB71E7-67CC-427A-95FC-0EE52B8DD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17672"/>
              </p:ext>
            </p:extLst>
          </p:nvPr>
        </p:nvGraphicFramePr>
        <p:xfrm>
          <a:off x="4524800" y="3487424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39" imgW="228600" imgH="101520" progId="Equation.DSMT4">
                  <p:embed/>
                </p:oleObj>
              </mc:Choice>
              <mc:Fallback>
                <p:oleObj name="Equation" r:id="rId39" imgW="228600" imgH="1015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57AB71E7-67CC-427A-95FC-0EE52B8DD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24800" y="3487424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773EC9BD-7780-4196-94CF-57A6A3BF8363}"/>
              </a:ext>
            </a:extLst>
          </p:cNvPr>
          <p:cNvSpPr/>
          <p:nvPr/>
        </p:nvSpPr>
        <p:spPr>
          <a:xfrm>
            <a:off x="4792050" y="374028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F6E3E59D-C72E-4017-8394-8A202995F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048927"/>
              </p:ext>
            </p:extLst>
          </p:nvPr>
        </p:nvGraphicFramePr>
        <p:xfrm>
          <a:off x="4931152" y="371975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F6E3E59D-C72E-4017-8394-8A202995F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931152" y="371975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 97">
            <a:extLst>
              <a:ext uri="{FF2B5EF4-FFF2-40B4-BE49-F238E27FC236}">
                <a16:creationId xmlns:a16="http://schemas.microsoft.com/office/drawing/2014/main" id="{8407DA56-1E8E-4093-8A96-2C519A1FEC9E}"/>
              </a:ext>
            </a:extLst>
          </p:cNvPr>
          <p:cNvSpPr/>
          <p:nvPr/>
        </p:nvSpPr>
        <p:spPr>
          <a:xfrm>
            <a:off x="2518743" y="3272829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F85BDB-6700-460C-BA46-E776FE1536EF}"/>
              </a:ext>
            </a:extLst>
          </p:cNvPr>
          <p:cNvSpPr/>
          <p:nvPr/>
        </p:nvSpPr>
        <p:spPr>
          <a:xfrm>
            <a:off x="2517529" y="347277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441016" y="2835703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73731"/>
              </p:ext>
            </p:extLst>
          </p:nvPr>
        </p:nvGraphicFramePr>
        <p:xfrm>
          <a:off x="3600880" y="283570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43" imgW="507960" imgH="241200" progId="Equation.DSMT4">
                  <p:embed/>
                </p:oleObj>
              </mc:Choice>
              <mc:Fallback>
                <p:oleObj name="Equation" r:id="rId43" imgW="507960" imgH="24120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BE72BFFC-CC97-47F9-8353-125F42F39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600880" y="2835703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矩形 106">
            <a:extLst>
              <a:ext uri="{FF2B5EF4-FFF2-40B4-BE49-F238E27FC236}">
                <a16:creationId xmlns:a16="http://schemas.microsoft.com/office/drawing/2014/main" id="{3F0B9F40-BA1F-4195-A308-2CC2A687E25D}"/>
              </a:ext>
            </a:extLst>
          </p:cNvPr>
          <p:cNvSpPr/>
          <p:nvPr/>
        </p:nvSpPr>
        <p:spPr>
          <a:xfrm>
            <a:off x="3433581" y="3747365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6385B34-CB7D-456B-A76C-AE34BF182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17845"/>
              </p:ext>
            </p:extLst>
          </p:nvPr>
        </p:nvGraphicFramePr>
        <p:xfrm>
          <a:off x="3572683" y="3726828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tion" r:id="rId45" imgW="571320" imgH="253800" progId="Equation.DSMT4">
                  <p:embed/>
                </p:oleObj>
              </mc:Choice>
              <mc:Fallback>
                <p:oleObj name="Equation" r:id="rId45" imgW="57132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16385B34-CB7D-456B-A76C-AE34BF182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2683" y="3726828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矩形 111">
            <a:extLst>
              <a:ext uri="{FF2B5EF4-FFF2-40B4-BE49-F238E27FC236}">
                <a16:creationId xmlns:a16="http://schemas.microsoft.com/office/drawing/2014/main" id="{6FD03BC0-2996-4317-A659-CB3FD59A7D7B}"/>
              </a:ext>
            </a:extLst>
          </p:cNvPr>
          <p:cNvSpPr/>
          <p:nvPr/>
        </p:nvSpPr>
        <p:spPr>
          <a:xfrm>
            <a:off x="1424094" y="649394"/>
            <a:ext cx="4287520" cy="167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5D10C9F-5B80-49AE-B113-0BB2B866D8D4}"/>
              </a:ext>
            </a:extLst>
          </p:cNvPr>
          <p:cNvCxnSpPr>
            <a:cxnSpLocks/>
          </p:cNvCxnSpPr>
          <p:nvPr/>
        </p:nvCxnSpPr>
        <p:spPr>
          <a:xfrm>
            <a:off x="2745757" y="2342261"/>
            <a:ext cx="1" cy="365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F5EE9000-AAF4-4ED7-8638-E95EE1F8F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280"/>
              </p:ext>
            </p:extLst>
          </p:nvPr>
        </p:nvGraphicFramePr>
        <p:xfrm>
          <a:off x="2804157" y="2439172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Equation" r:id="rId47" imgW="812520" imgH="203040" progId="Equation.DSMT4">
                  <p:embed/>
                </p:oleObj>
              </mc:Choice>
              <mc:Fallback>
                <p:oleObj name="Equation" r:id="rId47" imgW="812520" imgH="203040" progId="Equation.DSMT4">
                  <p:embed/>
                  <p:pic>
                    <p:nvPicPr>
                      <p:cNvPr id="114" name="对象 113">
                        <a:extLst>
                          <a:ext uri="{FF2B5EF4-FFF2-40B4-BE49-F238E27FC236}">
                            <a16:creationId xmlns:a16="http://schemas.microsoft.com/office/drawing/2014/main" id="{F5EE9000-AAF4-4ED7-8638-E95EE1F8F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804157" y="2439172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AD16ADB7-8FDB-4832-BF12-62055B545848}"/>
              </a:ext>
            </a:extLst>
          </p:cNvPr>
          <p:cNvSpPr/>
          <p:nvPr/>
        </p:nvSpPr>
        <p:spPr>
          <a:xfrm>
            <a:off x="1424094" y="2696568"/>
            <a:ext cx="4287520" cy="1333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1EFC13B-6C09-46E0-A4E3-BC962072E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23428"/>
              </p:ext>
            </p:extLst>
          </p:nvPr>
        </p:nvGraphicFramePr>
        <p:xfrm>
          <a:off x="4071938" y="1423988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071938" y="1423988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496AF5-D283-4CD8-A4E6-59235372EBDF}"/>
              </a:ext>
            </a:extLst>
          </p:cNvPr>
          <p:cNvCxnSpPr>
            <a:cxnSpLocks/>
          </p:cNvCxnSpPr>
          <p:nvPr/>
        </p:nvCxnSpPr>
        <p:spPr>
          <a:xfrm>
            <a:off x="4055624" y="1404713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5F66124B-8CCD-4271-B41F-491EF0C13E16}"/>
              </a:ext>
            </a:extLst>
          </p:cNvPr>
          <p:cNvSpPr/>
          <p:nvPr/>
        </p:nvSpPr>
        <p:spPr>
          <a:xfrm>
            <a:off x="3865429" y="1576541"/>
            <a:ext cx="426531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927691F7-96C7-432D-A292-0DC0F9D7C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58651"/>
              </p:ext>
            </p:extLst>
          </p:nvPr>
        </p:nvGraphicFramePr>
        <p:xfrm>
          <a:off x="3881822" y="1579492"/>
          <a:ext cx="3937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" name="Equation" r:id="rId51" imgW="812520" imgH="253800" progId="Equation.DSMT4">
                  <p:embed/>
                </p:oleObj>
              </mc:Choice>
              <mc:Fallback>
                <p:oleObj name="Equation" r:id="rId51" imgW="812520" imgH="2538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131CF530-AB63-4376-BCDF-69A35652E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81822" y="1579492"/>
                        <a:ext cx="3937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矩形 118">
            <a:extLst>
              <a:ext uri="{FF2B5EF4-FFF2-40B4-BE49-F238E27FC236}">
                <a16:creationId xmlns:a16="http://schemas.microsoft.com/office/drawing/2014/main" id="{17232076-80B1-42BE-941D-FDAF801A5C6A}"/>
              </a:ext>
            </a:extLst>
          </p:cNvPr>
          <p:cNvSpPr/>
          <p:nvPr/>
        </p:nvSpPr>
        <p:spPr>
          <a:xfrm>
            <a:off x="3866334" y="1773200"/>
            <a:ext cx="427687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CEC6E3-9D05-4CF1-B73E-188B15889EB9}"/>
              </a:ext>
            </a:extLst>
          </p:cNvPr>
          <p:cNvCxnSpPr>
            <a:cxnSpLocks/>
          </p:cNvCxnSpPr>
          <p:nvPr/>
        </p:nvCxnSpPr>
        <p:spPr>
          <a:xfrm flipV="1">
            <a:off x="4062771" y="1907481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6D7184B-50C0-46C3-99D2-0EC12E330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1822"/>
              </p:ext>
            </p:extLst>
          </p:nvPr>
        </p:nvGraphicFramePr>
        <p:xfrm>
          <a:off x="4095658" y="1940996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1" name="Equation" r:id="rId53" imgW="152347" imgH="108027" progId="Equation.DSMT4">
                  <p:embed/>
                </p:oleObj>
              </mc:Choice>
              <mc:Fallback>
                <p:oleObj name="Equation" r:id="rId53" imgW="152347" imgH="1080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095658" y="1940996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8277F2F-2CC3-4D7E-A857-059312760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91790"/>
              </p:ext>
            </p:extLst>
          </p:nvPr>
        </p:nvGraphicFramePr>
        <p:xfrm>
          <a:off x="3877227" y="1778705"/>
          <a:ext cx="411581" cy="11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" name="Equation" r:id="rId55" imgW="927000" imgH="266400" progId="Equation.DSMT4">
                  <p:embed/>
                </p:oleObj>
              </mc:Choice>
              <mc:Fallback>
                <p:oleObj name="Equation" r:id="rId55" imgW="927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877227" y="1778705"/>
                        <a:ext cx="411581" cy="11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3AB28104-B734-49B5-A232-A82DEB058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07386"/>
              </p:ext>
            </p:extLst>
          </p:nvPr>
        </p:nvGraphicFramePr>
        <p:xfrm>
          <a:off x="3056775" y="1425697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056775" y="1425697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E5781D70-E215-4810-AC96-542333EF6DF2}"/>
              </a:ext>
            </a:extLst>
          </p:cNvPr>
          <p:cNvCxnSpPr>
            <a:cxnSpLocks/>
          </p:cNvCxnSpPr>
          <p:nvPr/>
        </p:nvCxnSpPr>
        <p:spPr>
          <a:xfrm>
            <a:off x="3040461" y="1406422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9F0C2B65-9646-4358-8B9B-63B691EA2929}"/>
              </a:ext>
            </a:extLst>
          </p:cNvPr>
          <p:cNvSpPr/>
          <p:nvPr/>
        </p:nvSpPr>
        <p:spPr>
          <a:xfrm>
            <a:off x="2745757" y="1579642"/>
            <a:ext cx="611803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5" name="对象 124">
            <a:extLst>
              <a:ext uri="{FF2B5EF4-FFF2-40B4-BE49-F238E27FC236}">
                <a16:creationId xmlns:a16="http://schemas.microsoft.com/office/drawing/2014/main" id="{8B836B64-35F0-4FC5-975D-F94F1747C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9320"/>
              </p:ext>
            </p:extLst>
          </p:nvPr>
        </p:nvGraphicFramePr>
        <p:xfrm>
          <a:off x="2841625" y="1568450"/>
          <a:ext cx="4349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name="Equation" r:id="rId57" imgW="774360" imgH="266400" progId="Equation.DSMT4">
                  <p:embed/>
                </p:oleObj>
              </mc:Choice>
              <mc:Fallback>
                <p:oleObj name="Equation" r:id="rId57" imgW="774360" imgH="2664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2841625" y="1568450"/>
                        <a:ext cx="434975" cy="14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矩形 125">
            <a:extLst>
              <a:ext uri="{FF2B5EF4-FFF2-40B4-BE49-F238E27FC236}">
                <a16:creationId xmlns:a16="http://schemas.microsoft.com/office/drawing/2014/main" id="{A6F5B167-7AFC-4894-B39C-E7082D8318C8}"/>
              </a:ext>
            </a:extLst>
          </p:cNvPr>
          <p:cNvSpPr/>
          <p:nvPr/>
        </p:nvSpPr>
        <p:spPr>
          <a:xfrm>
            <a:off x="2745757" y="1774909"/>
            <a:ext cx="611800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1419F08-6DC3-466C-AAEE-5EB8DDD7DFB9}"/>
              </a:ext>
            </a:extLst>
          </p:cNvPr>
          <p:cNvCxnSpPr>
            <a:cxnSpLocks/>
          </p:cNvCxnSpPr>
          <p:nvPr/>
        </p:nvCxnSpPr>
        <p:spPr>
          <a:xfrm flipV="1">
            <a:off x="3047608" y="1909190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对象 127">
            <a:extLst>
              <a:ext uri="{FF2B5EF4-FFF2-40B4-BE49-F238E27FC236}">
                <a16:creationId xmlns:a16="http://schemas.microsoft.com/office/drawing/2014/main" id="{FDFAFC7C-697C-4AB9-B0ED-816DD8EE2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095174"/>
              </p:ext>
            </p:extLst>
          </p:nvPr>
        </p:nvGraphicFramePr>
        <p:xfrm>
          <a:off x="3080495" y="1942705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" name="Equation" r:id="rId59" imgW="152347" imgH="108027" progId="Equation.DSMT4">
                  <p:embed/>
                </p:oleObj>
              </mc:Choice>
              <mc:Fallback>
                <p:oleObj name="Equation" r:id="rId59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080495" y="1942705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extLst>
              <a:ext uri="{FF2B5EF4-FFF2-40B4-BE49-F238E27FC236}">
                <a16:creationId xmlns:a16="http://schemas.microsoft.com/office/drawing/2014/main" id="{A94D6E14-F1AF-4DC3-91F7-F0A9C571E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25945"/>
              </p:ext>
            </p:extLst>
          </p:nvPr>
        </p:nvGraphicFramePr>
        <p:xfrm>
          <a:off x="2841625" y="1768475"/>
          <a:ext cx="454025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" name="Equation" r:id="rId60" imgW="787320" imgH="266400" progId="Equation.DSMT4">
                  <p:embed/>
                </p:oleObj>
              </mc:Choice>
              <mc:Fallback>
                <p:oleObj name="Equation" r:id="rId60" imgW="78732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841625" y="1768475"/>
                        <a:ext cx="454025" cy="15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26EE1A8-0B9D-4D80-BD49-2E82CC61A6A1}"/>
              </a:ext>
            </a:extLst>
          </p:cNvPr>
          <p:cNvCxnSpPr>
            <a:cxnSpLocks/>
          </p:cNvCxnSpPr>
          <p:nvPr/>
        </p:nvCxnSpPr>
        <p:spPr>
          <a:xfrm>
            <a:off x="4478700" y="1398057"/>
            <a:ext cx="0" cy="66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72C12E40-919E-4165-BCFE-3E5E3AE67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13561"/>
              </p:ext>
            </p:extLst>
          </p:nvPr>
        </p:nvGraphicFramePr>
        <p:xfrm>
          <a:off x="4744073" y="1417332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744073" y="1417332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D39420F-552A-4B44-8A7D-9B8B2D75FAE2}"/>
              </a:ext>
            </a:extLst>
          </p:cNvPr>
          <p:cNvCxnSpPr>
            <a:cxnSpLocks/>
          </p:cNvCxnSpPr>
          <p:nvPr/>
        </p:nvCxnSpPr>
        <p:spPr>
          <a:xfrm>
            <a:off x="4727759" y="1398057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3EF753E1-93A2-475F-918F-A3C14AE72E17}"/>
              </a:ext>
            </a:extLst>
          </p:cNvPr>
          <p:cNvSpPr/>
          <p:nvPr/>
        </p:nvSpPr>
        <p:spPr>
          <a:xfrm>
            <a:off x="4537564" y="1569885"/>
            <a:ext cx="426531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7C388D9C-9456-46B5-AA3B-FF95ECF4D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23902"/>
              </p:ext>
            </p:extLst>
          </p:nvPr>
        </p:nvGraphicFramePr>
        <p:xfrm>
          <a:off x="4543425" y="1579563"/>
          <a:ext cx="4032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Equation" r:id="rId62" imgW="825480" imgH="253800" progId="Equation.DSMT4">
                  <p:embed/>
                </p:oleObj>
              </mc:Choice>
              <mc:Fallback>
                <p:oleObj name="Equation" r:id="rId62" imgW="825480" imgH="2538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543425" y="1579563"/>
                        <a:ext cx="403225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92A70530-0707-4D78-86AD-30E651B9D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04443"/>
              </p:ext>
            </p:extLst>
          </p:nvPr>
        </p:nvGraphicFramePr>
        <p:xfrm>
          <a:off x="4767793" y="1934340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64" imgW="152347" imgH="108027" progId="Equation.DSMT4">
                  <p:embed/>
                </p:oleObj>
              </mc:Choice>
              <mc:Fallback>
                <p:oleObj name="Equation" r:id="rId64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767793" y="1934340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7F7B656-3BC9-4EB1-B3A8-CBFF6C573D84}"/>
              </a:ext>
            </a:extLst>
          </p:cNvPr>
          <p:cNvCxnSpPr>
            <a:cxnSpLocks/>
          </p:cNvCxnSpPr>
          <p:nvPr/>
        </p:nvCxnSpPr>
        <p:spPr>
          <a:xfrm>
            <a:off x="5134117" y="1404713"/>
            <a:ext cx="0" cy="66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225BB9E2-67ED-48EC-9667-D92782EC5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72814"/>
              </p:ext>
            </p:extLst>
          </p:nvPr>
        </p:nvGraphicFramePr>
        <p:xfrm>
          <a:off x="5399490" y="1423988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99490" y="1423988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F4B5723-1F5E-415A-B73F-25B124FA0068}"/>
              </a:ext>
            </a:extLst>
          </p:cNvPr>
          <p:cNvCxnSpPr>
            <a:cxnSpLocks/>
          </p:cNvCxnSpPr>
          <p:nvPr/>
        </p:nvCxnSpPr>
        <p:spPr>
          <a:xfrm>
            <a:off x="5383176" y="1404713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3C62508-E2F0-4168-988E-75F26E1AB921}"/>
              </a:ext>
            </a:extLst>
          </p:cNvPr>
          <p:cNvSpPr/>
          <p:nvPr/>
        </p:nvSpPr>
        <p:spPr>
          <a:xfrm>
            <a:off x="5192981" y="1576541"/>
            <a:ext cx="426531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40E10E40-AA30-4E14-9FD9-38FB22379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92060"/>
              </p:ext>
            </p:extLst>
          </p:nvPr>
        </p:nvGraphicFramePr>
        <p:xfrm>
          <a:off x="5199063" y="1585913"/>
          <a:ext cx="4032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Equation" r:id="rId65" imgW="825480" imgH="253800" progId="Equation.DSMT4">
                  <p:embed/>
                </p:oleObj>
              </mc:Choice>
              <mc:Fallback>
                <p:oleObj name="Equation" r:id="rId65" imgW="825480" imgH="2538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199063" y="1585913"/>
                        <a:ext cx="403225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8F9D39E-1D93-43E2-9938-B07651E07D18}"/>
              </a:ext>
            </a:extLst>
          </p:cNvPr>
          <p:cNvCxnSpPr>
            <a:cxnSpLocks/>
          </p:cNvCxnSpPr>
          <p:nvPr/>
        </p:nvCxnSpPr>
        <p:spPr>
          <a:xfrm flipV="1">
            <a:off x="5390323" y="1907481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98B984DE-72DB-4F44-A665-DE0E73F77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82533"/>
              </p:ext>
            </p:extLst>
          </p:nvPr>
        </p:nvGraphicFramePr>
        <p:xfrm>
          <a:off x="5423210" y="1940996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Equation" r:id="rId67" imgW="152347" imgH="108027" progId="Equation.DSMT4">
                  <p:embed/>
                </p:oleObj>
              </mc:Choice>
              <mc:Fallback>
                <p:oleObj name="Equation" r:id="rId67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423210" y="1940996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矩形 147">
            <a:extLst>
              <a:ext uri="{FF2B5EF4-FFF2-40B4-BE49-F238E27FC236}">
                <a16:creationId xmlns:a16="http://schemas.microsoft.com/office/drawing/2014/main" id="{50615CC7-6230-4093-82BF-28D63A066C94}"/>
              </a:ext>
            </a:extLst>
          </p:cNvPr>
          <p:cNvSpPr/>
          <p:nvPr/>
        </p:nvSpPr>
        <p:spPr>
          <a:xfrm>
            <a:off x="4539333" y="1772471"/>
            <a:ext cx="427687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9" name="对象 148">
            <a:extLst>
              <a:ext uri="{FF2B5EF4-FFF2-40B4-BE49-F238E27FC236}">
                <a16:creationId xmlns:a16="http://schemas.microsoft.com/office/drawing/2014/main" id="{1BAD3CE4-25A4-4378-BC4D-1C729E337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21181"/>
              </p:ext>
            </p:extLst>
          </p:nvPr>
        </p:nvGraphicFramePr>
        <p:xfrm>
          <a:off x="4550226" y="1777976"/>
          <a:ext cx="411581" cy="11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" name="Equation" r:id="rId68" imgW="927000" imgH="266400" progId="Equation.DSMT4">
                  <p:embed/>
                </p:oleObj>
              </mc:Choice>
              <mc:Fallback>
                <p:oleObj name="Equation" r:id="rId68" imgW="92700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4550226" y="1777976"/>
                        <a:ext cx="411581" cy="11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B650808-F698-440D-800B-79CCE4FBA46A}"/>
              </a:ext>
            </a:extLst>
          </p:cNvPr>
          <p:cNvCxnSpPr>
            <a:cxnSpLocks/>
          </p:cNvCxnSpPr>
          <p:nvPr/>
        </p:nvCxnSpPr>
        <p:spPr>
          <a:xfrm flipV="1">
            <a:off x="4734906" y="1900825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F7B5B93F-D42C-465C-B37A-20AC54417BC7}"/>
              </a:ext>
            </a:extLst>
          </p:cNvPr>
          <p:cNvSpPr/>
          <p:nvPr/>
        </p:nvSpPr>
        <p:spPr>
          <a:xfrm>
            <a:off x="5196135" y="1773582"/>
            <a:ext cx="427687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B5865BDE-92F1-4802-91F4-63EC2B3E1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55244"/>
              </p:ext>
            </p:extLst>
          </p:nvPr>
        </p:nvGraphicFramePr>
        <p:xfrm>
          <a:off x="5207028" y="1779087"/>
          <a:ext cx="411581" cy="11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" name="Equation" r:id="rId70" imgW="927000" imgH="266400" progId="Equation.DSMT4">
                  <p:embed/>
                </p:oleObj>
              </mc:Choice>
              <mc:Fallback>
                <p:oleObj name="Equation" r:id="rId70" imgW="92700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207028" y="1779087"/>
                        <a:ext cx="411581" cy="11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3819A56A-6D9E-4655-B240-5FCCF5B33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019355"/>
              </p:ext>
            </p:extLst>
          </p:nvPr>
        </p:nvGraphicFramePr>
        <p:xfrm>
          <a:off x="2048346" y="3101683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5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048346" y="3101683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1A583B9-3C16-4DE3-9212-D2DBA2527B92}"/>
              </a:ext>
            </a:extLst>
          </p:cNvPr>
          <p:cNvCxnSpPr>
            <a:cxnSpLocks/>
          </p:cNvCxnSpPr>
          <p:nvPr/>
        </p:nvCxnSpPr>
        <p:spPr>
          <a:xfrm>
            <a:off x="2032032" y="3082408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D3A6456D-99C4-40EA-BC4D-2835EE43584C}"/>
              </a:ext>
            </a:extLst>
          </p:cNvPr>
          <p:cNvSpPr/>
          <p:nvPr/>
        </p:nvSpPr>
        <p:spPr>
          <a:xfrm>
            <a:off x="1841837" y="3254236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BC8F991E-0229-4F7C-9635-D1658E234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28467"/>
              </p:ext>
            </p:extLst>
          </p:nvPr>
        </p:nvGraphicFramePr>
        <p:xfrm>
          <a:off x="1898644" y="3256391"/>
          <a:ext cx="3937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" name="Equation" r:id="rId71" imgW="812520" imgH="253800" progId="Equation.DSMT4">
                  <p:embed/>
                </p:oleObj>
              </mc:Choice>
              <mc:Fallback>
                <p:oleObj name="Equation" r:id="rId71" imgW="812520" imgH="2538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898644" y="3256391"/>
                        <a:ext cx="3937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矩形 156">
            <a:extLst>
              <a:ext uri="{FF2B5EF4-FFF2-40B4-BE49-F238E27FC236}">
                <a16:creationId xmlns:a16="http://schemas.microsoft.com/office/drawing/2014/main" id="{09C94197-81D5-41D6-9A36-EAC6F7E4F1C6}"/>
              </a:ext>
            </a:extLst>
          </p:cNvPr>
          <p:cNvSpPr/>
          <p:nvPr/>
        </p:nvSpPr>
        <p:spPr>
          <a:xfrm>
            <a:off x="1842742" y="3450895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3095500-B135-4BF5-8CAE-1739C6E01CF4}"/>
              </a:ext>
            </a:extLst>
          </p:cNvPr>
          <p:cNvCxnSpPr>
            <a:cxnSpLocks/>
          </p:cNvCxnSpPr>
          <p:nvPr/>
        </p:nvCxnSpPr>
        <p:spPr>
          <a:xfrm flipV="1">
            <a:off x="2039179" y="3585176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E272C53C-8F93-4A05-86BB-40C7706AD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29522"/>
              </p:ext>
            </p:extLst>
          </p:nvPr>
        </p:nvGraphicFramePr>
        <p:xfrm>
          <a:off x="2072066" y="3618691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7" name="Equation" r:id="rId72" imgW="152347" imgH="108027" progId="Equation.DSMT4">
                  <p:embed/>
                </p:oleObj>
              </mc:Choice>
              <mc:Fallback>
                <p:oleObj name="Equation" r:id="rId72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072066" y="3618691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0382F556-45F0-4B0F-8B20-FE7EBF47E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61612"/>
              </p:ext>
            </p:extLst>
          </p:nvPr>
        </p:nvGraphicFramePr>
        <p:xfrm>
          <a:off x="1895475" y="3454400"/>
          <a:ext cx="3889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8" name="Equation" r:id="rId73" imgW="876240" imgH="266400" progId="Equation.DSMT4">
                  <p:embed/>
                </p:oleObj>
              </mc:Choice>
              <mc:Fallback>
                <p:oleObj name="Equation" r:id="rId73" imgW="87624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895475" y="3454400"/>
                        <a:ext cx="388938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246F2-D495-41B0-814F-174E8ACE53DE}"/>
              </a:ext>
            </a:extLst>
          </p:cNvPr>
          <p:cNvCxnSpPr>
            <a:cxnSpLocks/>
          </p:cNvCxnSpPr>
          <p:nvPr/>
        </p:nvCxnSpPr>
        <p:spPr>
          <a:xfrm>
            <a:off x="2727450" y="3078162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0564785E-9D22-45BB-8DF9-177BD8ED8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87198"/>
              </p:ext>
            </p:extLst>
          </p:nvPr>
        </p:nvGraphicFramePr>
        <p:xfrm>
          <a:off x="2457450" y="3084513"/>
          <a:ext cx="2857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9" name="Equation" r:id="rId75" imgW="380880" imgH="228600" progId="Equation.DSMT4">
                  <p:embed/>
                </p:oleObj>
              </mc:Choice>
              <mc:Fallback>
                <p:oleObj name="Equation" r:id="rId75" imgW="3808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2457450" y="3084513"/>
                        <a:ext cx="2857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椭圆 162">
            <a:extLst>
              <a:ext uri="{FF2B5EF4-FFF2-40B4-BE49-F238E27FC236}">
                <a16:creationId xmlns:a16="http://schemas.microsoft.com/office/drawing/2014/main" id="{7C58D796-F4F3-4745-8F95-B7CA98F92802}"/>
              </a:ext>
            </a:extLst>
          </p:cNvPr>
          <p:cNvSpPr/>
          <p:nvPr/>
        </p:nvSpPr>
        <p:spPr>
          <a:xfrm>
            <a:off x="3483608" y="3268779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E05EA0F9-39BE-49AC-A40F-641F8D0CB3A7}"/>
              </a:ext>
            </a:extLst>
          </p:cNvPr>
          <p:cNvSpPr/>
          <p:nvPr/>
        </p:nvSpPr>
        <p:spPr>
          <a:xfrm>
            <a:off x="3482394" y="34687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65" name="对象 164">
            <a:extLst>
              <a:ext uri="{FF2B5EF4-FFF2-40B4-BE49-F238E27FC236}">
                <a16:creationId xmlns:a16="http://schemas.microsoft.com/office/drawing/2014/main" id="{0B8438E8-6A57-4EFC-83B7-EF8C8FD78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74152"/>
              </p:ext>
            </p:extLst>
          </p:nvPr>
        </p:nvGraphicFramePr>
        <p:xfrm>
          <a:off x="3000460" y="3091729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3819A56A-6D9E-4655-B240-5FCCF5B33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000460" y="3091729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DDDB473A-FE85-4395-852F-113FFF1EE1A6}"/>
              </a:ext>
            </a:extLst>
          </p:cNvPr>
          <p:cNvCxnSpPr>
            <a:cxnSpLocks/>
          </p:cNvCxnSpPr>
          <p:nvPr/>
        </p:nvCxnSpPr>
        <p:spPr>
          <a:xfrm>
            <a:off x="2984146" y="3072454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B69F289C-3A63-40CA-9E9C-A4854B6180F6}"/>
              </a:ext>
            </a:extLst>
          </p:cNvPr>
          <p:cNvSpPr/>
          <p:nvPr/>
        </p:nvSpPr>
        <p:spPr>
          <a:xfrm>
            <a:off x="2793951" y="3244282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8" name="对象 167">
            <a:extLst>
              <a:ext uri="{FF2B5EF4-FFF2-40B4-BE49-F238E27FC236}">
                <a16:creationId xmlns:a16="http://schemas.microsoft.com/office/drawing/2014/main" id="{80B8BE45-3F57-4F1E-ADD4-AD977EA95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22097"/>
              </p:ext>
            </p:extLst>
          </p:nvPr>
        </p:nvGraphicFramePr>
        <p:xfrm>
          <a:off x="2847975" y="3246438"/>
          <a:ext cx="4000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1" name="Equation" r:id="rId77" imgW="825480" imgH="253800" progId="Equation.DSMT4">
                  <p:embed/>
                </p:oleObj>
              </mc:Choice>
              <mc:Fallback>
                <p:oleObj name="Equation" r:id="rId77" imgW="82548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BC8F991E-0229-4F7C-9635-D1658E23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2847975" y="3246438"/>
                        <a:ext cx="40005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矩形 168">
            <a:extLst>
              <a:ext uri="{FF2B5EF4-FFF2-40B4-BE49-F238E27FC236}">
                <a16:creationId xmlns:a16="http://schemas.microsoft.com/office/drawing/2014/main" id="{323F1F34-9F6C-4B3C-96B8-3D25724A2DD8}"/>
              </a:ext>
            </a:extLst>
          </p:cNvPr>
          <p:cNvSpPr/>
          <p:nvPr/>
        </p:nvSpPr>
        <p:spPr>
          <a:xfrm>
            <a:off x="2794856" y="3440941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4BB3DAE-92C4-4380-8800-6CEB13B89C6D}"/>
              </a:ext>
            </a:extLst>
          </p:cNvPr>
          <p:cNvCxnSpPr>
            <a:cxnSpLocks/>
          </p:cNvCxnSpPr>
          <p:nvPr/>
        </p:nvCxnSpPr>
        <p:spPr>
          <a:xfrm flipV="1">
            <a:off x="2991293" y="3575222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39AD589D-8E4A-48A7-B47E-E12E314A4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78866"/>
              </p:ext>
            </p:extLst>
          </p:nvPr>
        </p:nvGraphicFramePr>
        <p:xfrm>
          <a:off x="3024180" y="3608737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" name="Equation" r:id="rId79" imgW="152347" imgH="108027" progId="Equation.DSMT4">
                  <p:embed/>
                </p:oleObj>
              </mc:Choice>
              <mc:Fallback>
                <p:oleObj name="Equation" r:id="rId79" imgW="152347" imgH="108027" progId="Equation.DSMT4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E272C53C-8F93-4A05-86BB-40C7706AD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024180" y="3608737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extLst>
              <a:ext uri="{FF2B5EF4-FFF2-40B4-BE49-F238E27FC236}">
                <a16:creationId xmlns:a16="http://schemas.microsoft.com/office/drawing/2014/main" id="{F20F70C4-E617-456C-A898-15F7F74B7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75672"/>
              </p:ext>
            </p:extLst>
          </p:nvPr>
        </p:nvGraphicFramePr>
        <p:xfrm>
          <a:off x="2844800" y="3444875"/>
          <a:ext cx="39528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Equation" r:id="rId80" imgW="888840" imgH="266400" progId="Equation.DSMT4">
                  <p:embed/>
                </p:oleObj>
              </mc:Choice>
              <mc:Fallback>
                <p:oleObj name="Equation" r:id="rId80" imgW="888840" imgH="2664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0382F556-45F0-4B0F-8B20-FE7EBF47E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2844800" y="3444875"/>
                        <a:ext cx="395288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64B83DD4-9BCB-4171-A450-406DF20E2EC1}"/>
              </a:ext>
            </a:extLst>
          </p:cNvPr>
          <p:cNvCxnSpPr>
            <a:cxnSpLocks/>
          </p:cNvCxnSpPr>
          <p:nvPr/>
        </p:nvCxnSpPr>
        <p:spPr>
          <a:xfrm>
            <a:off x="3709465" y="3081885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对象 173">
            <a:extLst>
              <a:ext uri="{FF2B5EF4-FFF2-40B4-BE49-F238E27FC236}">
                <a16:creationId xmlns:a16="http://schemas.microsoft.com/office/drawing/2014/main" id="{994063FB-E0B9-42FE-93E1-F55FC120D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11349"/>
              </p:ext>
            </p:extLst>
          </p:nvPr>
        </p:nvGraphicFramePr>
        <p:xfrm>
          <a:off x="3427413" y="3082925"/>
          <a:ext cx="284162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" name="Equation" r:id="rId82" imgW="380880" imgH="228600" progId="Equation.DSMT4">
                  <p:embed/>
                </p:oleObj>
              </mc:Choice>
              <mc:Fallback>
                <p:oleObj name="Equation" r:id="rId82" imgW="3808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3427413" y="3082925"/>
                        <a:ext cx="284162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椭圆 174">
            <a:extLst>
              <a:ext uri="{FF2B5EF4-FFF2-40B4-BE49-F238E27FC236}">
                <a16:creationId xmlns:a16="http://schemas.microsoft.com/office/drawing/2014/main" id="{6DCB798C-43C7-4660-BCED-8CCE7B018C01}"/>
              </a:ext>
            </a:extLst>
          </p:cNvPr>
          <p:cNvSpPr/>
          <p:nvPr/>
        </p:nvSpPr>
        <p:spPr>
          <a:xfrm>
            <a:off x="4388426" y="3268779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12D702B-C77A-4C38-B155-1ABA106CFA44}"/>
              </a:ext>
            </a:extLst>
          </p:cNvPr>
          <p:cNvSpPr/>
          <p:nvPr/>
        </p:nvSpPr>
        <p:spPr>
          <a:xfrm>
            <a:off x="4387212" y="34687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77" name="对象 176">
            <a:extLst>
              <a:ext uri="{FF2B5EF4-FFF2-40B4-BE49-F238E27FC236}">
                <a16:creationId xmlns:a16="http://schemas.microsoft.com/office/drawing/2014/main" id="{587D0E3E-F062-43E9-BD14-BBD5FD7E8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06380"/>
              </p:ext>
            </p:extLst>
          </p:nvPr>
        </p:nvGraphicFramePr>
        <p:xfrm>
          <a:off x="3982475" y="3095452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3819A56A-6D9E-4655-B240-5FCCF5B33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82475" y="3095452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3764F319-0454-432F-8351-C28AF974563D}"/>
              </a:ext>
            </a:extLst>
          </p:cNvPr>
          <p:cNvCxnSpPr>
            <a:cxnSpLocks/>
          </p:cNvCxnSpPr>
          <p:nvPr/>
        </p:nvCxnSpPr>
        <p:spPr>
          <a:xfrm>
            <a:off x="3966161" y="3076177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C34806B2-5C13-406C-A986-E1A230438ECE}"/>
              </a:ext>
            </a:extLst>
          </p:cNvPr>
          <p:cNvSpPr/>
          <p:nvPr/>
        </p:nvSpPr>
        <p:spPr>
          <a:xfrm>
            <a:off x="3775966" y="3248005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67466CA0-69F1-4576-90E9-5BBE7BF8F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680586"/>
              </p:ext>
            </p:extLst>
          </p:nvPr>
        </p:nvGraphicFramePr>
        <p:xfrm>
          <a:off x="3829050" y="3249613"/>
          <a:ext cx="4000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" name="Equation" r:id="rId84" imgW="825480" imgH="253800" progId="Equation.DSMT4">
                  <p:embed/>
                </p:oleObj>
              </mc:Choice>
              <mc:Fallback>
                <p:oleObj name="Equation" r:id="rId84" imgW="82548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BC8F991E-0229-4F7C-9635-D1658E23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829050" y="3249613"/>
                        <a:ext cx="40005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矩形 180">
            <a:extLst>
              <a:ext uri="{FF2B5EF4-FFF2-40B4-BE49-F238E27FC236}">
                <a16:creationId xmlns:a16="http://schemas.microsoft.com/office/drawing/2014/main" id="{1BB0DBD8-2C87-4F68-B03D-9E91A23A4A22}"/>
              </a:ext>
            </a:extLst>
          </p:cNvPr>
          <p:cNvSpPr/>
          <p:nvPr/>
        </p:nvSpPr>
        <p:spPr>
          <a:xfrm>
            <a:off x="3776871" y="3444664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A5F4B0FC-C715-4011-9C84-A174532D5BCE}"/>
              </a:ext>
            </a:extLst>
          </p:cNvPr>
          <p:cNvCxnSpPr>
            <a:cxnSpLocks/>
          </p:cNvCxnSpPr>
          <p:nvPr/>
        </p:nvCxnSpPr>
        <p:spPr>
          <a:xfrm flipV="1">
            <a:off x="3973308" y="3578945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对象 182">
            <a:extLst>
              <a:ext uri="{FF2B5EF4-FFF2-40B4-BE49-F238E27FC236}">
                <a16:creationId xmlns:a16="http://schemas.microsoft.com/office/drawing/2014/main" id="{212FD645-F660-4687-8C12-CCAE80051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442218"/>
              </p:ext>
            </p:extLst>
          </p:nvPr>
        </p:nvGraphicFramePr>
        <p:xfrm>
          <a:off x="4006195" y="3612460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" name="Equation" r:id="rId86" imgW="152347" imgH="108027" progId="Equation.DSMT4">
                  <p:embed/>
                </p:oleObj>
              </mc:Choice>
              <mc:Fallback>
                <p:oleObj name="Equation" r:id="rId86" imgW="152347" imgH="108027" progId="Equation.DSMT4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E272C53C-8F93-4A05-86BB-40C7706AD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006195" y="3612460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E8CE7B96-6CE6-4474-8258-E51A91124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36633"/>
              </p:ext>
            </p:extLst>
          </p:nvPr>
        </p:nvGraphicFramePr>
        <p:xfrm>
          <a:off x="3825875" y="3448050"/>
          <a:ext cx="39528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8" name="Equation" r:id="rId87" imgW="888840" imgH="266400" progId="Equation.DSMT4">
                  <p:embed/>
                </p:oleObj>
              </mc:Choice>
              <mc:Fallback>
                <p:oleObj name="Equation" r:id="rId87" imgW="888840" imgH="2664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0382F556-45F0-4B0F-8B20-FE7EBF47E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3825875" y="3448050"/>
                        <a:ext cx="395288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67569D6-94E3-435A-9E29-006D7690AFA7}"/>
              </a:ext>
            </a:extLst>
          </p:cNvPr>
          <p:cNvCxnSpPr>
            <a:cxnSpLocks/>
          </p:cNvCxnSpPr>
          <p:nvPr/>
        </p:nvCxnSpPr>
        <p:spPr>
          <a:xfrm>
            <a:off x="5057036" y="3083992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6" name="对象 185">
            <a:extLst>
              <a:ext uri="{FF2B5EF4-FFF2-40B4-BE49-F238E27FC236}">
                <a16:creationId xmlns:a16="http://schemas.microsoft.com/office/drawing/2014/main" id="{D4CD499B-734C-45BB-AAA4-2898EDDDE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02721"/>
              </p:ext>
            </p:extLst>
          </p:nvPr>
        </p:nvGraphicFramePr>
        <p:xfrm>
          <a:off x="4778375" y="3059113"/>
          <a:ext cx="2952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9" name="Equation" r:id="rId89" imgW="393480" imgH="228600" progId="Equation.DSMT4">
                  <p:embed/>
                </p:oleObj>
              </mc:Choice>
              <mc:Fallback>
                <p:oleObj name="Equation" r:id="rId89" imgW="3934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4778375" y="3059113"/>
                        <a:ext cx="295275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对象 188">
            <a:extLst>
              <a:ext uri="{FF2B5EF4-FFF2-40B4-BE49-F238E27FC236}">
                <a16:creationId xmlns:a16="http://schemas.microsoft.com/office/drawing/2014/main" id="{E99286E4-AD59-44CE-B2CF-33B5995EF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76118"/>
              </p:ext>
            </p:extLst>
          </p:nvPr>
        </p:nvGraphicFramePr>
        <p:xfrm>
          <a:off x="5330046" y="3097559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0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3819A56A-6D9E-4655-B240-5FCCF5B33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30046" y="3097559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F6136BE-DE7C-4F3E-9127-E8D9CB760621}"/>
              </a:ext>
            </a:extLst>
          </p:cNvPr>
          <p:cNvCxnSpPr>
            <a:cxnSpLocks/>
          </p:cNvCxnSpPr>
          <p:nvPr/>
        </p:nvCxnSpPr>
        <p:spPr>
          <a:xfrm>
            <a:off x="5313732" y="3078284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54CEDAA-6CBD-41BB-B438-C3E066F91619}"/>
              </a:ext>
            </a:extLst>
          </p:cNvPr>
          <p:cNvSpPr/>
          <p:nvPr/>
        </p:nvSpPr>
        <p:spPr>
          <a:xfrm>
            <a:off x="5123537" y="3250112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92" name="对象 191">
            <a:extLst>
              <a:ext uri="{FF2B5EF4-FFF2-40B4-BE49-F238E27FC236}">
                <a16:creationId xmlns:a16="http://schemas.microsoft.com/office/drawing/2014/main" id="{33763B58-0EDD-4AB4-8F5A-CB7254B21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474450"/>
              </p:ext>
            </p:extLst>
          </p:nvPr>
        </p:nvGraphicFramePr>
        <p:xfrm>
          <a:off x="5176838" y="3252788"/>
          <a:ext cx="4000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Equation" r:id="rId91" imgW="825480" imgH="253800" progId="Equation.DSMT4">
                  <p:embed/>
                </p:oleObj>
              </mc:Choice>
              <mc:Fallback>
                <p:oleObj name="Equation" r:id="rId91" imgW="82548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BC8F991E-0229-4F7C-9635-D1658E23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5176838" y="3252788"/>
                        <a:ext cx="40005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矩形 192">
            <a:extLst>
              <a:ext uri="{FF2B5EF4-FFF2-40B4-BE49-F238E27FC236}">
                <a16:creationId xmlns:a16="http://schemas.microsoft.com/office/drawing/2014/main" id="{489737CA-570D-43F7-8298-A1F666FEBBC4}"/>
              </a:ext>
            </a:extLst>
          </p:cNvPr>
          <p:cNvSpPr/>
          <p:nvPr/>
        </p:nvSpPr>
        <p:spPr>
          <a:xfrm>
            <a:off x="5124442" y="3446771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FAA0BD8-5A3E-408F-9848-0DA023472B6E}"/>
              </a:ext>
            </a:extLst>
          </p:cNvPr>
          <p:cNvCxnSpPr>
            <a:cxnSpLocks/>
          </p:cNvCxnSpPr>
          <p:nvPr/>
        </p:nvCxnSpPr>
        <p:spPr>
          <a:xfrm flipV="1">
            <a:off x="5320879" y="3581052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CE731F5D-25C5-42B2-B0AF-6338CC65B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5559"/>
              </p:ext>
            </p:extLst>
          </p:nvPr>
        </p:nvGraphicFramePr>
        <p:xfrm>
          <a:off x="5353766" y="3614567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93" imgW="152347" imgH="108027" progId="Equation.DSMT4">
                  <p:embed/>
                </p:oleObj>
              </mc:Choice>
              <mc:Fallback>
                <p:oleObj name="Equation" r:id="rId93" imgW="152347" imgH="108027" progId="Equation.DSMT4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E272C53C-8F93-4A05-86BB-40C7706AD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53766" y="3614567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对象 195">
            <a:extLst>
              <a:ext uri="{FF2B5EF4-FFF2-40B4-BE49-F238E27FC236}">
                <a16:creationId xmlns:a16="http://schemas.microsoft.com/office/drawing/2014/main" id="{8A07B54F-FC2B-4DA6-8379-95DB2160B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12659"/>
              </p:ext>
            </p:extLst>
          </p:nvPr>
        </p:nvGraphicFramePr>
        <p:xfrm>
          <a:off x="5173663" y="3449638"/>
          <a:ext cx="395287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94" imgW="888840" imgH="266400" progId="Equation.DSMT4">
                  <p:embed/>
                </p:oleObj>
              </mc:Choice>
              <mc:Fallback>
                <p:oleObj name="Equation" r:id="rId94" imgW="888840" imgH="2664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0382F556-45F0-4B0F-8B20-FE7EBF47E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173663" y="3449638"/>
                        <a:ext cx="395287" cy="11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椭圆 196">
            <a:extLst>
              <a:ext uri="{FF2B5EF4-FFF2-40B4-BE49-F238E27FC236}">
                <a16:creationId xmlns:a16="http://schemas.microsoft.com/office/drawing/2014/main" id="{B1022AFE-F76E-43AD-88B0-475600C6686B}"/>
              </a:ext>
            </a:extLst>
          </p:cNvPr>
          <p:cNvSpPr/>
          <p:nvPr/>
        </p:nvSpPr>
        <p:spPr>
          <a:xfrm>
            <a:off x="4863106" y="3272782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3DB32315-BFDF-49DB-A842-818023E6A99B}"/>
              </a:ext>
            </a:extLst>
          </p:cNvPr>
          <p:cNvSpPr/>
          <p:nvPr/>
        </p:nvSpPr>
        <p:spPr>
          <a:xfrm>
            <a:off x="4861892" y="3472728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189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4B805E6-309E-48B7-80D1-35C159294A61}"/>
              </a:ext>
            </a:extLst>
          </p:cNvPr>
          <p:cNvCxnSpPr>
            <a:cxnSpLocks/>
          </p:cNvCxnSpPr>
          <p:nvPr/>
        </p:nvCxnSpPr>
        <p:spPr>
          <a:xfrm>
            <a:off x="8008986" y="2255618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470EA2D-76C0-41D4-B263-1C62C296BB4F}"/>
              </a:ext>
            </a:extLst>
          </p:cNvPr>
          <p:cNvCxnSpPr>
            <a:cxnSpLocks/>
          </p:cNvCxnSpPr>
          <p:nvPr/>
        </p:nvCxnSpPr>
        <p:spPr>
          <a:xfrm>
            <a:off x="1666924" y="2255618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0E0209A-8D79-4240-B449-9F17165B68C7}"/>
              </a:ext>
            </a:extLst>
          </p:cNvPr>
          <p:cNvCxnSpPr>
            <a:cxnSpLocks/>
          </p:cNvCxnSpPr>
          <p:nvPr/>
        </p:nvCxnSpPr>
        <p:spPr>
          <a:xfrm>
            <a:off x="4719158" y="2249797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9890478-7A2E-4084-91E3-02E6AE47C87D}"/>
              </a:ext>
            </a:extLst>
          </p:cNvPr>
          <p:cNvCxnSpPr>
            <a:cxnSpLocks/>
          </p:cNvCxnSpPr>
          <p:nvPr/>
        </p:nvCxnSpPr>
        <p:spPr>
          <a:xfrm>
            <a:off x="3089324" y="2249797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FE2AC4E-203D-4686-B370-0DE68BDDBD70}"/>
              </a:ext>
            </a:extLst>
          </p:cNvPr>
          <p:cNvCxnSpPr>
            <a:cxnSpLocks/>
          </p:cNvCxnSpPr>
          <p:nvPr/>
        </p:nvCxnSpPr>
        <p:spPr>
          <a:xfrm>
            <a:off x="6437891" y="2249797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9AAC5E1-421E-4362-AF4B-FD94CF705A0C}"/>
              </a:ext>
            </a:extLst>
          </p:cNvPr>
          <p:cNvSpPr/>
          <p:nvPr/>
        </p:nvSpPr>
        <p:spPr>
          <a:xfrm>
            <a:off x="1715920" y="2249797"/>
            <a:ext cx="1324410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Bucket-0(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宽为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E06FE72-5E63-4968-A84D-2FCA10AAB974}"/>
              </a:ext>
            </a:extLst>
          </p:cNvPr>
          <p:cNvSpPr/>
          <p:nvPr/>
        </p:nvSpPr>
        <p:spPr>
          <a:xfrm>
            <a:off x="3516265" y="2240234"/>
            <a:ext cx="7473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FA020E-2A73-4D16-8F76-93973F987AE1}"/>
              </a:ext>
            </a:extLst>
          </p:cNvPr>
          <p:cNvSpPr/>
          <p:nvPr/>
        </p:nvSpPr>
        <p:spPr>
          <a:xfrm>
            <a:off x="5219918" y="2237223"/>
            <a:ext cx="7473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D8AC913-CBA2-4EF4-A278-4A6E73F5616A}"/>
              </a:ext>
            </a:extLst>
          </p:cNvPr>
          <p:cNvSpPr/>
          <p:nvPr/>
        </p:nvSpPr>
        <p:spPr>
          <a:xfrm>
            <a:off x="6849752" y="2237223"/>
            <a:ext cx="7473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Bucket-3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D64F9E2-A4FA-47BD-A7B0-2E79766F6F84}"/>
              </a:ext>
            </a:extLst>
          </p:cNvPr>
          <p:cNvCxnSpPr>
            <a:cxnSpLocks/>
          </p:cNvCxnSpPr>
          <p:nvPr/>
        </p:nvCxnSpPr>
        <p:spPr>
          <a:xfrm>
            <a:off x="1405467" y="3015501"/>
            <a:ext cx="91761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780EF515-E118-41FB-ABA0-41CD0DC446D2}"/>
              </a:ext>
            </a:extLst>
          </p:cNvPr>
          <p:cNvSpPr/>
          <p:nvPr/>
        </p:nvSpPr>
        <p:spPr>
          <a:xfrm>
            <a:off x="1877400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3BB766F-DD1B-4154-BC4A-3909BBDB9A11}"/>
              </a:ext>
            </a:extLst>
          </p:cNvPr>
          <p:cNvSpPr/>
          <p:nvPr/>
        </p:nvSpPr>
        <p:spPr>
          <a:xfrm>
            <a:off x="1747643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238354C-9E06-4745-9A39-897005CAD4F9}"/>
              </a:ext>
            </a:extLst>
          </p:cNvPr>
          <p:cNvSpPr/>
          <p:nvPr/>
        </p:nvSpPr>
        <p:spPr>
          <a:xfrm>
            <a:off x="2468564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8C48232-4921-4391-842E-0D5507C363D6}"/>
              </a:ext>
            </a:extLst>
          </p:cNvPr>
          <p:cNvSpPr/>
          <p:nvPr/>
        </p:nvSpPr>
        <p:spPr>
          <a:xfrm>
            <a:off x="3194580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F78CBB1B-2960-46DD-AEB8-E303964C4C8D}"/>
              </a:ext>
            </a:extLst>
          </p:cNvPr>
          <p:cNvSpPr/>
          <p:nvPr/>
        </p:nvSpPr>
        <p:spPr>
          <a:xfrm>
            <a:off x="4839053" y="2980830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B4E95A5-631F-4D4A-8E06-3440F152E862}"/>
              </a:ext>
            </a:extLst>
          </p:cNvPr>
          <p:cNvSpPr/>
          <p:nvPr/>
        </p:nvSpPr>
        <p:spPr>
          <a:xfrm>
            <a:off x="5900640" y="2981112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0857DD6-29E2-49BB-942F-745044D11F00}"/>
              </a:ext>
            </a:extLst>
          </p:cNvPr>
          <p:cNvSpPr/>
          <p:nvPr/>
        </p:nvSpPr>
        <p:spPr>
          <a:xfrm>
            <a:off x="2324529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5CDCDCD-9B33-47FA-A0A3-1A76A569C3AA}"/>
              </a:ext>
            </a:extLst>
          </p:cNvPr>
          <p:cNvSpPr/>
          <p:nvPr/>
        </p:nvSpPr>
        <p:spPr>
          <a:xfrm>
            <a:off x="3906480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0061371-A08A-47BC-AC3D-13A416D080AB}"/>
              </a:ext>
            </a:extLst>
          </p:cNvPr>
          <p:cNvSpPr/>
          <p:nvPr/>
        </p:nvSpPr>
        <p:spPr>
          <a:xfrm>
            <a:off x="5557383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608CBB1-859C-47B3-82A2-0CA016289084}"/>
              </a:ext>
            </a:extLst>
          </p:cNvPr>
          <p:cNvSpPr/>
          <p:nvPr/>
        </p:nvSpPr>
        <p:spPr>
          <a:xfrm>
            <a:off x="1864524" y="3289860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Bucket-0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3137A91-013C-448B-B847-D99511C23F2F}"/>
              </a:ext>
            </a:extLst>
          </p:cNvPr>
          <p:cNvSpPr/>
          <p:nvPr/>
        </p:nvSpPr>
        <p:spPr>
          <a:xfrm>
            <a:off x="3443988" y="3298195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90C21A00-C30B-48E7-8E78-1A927219591C}"/>
              </a:ext>
            </a:extLst>
          </p:cNvPr>
          <p:cNvSpPr/>
          <p:nvPr/>
        </p:nvSpPr>
        <p:spPr>
          <a:xfrm>
            <a:off x="7198686" y="2970895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C0D524D-5DAE-43F2-BF0D-9A2CF4702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83709"/>
              </p:ext>
            </p:extLst>
          </p:nvPr>
        </p:nvGraphicFramePr>
        <p:xfrm>
          <a:off x="1705025" y="272710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5025" y="272710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>
            <a:extLst>
              <a:ext uri="{FF2B5EF4-FFF2-40B4-BE49-F238E27FC236}">
                <a16:creationId xmlns:a16="http://schemas.microsoft.com/office/drawing/2014/main" id="{895F9900-A2DC-4D14-89B7-CB2482240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47819"/>
              </p:ext>
            </p:extLst>
          </p:nvPr>
        </p:nvGraphicFramePr>
        <p:xfrm>
          <a:off x="1844725" y="272869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4725" y="272869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166F42D4-5692-4D09-A1CC-79E600C82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50105"/>
              </p:ext>
            </p:extLst>
          </p:nvPr>
        </p:nvGraphicFramePr>
        <p:xfrm>
          <a:off x="2436140" y="2733991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6140" y="2733991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>
            <a:extLst>
              <a:ext uri="{FF2B5EF4-FFF2-40B4-BE49-F238E27FC236}">
                <a16:creationId xmlns:a16="http://schemas.microsoft.com/office/drawing/2014/main" id="{2128BD0D-F40D-4EBC-BA3E-FE90C2298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8133"/>
              </p:ext>
            </p:extLst>
          </p:nvPr>
        </p:nvGraphicFramePr>
        <p:xfrm>
          <a:off x="2287637" y="273980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7637" y="273980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1E65A624-FD72-4C48-ADE9-6141617A2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83816"/>
              </p:ext>
            </p:extLst>
          </p:nvPr>
        </p:nvGraphicFramePr>
        <p:xfrm>
          <a:off x="3162099" y="273980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2099" y="273980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86D482F7-5AB5-43E2-A124-11B70AA8D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98979"/>
              </p:ext>
            </p:extLst>
          </p:nvPr>
        </p:nvGraphicFramePr>
        <p:xfrm>
          <a:off x="3891012" y="276838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1012" y="2768380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74397737-AD33-43A4-9A66-BCACC7205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86782"/>
              </p:ext>
            </p:extLst>
          </p:nvPr>
        </p:nvGraphicFramePr>
        <p:xfrm>
          <a:off x="5520176" y="2754824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20176" y="2754824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8C29342C-3744-49A1-8980-5AF4C231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47224"/>
              </p:ext>
            </p:extLst>
          </p:nvPr>
        </p:nvGraphicFramePr>
        <p:xfrm>
          <a:off x="7173625" y="276838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73625" y="276838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81FB394C-0D41-4CBD-85F0-27B9B8540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11098"/>
              </p:ext>
            </p:extLst>
          </p:nvPr>
        </p:nvGraphicFramePr>
        <p:xfrm>
          <a:off x="4784058" y="2743809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Equation" r:id="rId19" imgW="203040" imgH="241200" progId="Equation.DSMT4">
                  <p:embed/>
                </p:oleObj>
              </mc:Choice>
              <mc:Fallback>
                <p:oleObj name="Equation" r:id="rId19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84058" y="2743809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F282B1B9-3F0D-4DB7-AC69-FA02DB23B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4362"/>
              </p:ext>
            </p:extLst>
          </p:nvPr>
        </p:nvGraphicFramePr>
        <p:xfrm>
          <a:off x="5867600" y="2748474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67600" y="2748474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12D3544-6908-414D-A8AA-9A88A90202A1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366920" y="3068561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CE99FC-4240-48C1-9DE1-226185D3191F}"/>
              </a:ext>
            </a:extLst>
          </p:cNvPr>
          <p:cNvCxnSpPr>
            <a:cxnSpLocks/>
          </p:cNvCxnSpPr>
          <p:nvPr/>
        </p:nvCxnSpPr>
        <p:spPr>
          <a:xfrm flipV="1">
            <a:off x="3946384" y="3075712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417DC47A-483A-4D42-975A-995E05E371FC}"/>
              </a:ext>
            </a:extLst>
          </p:cNvPr>
          <p:cNvSpPr/>
          <p:nvPr/>
        </p:nvSpPr>
        <p:spPr>
          <a:xfrm>
            <a:off x="5091208" y="3294170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D117156-E98A-42BE-9FB6-7424BF80A587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5593604" y="3072871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2794F3A-C067-425F-B998-4087A7D5A6CE}"/>
              </a:ext>
            </a:extLst>
          </p:cNvPr>
          <p:cNvSpPr/>
          <p:nvPr/>
        </p:nvSpPr>
        <p:spPr>
          <a:xfrm>
            <a:off x="6737831" y="3291135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Bucket-3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DF27C8-C5D9-4B6E-80C4-FD71FC0A0CE4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7240227" y="3069836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28881889-BC48-4301-86E0-F1846B9E9785}"/>
              </a:ext>
            </a:extLst>
          </p:cNvPr>
          <p:cNvSpPr/>
          <p:nvPr/>
        </p:nvSpPr>
        <p:spPr>
          <a:xfrm>
            <a:off x="2095582" y="2975291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451A7E9-DCD4-48FF-8D48-ACF55B628F17}"/>
              </a:ext>
            </a:extLst>
          </p:cNvPr>
          <p:cNvSpPr/>
          <p:nvPr/>
        </p:nvSpPr>
        <p:spPr>
          <a:xfrm>
            <a:off x="2960521" y="2975291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F770E27D-C97B-417E-9370-1FA61E86E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10559"/>
              </p:ext>
            </p:extLst>
          </p:nvPr>
        </p:nvGraphicFramePr>
        <p:xfrm>
          <a:off x="2073275" y="274002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3275" y="274002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059643E7-507A-4EBB-94AD-D3351C4A4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891041"/>
              </p:ext>
            </p:extLst>
          </p:nvPr>
        </p:nvGraphicFramePr>
        <p:xfrm>
          <a:off x="2917875" y="275097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17875" y="275097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椭圆 154">
            <a:extLst>
              <a:ext uri="{FF2B5EF4-FFF2-40B4-BE49-F238E27FC236}">
                <a16:creationId xmlns:a16="http://schemas.microsoft.com/office/drawing/2014/main" id="{71E04365-E2AF-4FB7-AA2E-8FA2DA366A82}"/>
              </a:ext>
            </a:extLst>
          </p:cNvPr>
          <p:cNvSpPr/>
          <p:nvPr/>
        </p:nvSpPr>
        <p:spPr>
          <a:xfrm>
            <a:off x="3510930" y="2980830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3434505C-64A2-42C0-A42B-64783E7D8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8159"/>
              </p:ext>
            </p:extLst>
          </p:nvPr>
        </p:nvGraphicFramePr>
        <p:xfrm>
          <a:off x="3468284" y="275650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0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154" name="对象 153">
                        <a:extLst>
                          <a:ext uri="{FF2B5EF4-FFF2-40B4-BE49-F238E27FC236}">
                            <a16:creationId xmlns:a16="http://schemas.microsoft.com/office/drawing/2014/main" id="{059643E7-507A-4EBB-94AD-D3351C4A40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68284" y="275650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椭圆 156">
            <a:extLst>
              <a:ext uri="{FF2B5EF4-FFF2-40B4-BE49-F238E27FC236}">
                <a16:creationId xmlns:a16="http://schemas.microsoft.com/office/drawing/2014/main" id="{7BF71A36-B831-489C-A220-6BA977ED1A38}"/>
              </a:ext>
            </a:extLst>
          </p:cNvPr>
          <p:cNvSpPr/>
          <p:nvPr/>
        </p:nvSpPr>
        <p:spPr>
          <a:xfrm>
            <a:off x="4569554" y="2980830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09C09742-B41B-4554-B426-56A3463A7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68812"/>
              </p:ext>
            </p:extLst>
          </p:nvPr>
        </p:nvGraphicFramePr>
        <p:xfrm>
          <a:off x="4526908" y="275650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3434505C-64A2-42C0-A42B-64783E7D86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26908" y="275650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椭圆 158">
            <a:extLst>
              <a:ext uri="{FF2B5EF4-FFF2-40B4-BE49-F238E27FC236}">
                <a16:creationId xmlns:a16="http://schemas.microsoft.com/office/drawing/2014/main" id="{85D9BBAA-9521-40C5-932C-6C072E4C6FF8}"/>
              </a:ext>
            </a:extLst>
          </p:cNvPr>
          <p:cNvSpPr/>
          <p:nvPr/>
        </p:nvSpPr>
        <p:spPr>
          <a:xfrm>
            <a:off x="6811004" y="2975291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F6665DAD-84DF-46B6-AACC-841D4351B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04999"/>
              </p:ext>
            </p:extLst>
          </p:nvPr>
        </p:nvGraphicFramePr>
        <p:xfrm>
          <a:off x="6768358" y="275097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Equation" r:id="rId31" imgW="164880" imgH="228600" progId="Equation.DSMT4">
                  <p:embed/>
                </p:oleObj>
              </mc:Choice>
              <mc:Fallback>
                <p:oleObj name="Equation" r:id="rId31" imgW="164880" imgH="228600" progId="Equation.DSMT4">
                  <p:embed/>
                  <p:pic>
                    <p:nvPicPr>
                      <p:cNvPr id="158" name="对象 157">
                        <a:extLst>
                          <a:ext uri="{FF2B5EF4-FFF2-40B4-BE49-F238E27FC236}">
                            <a16:creationId xmlns:a16="http://schemas.microsoft.com/office/drawing/2014/main" id="{09C09742-B41B-4554-B426-56A3463A7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68358" y="275097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矩形 170">
            <a:extLst>
              <a:ext uri="{FF2B5EF4-FFF2-40B4-BE49-F238E27FC236}">
                <a16:creationId xmlns:a16="http://schemas.microsoft.com/office/drawing/2014/main" id="{D881B123-E731-4ABC-905B-D40EC81F10EC}"/>
              </a:ext>
            </a:extLst>
          </p:cNvPr>
          <p:cNvSpPr/>
          <p:nvPr/>
        </p:nvSpPr>
        <p:spPr>
          <a:xfrm>
            <a:off x="7644222" y="2464584"/>
            <a:ext cx="130056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F67B14-328F-445F-B59E-C21A2A849486}"/>
              </a:ext>
            </a:extLst>
          </p:cNvPr>
          <p:cNvCxnSpPr/>
          <p:nvPr/>
        </p:nvCxnSpPr>
        <p:spPr>
          <a:xfrm flipV="1">
            <a:off x="1666924" y="2574340"/>
            <a:ext cx="1416051" cy="6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3507556-4255-41B3-81B2-7D773BE5AA91}"/>
              </a:ext>
            </a:extLst>
          </p:cNvPr>
          <p:cNvCxnSpPr>
            <a:cxnSpLocks/>
          </p:cNvCxnSpPr>
          <p:nvPr/>
        </p:nvCxnSpPr>
        <p:spPr>
          <a:xfrm>
            <a:off x="10132836" y="2260014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DCD987-7D19-44E6-A759-A8AB5B8A0438}"/>
              </a:ext>
            </a:extLst>
          </p:cNvPr>
          <p:cNvSpPr/>
          <p:nvPr/>
        </p:nvSpPr>
        <p:spPr>
          <a:xfrm>
            <a:off x="8988753" y="2238131"/>
            <a:ext cx="79860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8C990C1-B01D-4CA0-B188-5486CFD05EA6}"/>
              </a:ext>
            </a:extLst>
          </p:cNvPr>
          <p:cNvSpPr/>
          <p:nvPr/>
        </p:nvSpPr>
        <p:spPr>
          <a:xfrm>
            <a:off x="9322536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69BEB416-DDC0-45CD-830C-B7AAA5F50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20200"/>
              </p:ext>
            </p:extLst>
          </p:nvPr>
        </p:nvGraphicFramePr>
        <p:xfrm>
          <a:off x="9288463" y="2767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135" name="对象 134">
                        <a:extLst>
                          <a:ext uri="{FF2B5EF4-FFF2-40B4-BE49-F238E27FC236}">
                            <a16:creationId xmlns:a16="http://schemas.microsoft.com/office/drawing/2014/main" id="{8C29342C-3744-49A1-8980-5AF4C231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288463" y="2767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D208C8D-8168-42EC-9C1F-9454A5D0B75B}"/>
              </a:ext>
            </a:extLst>
          </p:cNvPr>
          <p:cNvSpPr/>
          <p:nvPr/>
        </p:nvSpPr>
        <p:spPr>
          <a:xfrm>
            <a:off x="8830896" y="3292092"/>
            <a:ext cx="106463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Bucket-N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F28E2B5-1BBC-4FAA-A8F3-AB577E9DE261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363216" y="3091663"/>
            <a:ext cx="0" cy="200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701AE0A4-759B-4CA5-9B04-B2A739B76B98}"/>
              </a:ext>
            </a:extLst>
          </p:cNvPr>
          <p:cNvSpPr/>
          <p:nvPr/>
        </p:nvSpPr>
        <p:spPr>
          <a:xfrm>
            <a:off x="8934854" y="2979687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D6378C45-25AB-4F4A-B183-D5931F57F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77648"/>
              </p:ext>
            </p:extLst>
          </p:nvPr>
        </p:nvGraphicFramePr>
        <p:xfrm>
          <a:off x="8892208" y="2755366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F6665DAD-84DF-46B6-AACC-841D4351B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892208" y="2755366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DD8CD67-2368-4E91-AA8D-3447B69FD04A}"/>
              </a:ext>
            </a:extLst>
          </p:cNvPr>
          <p:cNvCxnSpPr>
            <a:cxnSpLocks/>
          </p:cNvCxnSpPr>
          <p:nvPr/>
        </p:nvCxnSpPr>
        <p:spPr>
          <a:xfrm>
            <a:off x="8599311" y="2254193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4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8E6646F-FB38-4D7C-B6E6-A11E240897ED}"/>
              </a:ext>
            </a:extLst>
          </p:cNvPr>
          <p:cNvSpPr/>
          <p:nvPr/>
        </p:nvSpPr>
        <p:spPr>
          <a:xfrm>
            <a:off x="4385709" y="251460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ACB3B6-404D-45C4-A739-1EEF40FF328C}"/>
              </a:ext>
            </a:extLst>
          </p:cNvPr>
          <p:cNvSpPr/>
          <p:nvPr/>
        </p:nvSpPr>
        <p:spPr>
          <a:xfrm>
            <a:off x="3053796" y="251460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F6E3A39-2C4F-4190-AB76-CF7A2A540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660" y="25146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F6E3A39-2C4F-4190-AB76-CF7A2A540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660" y="251460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6AA391D-06E6-40E2-9E8C-89EC4111B3A4}"/>
              </a:ext>
            </a:extLst>
          </p:cNvPr>
          <p:cNvSpPr/>
          <p:nvPr/>
        </p:nvSpPr>
        <p:spPr>
          <a:xfrm>
            <a:off x="2108200" y="251460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04BF1A9-0EEF-4E2B-83C9-A9FBDA2F0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8148" y="25146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04BF1A9-0EEF-4E2B-83C9-A9FBDA2F0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8148" y="251460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94BAAC-5146-4E13-B8BF-1B176EE6E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3885" y="2595563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" name="Equation" r:id="rId7" imgW="228600" imgH="101520" progId="Equation.DSMT4">
                  <p:embed/>
                </p:oleObj>
              </mc:Choice>
              <mc:Fallback>
                <p:oleObj name="Equation" r:id="rId7" imgW="228600" imgH="101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394BAAC-5146-4E13-B8BF-1B176EE6E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3885" y="2595563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434361D-4660-4983-9507-125441986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560" y="25146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434361D-4660-4983-9507-1254419868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560" y="251460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EE6C24-7927-48CE-A020-318458612F67}"/>
              </a:ext>
            </a:extLst>
          </p:cNvPr>
          <p:cNvCxnSpPr>
            <a:cxnSpLocks/>
          </p:cNvCxnSpPr>
          <p:nvPr/>
        </p:nvCxnSpPr>
        <p:spPr>
          <a:xfrm>
            <a:off x="2533345" y="27670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6EDC795-763A-426F-BA1B-014993B4D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7671" y="281543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6EDC795-763A-426F-BA1B-014993B4D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37671" y="2815431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708F35D8-0A4D-4062-B557-C973FDE3D750}"/>
              </a:ext>
            </a:extLst>
          </p:cNvPr>
          <p:cNvSpPr/>
          <p:nvPr/>
        </p:nvSpPr>
        <p:spPr>
          <a:xfrm>
            <a:off x="2108200" y="31320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59DBEC0-9D1B-4A33-B537-335FC05E8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3945" y="311224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59DBEC0-9D1B-4A33-B537-335FC05E8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3945" y="311224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B180C0-B44E-4DDA-A8D6-C52218A42585}"/>
              </a:ext>
            </a:extLst>
          </p:cNvPr>
          <p:cNvCxnSpPr>
            <a:cxnSpLocks/>
          </p:cNvCxnSpPr>
          <p:nvPr/>
        </p:nvCxnSpPr>
        <p:spPr>
          <a:xfrm>
            <a:off x="3467953" y="27670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AE0DCF0-2243-414B-A674-55A242BA13BA}"/>
              </a:ext>
            </a:extLst>
          </p:cNvPr>
          <p:cNvSpPr/>
          <p:nvPr/>
        </p:nvSpPr>
        <p:spPr>
          <a:xfrm>
            <a:off x="3042808" y="31320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C7B715F-2C2A-41F4-90C6-4E092BDD6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910" y="31115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" name="Equation" r:id="rId15" imgW="571320" imgH="253800" progId="Equation.DSMT4">
                  <p:embed/>
                </p:oleObj>
              </mc:Choice>
              <mc:Fallback>
                <p:oleObj name="Equation" r:id="rId15" imgW="57132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C7B715F-2C2A-41F4-90C6-4E092BDD6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1910" y="31115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259A673-C0AF-418C-B2DD-EEA48FDAA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3885" y="3213100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" name="Equation" r:id="rId17" imgW="228600" imgH="101520" progId="Equation.DSMT4">
                  <p:embed/>
                </p:oleObj>
              </mc:Choice>
              <mc:Fallback>
                <p:oleObj name="Equation" r:id="rId17" imgW="228600" imgH="10152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259A673-C0AF-418C-B2DD-EEA48FDAA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23885" y="3213100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51A6A7-EE3B-48E4-A8F8-C2F4493B2259}"/>
              </a:ext>
            </a:extLst>
          </p:cNvPr>
          <p:cNvCxnSpPr>
            <a:cxnSpLocks/>
          </p:cNvCxnSpPr>
          <p:nvPr/>
        </p:nvCxnSpPr>
        <p:spPr>
          <a:xfrm>
            <a:off x="4810854" y="27670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1346C66-FF51-46BC-9C55-6B84200C4C88}"/>
              </a:ext>
            </a:extLst>
          </p:cNvPr>
          <p:cNvSpPr/>
          <p:nvPr/>
        </p:nvSpPr>
        <p:spPr>
          <a:xfrm>
            <a:off x="4385709" y="31320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363A670-9062-4AA4-8DA2-B21D438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811" y="31115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" name="Equation" r:id="rId19" imgW="571320" imgH="253800" progId="Equation.DSMT4">
                  <p:embed/>
                </p:oleObj>
              </mc:Choice>
              <mc:Fallback>
                <p:oleObj name="Equation" r:id="rId19" imgW="57132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363A670-9062-4AA4-8DA2-B21D4385D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24811" y="31115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85A9FAE-84EC-4257-B488-BD099B0FF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7205" y="2824956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" name="Equation" r:id="rId21" imgW="406080" imgH="228600" progId="Equation.DSMT4">
                  <p:embed/>
                </p:oleObj>
              </mc:Choice>
              <mc:Fallback>
                <p:oleObj name="Equation" r:id="rId21" imgW="40608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D85A9FAE-84EC-4257-B488-BD099B0FF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17205" y="2824956"/>
                        <a:ext cx="406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928AE88-F996-44D2-948E-111998C30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8898" y="2820988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" name="Equation" r:id="rId23" imgW="393480" imgH="228600" progId="Equation.DSMT4">
                  <p:embed/>
                </p:oleObj>
              </mc:Choice>
              <mc:Fallback>
                <p:oleObj name="Equation" r:id="rId23" imgW="39348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928AE88-F996-44D2-948E-111998C30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88898" y="2820988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46325C94-1BD1-4182-8647-65839ACF9615}"/>
              </a:ext>
            </a:extLst>
          </p:cNvPr>
          <p:cNvSpPr/>
          <p:nvPr/>
        </p:nvSpPr>
        <p:spPr>
          <a:xfrm>
            <a:off x="2949205" y="259318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D54982-11EF-40A4-A356-5C8DE372039F}"/>
              </a:ext>
            </a:extLst>
          </p:cNvPr>
          <p:cNvSpPr/>
          <p:nvPr/>
        </p:nvSpPr>
        <p:spPr>
          <a:xfrm>
            <a:off x="3914554" y="259715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8155CA4-3C10-4F3D-AAB4-10BD5D10FCDE}"/>
              </a:ext>
            </a:extLst>
          </p:cNvPr>
          <p:cNvSpPr/>
          <p:nvPr/>
        </p:nvSpPr>
        <p:spPr>
          <a:xfrm>
            <a:off x="4273566" y="2597150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2362BFB-D74E-4B6F-86B0-76BC988AF212}"/>
              </a:ext>
            </a:extLst>
          </p:cNvPr>
          <p:cNvSpPr/>
          <p:nvPr/>
        </p:nvSpPr>
        <p:spPr>
          <a:xfrm>
            <a:off x="3916464" y="320754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8F9299A-DE79-428C-B165-091ECF4701DC}"/>
              </a:ext>
            </a:extLst>
          </p:cNvPr>
          <p:cNvSpPr/>
          <p:nvPr/>
        </p:nvSpPr>
        <p:spPr>
          <a:xfrm>
            <a:off x="4275476" y="320754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CDEF6F-D03F-4BF5-97EB-14331FC36309}"/>
              </a:ext>
            </a:extLst>
          </p:cNvPr>
          <p:cNvSpPr/>
          <p:nvPr/>
        </p:nvSpPr>
        <p:spPr>
          <a:xfrm>
            <a:off x="2947563" y="319127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A3EACBA-8173-48C6-963A-336872C009F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208160" y="2640807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D68951A-E9FD-438E-88CB-CCD578F9A75A}"/>
              </a:ext>
            </a:extLst>
          </p:cNvPr>
          <p:cNvSpPr/>
          <p:nvPr/>
        </p:nvSpPr>
        <p:spPr>
          <a:xfrm>
            <a:off x="5505705" y="2515326"/>
            <a:ext cx="1848753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3E411A14-F98E-4842-9BD1-DE8AD0E1B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7622" y="2514600"/>
          <a:ext cx="151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" name="Equation" r:id="rId25" imgW="1511280" imgH="241200" progId="Equation.DSMT4">
                  <p:embed/>
                </p:oleObj>
              </mc:Choice>
              <mc:Fallback>
                <p:oleObj name="Equation" r:id="rId25" imgW="1511280" imgH="2412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3E411A14-F98E-4842-9BD1-DE8AD0E1B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17622" y="2514600"/>
                        <a:ext cx="151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71B2A-53B5-4730-8777-22D874FB988C}"/>
              </a:ext>
            </a:extLst>
          </p:cNvPr>
          <p:cNvCxnSpPr>
            <a:cxnSpLocks/>
          </p:cNvCxnSpPr>
          <p:nvPr/>
        </p:nvCxnSpPr>
        <p:spPr>
          <a:xfrm>
            <a:off x="5208160" y="3238568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32FD4A7-8A15-4EBD-9E14-E55B171FBB6F}"/>
              </a:ext>
            </a:extLst>
          </p:cNvPr>
          <p:cNvSpPr/>
          <p:nvPr/>
        </p:nvSpPr>
        <p:spPr>
          <a:xfrm>
            <a:off x="5505705" y="3132037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C709B1A3-C7FF-45D9-8E37-5724EDBFD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148" y="3111500"/>
          <a:ext cx="171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" name="Equation" r:id="rId27" imgW="1714320" imgH="253800" progId="Equation.DSMT4">
                  <p:embed/>
                </p:oleObj>
              </mc:Choice>
              <mc:Fallback>
                <p:oleObj name="Equation" r:id="rId27" imgW="1714320" imgH="253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C709B1A3-C7FF-45D9-8E37-5724EDBFD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16148" y="3111500"/>
                        <a:ext cx="171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CBDA7643-8730-4519-8B45-9FF174E8C410}"/>
              </a:ext>
            </a:extLst>
          </p:cNvPr>
          <p:cNvSpPr/>
          <p:nvPr/>
        </p:nvSpPr>
        <p:spPr>
          <a:xfrm>
            <a:off x="2279872" y="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2C171FF-5431-4B1F-80D3-2D8E5056EB25}"/>
              </a:ext>
            </a:extLst>
          </p:cNvPr>
          <p:cNvSpPr/>
          <p:nvPr/>
        </p:nvSpPr>
        <p:spPr>
          <a:xfrm>
            <a:off x="947959" y="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B8AF13A7-C93F-48A4-ABA8-9279309BB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823" y="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" name="Equation" r:id="rId29" imgW="507960" imgH="241200" progId="Equation.DSMT4">
                  <p:embed/>
                </p:oleObj>
              </mc:Choice>
              <mc:Fallback>
                <p:oleObj name="Equation" r:id="rId29" imgW="50796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B8AF13A7-C93F-48A4-ABA8-9279309BB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823" y="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1A9F56A4-07C2-4835-B251-030989DCE06C}"/>
              </a:ext>
            </a:extLst>
          </p:cNvPr>
          <p:cNvSpPr/>
          <p:nvPr/>
        </p:nvSpPr>
        <p:spPr>
          <a:xfrm>
            <a:off x="2363" y="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16494667-FD5D-4060-9CB6-01F564CEA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311" y="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Equation" r:id="rId30" imgW="495000" imgH="241200" progId="Equation.DSMT4">
                  <p:embed/>
                </p:oleObj>
              </mc:Choice>
              <mc:Fallback>
                <p:oleObj name="Equation" r:id="rId30" imgW="495000" imgH="2412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16494667-FD5D-4060-9CB6-01F564CEAB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311" y="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A6A46B9B-958A-4802-B46E-14DF664A7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8048" y="80963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" name="Equation" r:id="rId31" imgW="228600" imgH="101520" progId="Equation.DSMT4">
                  <p:embed/>
                </p:oleObj>
              </mc:Choice>
              <mc:Fallback>
                <p:oleObj name="Equation" r:id="rId31" imgW="228600" imgH="10152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6A46B9B-958A-4802-B46E-14DF664A7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8048" y="80963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CF76669F-3980-4D64-B2F6-D68932899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723" y="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" name="Equation" r:id="rId32" imgW="507960" imgH="241200" progId="Equation.DSMT4">
                  <p:embed/>
                </p:oleObj>
              </mc:Choice>
              <mc:Fallback>
                <p:oleObj name="Equation" r:id="rId32" imgW="507960" imgH="2412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CF76669F-3980-4D64-B2F6-D68932899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6723" y="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2AFBE5-5320-47FA-B344-1D6134CAE087}"/>
              </a:ext>
            </a:extLst>
          </p:cNvPr>
          <p:cNvCxnSpPr>
            <a:cxnSpLocks/>
          </p:cNvCxnSpPr>
          <p:nvPr/>
        </p:nvCxnSpPr>
        <p:spPr>
          <a:xfrm>
            <a:off x="427508" y="2524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5BFAAAE5-D05C-4F23-8C03-7F57A05E0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300038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7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5BFAAAE5-D05C-4F23-8C03-7F57A05E0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8150" y="300038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C9036FE4-4988-43D4-BB45-725E8A2D33DF}"/>
              </a:ext>
            </a:extLst>
          </p:cNvPr>
          <p:cNvSpPr/>
          <p:nvPr/>
        </p:nvSpPr>
        <p:spPr>
          <a:xfrm>
            <a:off x="2363" y="6174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D76CB02A-EAF7-42E8-9197-3DFB6C898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08" y="59764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8" name="Equation" r:id="rId35" imgW="558720" imgH="253800" progId="Equation.DSMT4">
                  <p:embed/>
                </p:oleObj>
              </mc:Choice>
              <mc:Fallback>
                <p:oleObj name="Equation" r:id="rId35" imgW="558720" imgH="2538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D76CB02A-EAF7-42E8-9197-3DFB6C898F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108" y="59764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866D86F-E0B2-4E87-A4D2-63BFDAAF6C82}"/>
              </a:ext>
            </a:extLst>
          </p:cNvPr>
          <p:cNvCxnSpPr>
            <a:cxnSpLocks/>
          </p:cNvCxnSpPr>
          <p:nvPr/>
        </p:nvCxnSpPr>
        <p:spPr>
          <a:xfrm>
            <a:off x="1362116" y="2524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A3C49EC-F2CB-490A-824F-899E43013FE2}"/>
              </a:ext>
            </a:extLst>
          </p:cNvPr>
          <p:cNvSpPr/>
          <p:nvPr/>
        </p:nvSpPr>
        <p:spPr>
          <a:xfrm>
            <a:off x="936971" y="6174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76A66E1C-C49D-4A77-8077-3A6BE7486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073" y="5969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" name="Equation" r:id="rId36" imgW="571320" imgH="253800" progId="Equation.DSMT4">
                  <p:embed/>
                </p:oleObj>
              </mc:Choice>
              <mc:Fallback>
                <p:oleObj name="Equation" r:id="rId36" imgW="571320" imgH="2538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76A66E1C-C49D-4A77-8077-3A6BE7486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6073" y="5969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0ECA2C3C-2C5F-47BC-8891-FD2585701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8048" y="698500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" name="Equation" r:id="rId37" imgW="228600" imgH="101520" progId="Equation.DSMT4">
                  <p:embed/>
                </p:oleObj>
              </mc:Choice>
              <mc:Fallback>
                <p:oleObj name="Equation" r:id="rId37" imgW="228600" imgH="10152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0ECA2C3C-2C5F-47BC-8891-FD2585701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18048" y="698500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14E55C-77D2-41A0-BA64-566AC01A9063}"/>
              </a:ext>
            </a:extLst>
          </p:cNvPr>
          <p:cNvCxnSpPr>
            <a:cxnSpLocks/>
          </p:cNvCxnSpPr>
          <p:nvPr/>
        </p:nvCxnSpPr>
        <p:spPr>
          <a:xfrm>
            <a:off x="2705017" y="2524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D7F945A-5F84-4628-BA86-860425BE7ADE}"/>
              </a:ext>
            </a:extLst>
          </p:cNvPr>
          <p:cNvSpPr/>
          <p:nvPr/>
        </p:nvSpPr>
        <p:spPr>
          <a:xfrm>
            <a:off x="2279872" y="6174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C0EB1C7A-7C8B-46BE-B6AF-F03FCE01E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8974" y="5969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" name="Equation" r:id="rId38" imgW="571320" imgH="253800" progId="Equation.DSMT4">
                  <p:embed/>
                </p:oleObj>
              </mc:Choice>
              <mc:Fallback>
                <p:oleObj name="Equation" r:id="rId38" imgW="571320" imgH="2538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C0EB1C7A-7C8B-46BE-B6AF-F03FCE01EC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18974" y="5969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A3F924E8-99BB-4914-9B2C-6E6F0484F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309563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" name="Equation" r:id="rId39" imgW="393480" imgH="228600" progId="Equation.DSMT4">
                  <p:embed/>
                </p:oleObj>
              </mc:Choice>
              <mc:Fallback>
                <p:oleObj name="Equation" r:id="rId39" imgW="393480" imgH="2286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A3F924E8-99BB-4914-9B2C-6E6F0484F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17800" y="309563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A2CBDAF5-775C-42EB-9495-F9D05EDDF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30638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3" name="Equation" r:id="rId41" imgW="380880" imgH="228600" progId="Equation.DSMT4">
                  <p:embed/>
                </p:oleObj>
              </mc:Choice>
              <mc:Fallback>
                <p:oleObj name="Equation" r:id="rId41" imgW="38088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A2CBDAF5-775C-42EB-9495-F9D05EDDF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389063" y="30638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椭圆 68">
            <a:extLst>
              <a:ext uri="{FF2B5EF4-FFF2-40B4-BE49-F238E27FC236}">
                <a16:creationId xmlns:a16="http://schemas.microsoft.com/office/drawing/2014/main" id="{95459AA9-7398-4BFC-A646-D138D3D275DF}"/>
              </a:ext>
            </a:extLst>
          </p:cNvPr>
          <p:cNvSpPr/>
          <p:nvPr/>
        </p:nvSpPr>
        <p:spPr>
          <a:xfrm>
            <a:off x="843368" y="7858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E6BA962-B5E1-4B3F-A318-4DDB19D2A6B6}"/>
              </a:ext>
            </a:extLst>
          </p:cNvPr>
          <p:cNvSpPr/>
          <p:nvPr/>
        </p:nvSpPr>
        <p:spPr>
          <a:xfrm>
            <a:off x="1808717" y="8255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6820291-FF28-44BC-9710-2D85A2F380D1}"/>
              </a:ext>
            </a:extLst>
          </p:cNvPr>
          <p:cNvSpPr/>
          <p:nvPr/>
        </p:nvSpPr>
        <p:spPr>
          <a:xfrm>
            <a:off x="2167729" y="82550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36C190-4461-4ACD-B59D-2824EF11C084}"/>
              </a:ext>
            </a:extLst>
          </p:cNvPr>
          <p:cNvSpPr/>
          <p:nvPr/>
        </p:nvSpPr>
        <p:spPr>
          <a:xfrm>
            <a:off x="1810627" y="69294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9A3A4FA-C233-45CF-B430-44BE19A3302C}"/>
              </a:ext>
            </a:extLst>
          </p:cNvPr>
          <p:cNvSpPr/>
          <p:nvPr/>
        </p:nvSpPr>
        <p:spPr>
          <a:xfrm>
            <a:off x="2169639" y="69294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C2A3943-F66A-4976-9ABA-31DB0EA90515}"/>
              </a:ext>
            </a:extLst>
          </p:cNvPr>
          <p:cNvSpPr/>
          <p:nvPr/>
        </p:nvSpPr>
        <p:spPr>
          <a:xfrm>
            <a:off x="841726" y="67667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285CD81-066C-48E3-8815-9B946317E4F1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102323" y="126207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DC3C23C-E965-45E0-B69F-7E348753A35E}"/>
              </a:ext>
            </a:extLst>
          </p:cNvPr>
          <p:cNvSpPr/>
          <p:nvPr/>
        </p:nvSpPr>
        <p:spPr>
          <a:xfrm>
            <a:off x="3399868" y="726"/>
            <a:ext cx="1848753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488C78A6-7565-46F6-ABB2-C6EDEA5C2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785" y="0"/>
          <a:ext cx="151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4" name="Equation" r:id="rId43" imgW="1511280" imgH="241200" progId="Equation.DSMT4">
                  <p:embed/>
                </p:oleObj>
              </mc:Choice>
              <mc:Fallback>
                <p:oleObj name="Equation" r:id="rId43" imgW="1511280" imgH="24120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488C78A6-7565-46F6-ABB2-C6EDEA5C2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11785" y="0"/>
                        <a:ext cx="151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1C44D2F-2E00-4F3C-8560-D0A2F74D4C30}"/>
              </a:ext>
            </a:extLst>
          </p:cNvPr>
          <p:cNvCxnSpPr>
            <a:cxnSpLocks/>
          </p:cNvCxnSpPr>
          <p:nvPr/>
        </p:nvCxnSpPr>
        <p:spPr>
          <a:xfrm>
            <a:off x="3102323" y="723968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3234D45-2AA5-4794-803E-12B51DE4D778}"/>
              </a:ext>
            </a:extLst>
          </p:cNvPr>
          <p:cNvSpPr/>
          <p:nvPr/>
        </p:nvSpPr>
        <p:spPr>
          <a:xfrm>
            <a:off x="3399868" y="617437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FA2114BF-2CA2-492A-8C7E-F8B127356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0311" y="596900"/>
          <a:ext cx="171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" name="Equation" r:id="rId44" imgW="1714320" imgH="253800" progId="Equation.DSMT4">
                  <p:embed/>
                </p:oleObj>
              </mc:Choice>
              <mc:Fallback>
                <p:oleObj name="Equation" r:id="rId44" imgW="1714320" imgH="2538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FA2114BF-2CA2-492A-8C7E-F8B127356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10311" y="596900"/>
                        <a:ext cx="171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68378AE0-9FD3-442A-A7CE-3E224567984F}"/>
              </a:ext>
            </a:extLst>
          </p:cNvPr>
          <p:cNvSpPr/>
          <p:nvPr/>
        </p:nvSpPr>
        <p:spPr>
          <a:xfrm>
            <a:off x="5438219" y="3074"/>
            <a:ext cx="524429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3D534C4-30E9-41EF-997D-7145E0B996ED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5248621" y="129281"/>
            <a:ext cx="189598" cy="2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BC333554-5CC2-481E-816D-C8F4084D1525}"/>
              </a:ext>
            </a:extLst>
          </p:cNvPr>
          <p:cNvSpPr/>
          <p:nvPr/>
        </p:nvSpPr>
        <p:spPr>
          <a:xfrm>
            <a:off x="5438219" y="617437"/>
            <a:ext cx="52443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9E0FABA-5A6B-4A5D-BC50-07282A425021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248621" y="724644"/>
            <a:ext cx="189598" cy="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F9415277-BF63-4F72-8B0E-A1530925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6166" y="397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" name="Equation" r:id="rId45" imgW="291960" imgH="241200" progId="Equation.DSMT4">
                  <p:embed/>
                </p:oleObj>
              </mc:Choice>
              <mc:Fallback>
                <p:oleObj name="Equation" r:id="rId45" imgW="291960" imgH="241200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F9415277-BF63-4F72-8B0E-A1530925B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546166" y="397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2706542A-6EB1-4796-B76B-C2379C422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953" y="606424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" name="Equation" r:id="rId47" imgW="330120" imgH="241200" progId="Equation.DSMT4">
                  <p:embed/>
                </p:oleObj>
              </mc:Choice>
              <mc:Fallback>
                <p:oleObj name="Equation" r:id="rId47" imgW="330120" imgH="2412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2706542A-6EB1-4796-B76B-C2379C422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537953" y="606424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1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4A4FE76-04AA-480C-B86B-D55755ABCEE2}"/>
              </a:ext>
            </a:extLst>
          </p:cNvPr>
          <p:cNvCxnSpPr>
            <a:cxnSpLocks/>
          </p:cNvCxnSpPr>
          <p:nvPr/>
        </p:nvCxnSpPr>
        <p:spPr>
          <a:xfrm>
            <a:off x="7643084" y="629459"/>
            <a:ext cx="3003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D30A0FFE-9DCF-445E-896B-190401BF4967}"/>
              </a:ext>
            </a:extLst>
          </p:cNvPr>
          <p:cNvSpPr/>
          <p:nvPr/>
        </p:nvSpPr>
        <p:spPr>
          <a:xfrm>
            <a:off x="1949452" y="29672"/>
            <a:ext cx="5655294" cy="56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4223940-D29A-4209-A0D2-5DE835EBBB02}"/>
              </a:ext>
            </a:extLst>
          </p:cNvPr>
          <p:cNvSpPr/>
          <p:nvPr/>
        </p:nvSpPr>
        <p:spPr>
          <a:xfrm>
            <a:off x="2771135" y="665849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B4DBC3-3916-47DA-A3FC-94A813A66D66}"/>
              </a:ext>
            </a:extLst>
          </p:cNvPr>
          <p:cNvSpPr/>
          <p:nvPr/>
        </p:nvSpPr>
        <p:spPr>
          <a:xfrm>
            <a:off x="2411688" y="341037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B444BE-FB5D-4760-A05B-4E0045F2B8F2}"/>
              </a:ext>
            </a:extLst>
          </p:cNvPr>
          <p:cNvSpPr/>
          <p:nvPr/>
        </p:nvSpPr>
        <p:spPr>
          <a:xfrm>
            <a:off x="2336930" y="254297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AFFDC1FF-3B02-4F30-BB6C-FDFEBA004492}"/>
              </a:ext>
            </a:extLst>
          </p:cNvPr>
          <p:cNvSpPr/>
          <p:nvPr/>
        </p:nvSpPr>
        <p:spPr>
          <a:xfrm>
            <a:off x="2262172" y="181747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B236271-E2AC-4F30-8615-7477D98EF41D}"/>
              </a:ext>
            </a:extLst>
          </p:cNvPr>
          <p:cNvGrpSpPr/>
          <p:nvPr/>
        </p:nvGrpSpPr>
        <p:grpSpPr>
          <a:xfrm>
            <a:off x="7627454" y="181748"/>
            <a:ext cx="1260028" cy="1965138"/>
            <a:chOff x="5310330" y="2544765"/>
            <a:chExt cx="500927" cy="374575"/>
          </a:xfrm>
        </p:grpSpPr>
        <p:sp>
          <p:nvSpPr>
            <p:cNvPr id="95" name="卷形: 垂直 94">
              <a:extLst>
                <a:ext uri="{FF2B5EF4-FFF2-40B4-BE49-F238E27FC236}">
                  <a16:creationId xmlns:a16="http://schemas.microsoft.com/office/drawing/2014/main" id="{D5DFD258-1F28-4A87-A6AB-611B4114CC01}"/>
                </a:ext>
              </a:extLst>
            </p:cNvPr>
            <p:cNvSpPr/>
            <p:nvPr/>
          </p:nvSpPr>
          <p:spPr>
            <a:xfrm>
              <a:off x="5310330" y="2544765"/>
              <a:ext cx="488950" cy="374575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FE6E4CB-8B5A-4FFE-A861-B3C9D6E23AF2}"/>
                </a:ext>
              </a:extLst>
            </p:cNvPr>
            <p:cNvSpPr/>
            <p:nvPr/>
          </p:nvSpPr>
          <p:spPr>
            <a:xfrm>
              <a:off x="5401993" y="2581129"/>
              <a:ext cx="409264" cy="3197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X</a:t>
              </a:r>
            </a:p>
            <a:p>
              <a:endPara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DC1A5E7-3FA2-452C-A4A4-3973414EFEB6}"/>
              </a:ext>
            </a:extLst>
          </p:cNvPr>
          <p:cNvCxnSpPr>
            <a:cxnSpLocks/>
          </p:cNvCxnSpPr>
          <p:nvPr/>
        </p:nvCxnSpPr>
        <p:spPr>
          <a:xfrm flipH="1">
            <a:off x="6640949" y="466295"/>
            <a:ext cx="10114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CB6D79C-70C5-4F6B-9268-02BCDB890853}"/>
              </a:ext>
            </a:extLst>
          </p:cNvPr>
          <p:cNvSpPr/>
          <p:nvPr/>
        </p:nvSpPr>
        <p:spPr>
          <a:xfrm>
            <a:off x="6872151" y="254297"/>
            <a:ext cx="86952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00" b="1" i="0" dirty="0">
                <a:effectLst/>
                <a:latin typeface="??"/>
              </a:rPr>
              <a:t>1️⃣</a:t>
            </a:r>
            <a:r>
              <a:rPr lang="zh-CN" altLang="en-US" sz="900" b="1" i="0" dirty="0">
                <a:effectLst/>
                <a:latin typeface="??"/>
              </a:rPr>
              <a:t>文本嵌入</a:t>
            </a:r>
            <a:endParaRPr lang="zh-CN" altLang="en-US" sz="9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A821FC30-117D-4D99-B2D7-5C296BF63F44}"/>
              </a:ext>
            </a:extLst>
          </p:cNvPr>
          <p:cNvSpPr/>
          <p:nvPr/>
        </p:nvSpPr>
        <p:spPr>
          <a:xfrm>
            <a:off x="2312004" y="293650"/>
            <a:ext cx="4332637" cy="354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D76547E-83A0-4621-9102-F07EFDDBFA98}"/>
              </a:ext>
            </a:extLst>
          </p:cNvPr>
          <p:cNvSpPr/>
          <p:nvPr/>
        </p:nvSpPr>
        <p:spPr>
          <a:xfrm>
            <a:off x="2371564" y="381771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A4D7E1-1405-4CA7-984B-143B857C70CB}"/>
              </a:ext>
            </a:extLst>
          </p:cNvPr>
          <p:cNvSpPr/>
          <p:nvPr/>
        </p:nvSpPr>
        <p:spPr>
          <a:xfrm>
            <a:off x="3391888" y="379836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D9F0274-B464-4B3D-9633-19C69921B4AF}"/>
              </a:ext>
            </a:extLst>
          </p:cNvPr>
          <p:cNvSpPr/>
          <p:nvPr/>
        </p:nvSpPr>
        <p:spPr>
          <a:xfrm>
            <a:off x="4412212" y="379836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06294AC-6CD5-4EA0-95C6-2180DC6AD404}"/>
              </a:ext>
            </a:extLst>
          </p:cNvPr>
          <p:cNvSpPr/>
          <p:nvPr/>
        </p:nvSpPr>
        <p:spPr>
          <a:xfrm>
            <a:off x="5770469" y="379836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5A69DCF1-4A1E-4673-AEBB-020B4A2D6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48487"/>
              </p:ext>
            </p:extLst>
          </p:nvPr>
        </p:nvGraphicFramePr>
        <p:xfrm>
          <a:off x="5318416" y="426707"/>
          <a:ext cx="3683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" name="Equation" r:id="rId4" imgW="368526" imgH="101647" progId="Equation.DSMT4">
                  <p:embed/>
                </p:oleObj>
              </mc:Choice>
              <mc:Fallback>
                <p:oleObj name="Equation" r:id="rId4" imgW="368526" imgH="1016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416" y="426707"/>
                        <a:ext cx="3683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0C0918D1-1B7D-4E8E-8111-E6051049B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89753"/>
              </p:ext>
            </p:extLst>
          </p:nvPr>
        </p:nvGraphicFramePr>
        <p:xfrm>
          <a:off x="2608342" y="364319"/>
          <a:ext cx="406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" name="Equation" r:id="rId6" imgW="406400" imgH="196915" progId="Equation.DSMT4">
                  <p:embed/>
                </p:oleObj>
              </mc:Choice>
              <mc:Fallback>
                <p:oleObj name="Equation" r:id="rId6" imgW="406400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8342" y="364319"/>
                        <a:ext cx="406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2232BA2C-0AF9-4DC4-9CC2-EDC86E29F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37922"/>
              </p:ext>
            </p:extLst>
          </p:nvPr>
        </p:nvGraphicFramePr>
        <p:xfrm>
          <a:off x="3627566" y="372527"/>
          <a:ext cx="4191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" name="Equation" r:id="rId8" imgW="419166" imgH="196915" progId="Equation.DSMT4">
                  <p:embed/>
                </p:oleObj>
              </mc:Choice>
              <mc:Fallback>
                <p:oleObj name="Equation" r:id="rId8" imgW="419166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27566" y="372527"/>
                        <a:ext cx="4191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extLst>
              <a:ext uri="{FF2B5EF4-FFF2-40B4-BE49-F238E27FC236}">
                <a16:creationId xmlns:a16="http://schemas.microsoft.com/office/drawing/2014/main" id="{AD4C6FE7-4AE5-48FA-8BF6-FA5FCFE17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32906"/>
              </p:ext>
            </p:extLst>
          </p:nvPr>
        </p:nvGraphicFramePr>
        <p:xfrm>
          <a:off x="4637202" y="364319"/>
          <a:ext cx="406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6" name="Equation" r:id="rId10" imgW="406400" imgH="196915" progId="Equation.DSMT4">
                  <p:embed/>
                </p:oleObj>
              </mc:Choice>
              <mc:Fallback>
                <p:oleObj name="Equation" r:id="rId10" imgW="406400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7202" y="364319"/>
                        <a:ext cx="406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6BEDF10E-C7CC-415A-9B89-65E031B35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07338"/>
              </p:ext>
            </p:extLst>
          </p:nvPr>
        </p:nvGraphicFramePr>
        <p:xfrm>
          <a:off x="6012972" y="370332"/>
          <a:ext cx="4191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" name="Equation" r:id="rId12" imgW="419166" imgH="196915" progId="Equation.DSMT4">
                  <p:embed/>
                </p:oleObj>
              </mc:Choice>
              <mc:Fallback>
                <p:oleObj name="Equation" r:id="rId12" imgW="419166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2972" y="370332"/>
                        <a:ext cx="4191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矩形 304">
            <a:extLst>
              <a:ext uri="{FF2B5EF4-FFF2-40B4-BE49-F238E27FC236}">
                <a16:creationId xmlns:a16="http://schemas.microsoft.com/office/drawing/2014/main" id="{E66DA666-4A48-4D1E-9D24-7425F98A61BB}"/>
              </a:ext>
            </a:extLst>
          </p:cNvPr>
          <p:cNvSpPr/>
          <p:nvPr/>
        </p:nvSpPr>
        <p:spPr>
          <a:xfrm>
            <a:off x="2532984" y="781310"/>
            <a:ext cx="3806296" cy="12511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E50D9FD-E4D4-436D-B560-19E2876DB410}"/>
              </a:ext>
            </a:extLst>
          </p:cNvPr>
          <p:cNvSpPr/>
          <p:nvPr/>
        </p:nvSpPr>
        <p:spPr>
          <a:xfrm>
            <a:off x="4664784" y="809317"/>
            <a:ext cx="82142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dirty="0">
                <a:latin typeface="??"/>
              </a:rPr>
              <a:t>2️⃣</a:t>
            </a:r>
            <a:r>
              <a:rPr lang="zh-CN" altLang="en-US" sz="900" b="1" dirty="0">
                <a:latin typeface="??"/>
              </a:rPr>
              <a:t>向量分桶</a:t>
            </a:r>
          </a:p>
        </p:txBody>
      </p:sp>
      <p:sp>
        <p:nvSpPr>
          <p:cNvPr id="128" name="圆柱体 127">
            <a:extLst>
              <a:ext uri="{FF2B5EF4-FFF2-40B4-BE49-F238E27FC236}">
                <a16:creationId xmlns:a16="http://schemas.microsoft.com/office/drawing/2014/main" id="{3EABF201-38E4-4909-B2A7-DA431F4CAB41}"/>
              </a:ext>
            </a:extLst>
          </p:cNvPr>
          <p:cNvSpPr/>
          <p:nvPr/>
        </p:nvSpPr>
        <p:spPr>
          <a:xfrm>
            <a:off x="3841056" y="906360"/>
            <a:ext cx="913205" cy="106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476567F-4A09-4447-A3F5-EA9498B4ED19}"/>
              </a:ext>
            </a:extLst>
          </p:cNvPr>
          <p:cNvGrpSpPr/>
          <p:nvPr/>
        </p:nvGrpSpPr>
        <p:grpSpPr>
          <a:xfrm>
            <a:off x="3880301" y="1327936"/>
            <a:ext cx="824081" cy="567086"/>
            <a:chOff x="7104071" y="4961206"/>
            <a:chExt cx="824081" cy="56708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CB798AB-43AA-496A-804B-E9A8CD460532}"/>
                </a:ext>
              </a:extLst>
            </p:cNvPr>
            <p:cNvSpPr/>
            <p:nvPr/>
          </p:nvSpPr>
          <p:spPr>
            <a:xfrm>
              <a:off x="7105701" y="5340672"/>
              <a:ext cx="822451" cy="173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97FF3E70-B173-4243-AED1-BDF4E5B2F7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658576"/>
                </p:ext>
              </p:extLst>
            </p:nvPr>
          </p:nvGraphicFramePr>
          <p:xfrm>
            <a:off x="7279822" y="5328267"/>
            <a:ext cx="452438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8" name="Equation" r:id="rId14" imgW="545760" imgH="241200" progId="Equation.DSMT4">
                    <p:embed/>
                  </p:oleObj>
                </mc:Choice>
                <mc:Fallback>
                  <p:oleObj name="Equation" r:id="rId14" imgW="545760" imgH="2412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679D2352-F3D0-441B-B534-4F2FF2DB88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279822" y="5328267"/>
                          <a:ext cx="452438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85FFEE8-7F1B-4AF7-8D1F-D55835079819}"/>
                </a:ext>
              </a:extLst>
            </p:cNvPr>
            <p:cNvSpPr/>
            <p:nvPr/>
          </p:nvSpPr>
          <p:spPr>
            <a:xfrm>
              <a:off x="7105701" y="5155525"/>
              <a:ext cx="822451" cy="173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20" name="对象 119">
              <a:extLst>
                <a:ext uri="{FF2B5EF4-FFF2-40B4-BE49-F238E27FC236}">
                  <a16:creationId xmlns:a16="http://schemas.microsoft.com/office/drawing/2014/main" id="{2792C606-DD22-403C-8F35-3B887635FB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5149300"/>
                </p:ext>
              </p:extLst>
            </p:nvPr>
          </p:nvGraphicFramePr>
          <p:xfrm>
            <a:off x="7280616" y="5142295"/>
            <a:ext cx="4508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" name="Equation" r:id="rId16" imgW="545760" imgH="241200" progId="Equation.DSMT4">
                    <p:embed/>
                  </p:oleObj>
                </mc:Choice>
                <mc:Fallback>
                  <p:oleObj name="Equation" r:id="rId16" imgW="545760" imgH="24120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E48E3D80-C64A-4148-BF62-839D93D56E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80616" y="5142295"/>
                          <a:ext cx="4508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C105F6D-4F3F-478A-88DD-43D7FF72CC37}"/>
                </a:ext>
              </a:extLst>
            </p:cNvPr>
            <p:cNvSpPr/>
            <p:nvPr/>
          </p:nvSpPr>
          <p:spPr>
            <a:xfrm>
              <a:off x="7104071" y="4975343"/>
              <a:ext cx="822451" cy="173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22" name="对象 121">
              <a:extLst>
                <a:ext uri="{FF2B5EF4-FFF2-40B4-BE49-F238E27FC236}">
                  <a16:creationId xmlns:a16="http://schemas.microsoft.com/office/drawing/2014/main" id="{8365F220-5FF8-43BF-9CE0-42EF84B14C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253791"/>
                </p:ext>
              </p:extLst>
            </p:nvPr>
          </p:nvGraphicFramePr>
          <p:xfrm>
            <a:off x="7274864" y="4961206"/>
            <a:ext cx="4508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0" name="Equation" r:id="rId18" imgW="545760" imgH="241200" progId="Equation.DSMT4">
                    <p:embed/>
                  </p:oleObj>
                </mc:Choice>
                <mc:Fallback>
                  <p:oleObj name="Equation" r:id="rId18" imgW="545760" imgH="2412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F11479A3-79D0-4C86-BC8A-235130B335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274864" y="4961206"/>
                          <a:ext cx="4508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" name="圆柱体 108">
            <a:extLst>
              <a:ext uri="{FF2B5EF4-FFF2-40B4-BE49-F238E27FC236}">
                <a16:creationId xmlns:a16="http://schemas.microsoft.com/office/drawing/2014/main" id="{0A7ADAC9-F660-44CF-95B6-B83AD1239E0F}"/>
              </a:ext>
            </a:extLst>
          </p:cNvPr>
          <p:cNvSpPr/>
          <p:nvPr/>
        </p:nvSpPr>
        <p:spPr>
          <a:xfrm>
            <a:off x="2652506" y="905810"/>
            <a:ext cx="913205" cy="106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1B4617C-B5A0-43D5-B014-805C33339338}"/>
              </a:ext>
            </a:extLst>
          </p:cNvPr>
          <p:cNvSpPr/>
          <p:nvPr/>
        </p:nvSpPr>
        <p:spPr>
          <a:xfrm>
            <a:off x="2725541" y="907708"/>
            <a:ext cx="74506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1412703-419C-42BC-808E-D03839DE9154}"/>
              </a:ext>
            </a:extLst>
          </p:cNvPr>
          <p:cNvSpPr/>
          <p:nvPr/>
        </p:nvSpPr>
        <p:spPr>
          <a:xfrm>
            <a:off x="2699694" y="1694918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DBA7027A-021B-481D-AA2E-F8C8A6075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0474"/>
              </p:ext>
            </p:extLst>
          </p:nvPr>
        </p:nvGraphicFramePr>
        <p:xfrm>
          <a:off x="2919990" y="1678951"/>
          <a:ext cx="442227" cy="20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" name="Equation" r:id="rId20" imgW="533160" imgH="241200" progId="Equation.DSMT4">
                  <p:embed/>
                </p:oleObj>
              </mc:Choice>
              <mc:Fallback>
                <p:oleObj name="Equation" r:id="rId20" imgW="53316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72699D6-07E5-4FE1-91A3-79E3FDC1D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9990" y="1678951"/>
                        <a:ext cx="442227" cy="20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矩形 112">
            <a:extLst>
              <a:ext uri="{FF2B5EF4-FFF2-40B4-BE49-F238E27FC236}">
                <a16:creationId xmlns:a16="http://schemas.microsoft.com/office/drawing/2014/main" id="{55B2BD46-AF16-4AA2-9E5C-D5A0ED6594B8}"/>
              </a:ext>
            </a:extLst>
          </p:cNvPr>
          <p:cNvSpPr/>
          <p:nvPr/>
        </p:nvSpPr>
        <p:spPr>
          <a:xfrm>
            <a:off x="2699694" y="1509771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6B14DC35-409E-49A4-984A-D2D95BF28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02782"/>
              </p:ext>
            </p:extLst>
          </p:nvPr>
        </p:nvGraphicFramePr>
        <p:xfrm>
          <a:off x="2908787" y="1494893"/>
          <a:ext cx="4508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" name="Equation" r:id="rId22" imgW="545760" imgH="241200" progId="Equation.DSMT4">
                  <p:embed/>
                </p:oleObj>
              </mc:Choice>
              <mc:Fallback>
                <p:oleObj name="Equation" r:id="rId22" imgW="545760" imgH="2412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CCEBE9C-C9F0-4DF2-8274-0069A24742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08787" y="1494893"/>
                        <a:ext cx="4508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矩形 115">
            <a:extLst>
              <a:ext uri="{FF2B5EF4-FFF2-40B4-BE49-F238E27FC236}">
                <a16:creationId xmlns:a16="http://schemas.microsoft.com/office/drawing/2014/main" id="{477596FC-8F80-4503-B7F4-EC011E9DFCCD}"/>
              </a:ext>
            </a:extLst>
          </p:cNvPr>
          <p:cNvSpPr/>
          <p:nvPr/>
        </p:nvSpPr>
        <p:spPr>
          <a:xfrm>
            <a:off x="3927122" y="897274"/>
            <a:ext cx="747373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CBF474C7-946B-4376-83D4-D33ABE57C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83331"/>
              </p:ext>
            </p:extLst>
          </p:nvPr>
        </p:nvGraphicFramePr>
        <p:xfrm>
          <a:off x="4841557" y="1396933"/>
          <a:ext cx="3683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" name="Equation" r:id="rId24" imgW="368526" imgH="101647" progId="Equation.DSMT4">
                  <p:embed/>
                </p:oleObj>
              </mc:Choice>
              <mc:Fallback>
                <p:oleObj name="Equation" r:id="rId24" imgW="368526" imgH="101647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6D53643A-5D21-4262-B4A8-38A26C25F4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41557" y="1396933"/>
                        <a:ext cx="3683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圆柱体 123">
            <a:extLst>
              <a:ext uri="{FF2B5EF4-FFF2-40B4-BE49-F238E27FC236}">
                <a16:creationId xmlns:a16="http://schemas.microsoft.com/office/drawing/2014/main" id="{E2484644-AEE2-4160-8F50-247E0A1F7835}"/>
              </a:ext>
            </a:extLst>
          </p:cNvPr>
          <p:cNvSpPr/>
          <p:nvPr/>
        </p:nvSpPr>
        <p:spPr>
          <a:xfrm>
            <a:off x="5368970" y="905810"/>
            <a:ext cx="913204" cy="106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6D96A70-F925-4682-9AFF-82EDFB8341E4}"/>
              </a:ext>
            </a:extLst>
          </p:cNvPr>
          <p:cNvSpPr/>
          <p:nvPr/>
        </p:nvSpPr>
        <p:spPr>
          <a:xfrm>
            <a:off x="5445669" y="897010"/>
            <a:ext cx="74506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Bucket-B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8072039-AE4B-4941-888B-83B92899A67E}"/>
              </a:ext>
            </a:extLst>
          </p:cNvPr>
          <p:cNvSpPr/>
          <p:nvPr/>
        </p:nvSpPr>
        <p:spPr>
          <a:xfrm>
            <a:off x="5424101" y="1706376"/>
            <a:ext cx="821424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3693A26A-D721-4C5A-B45A-9CD3FF847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446102"/>
              </p:ext>
            </p:extLst>
          </p:nvPr>
        </p:nvGraphicFramePr>
        <p:xfrm>
          <a:off x="5590258" y="1686836"/>
          <a:ext cx="463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" name="Equation" r:id="rId26" imgW="558720" imgH="241200" progId="Equation.DSMT4">
                  <p:embed/>
                </p:oleObj>
              </mc:Choice>
              <mc:Fallback>
                <p:oleObj name="Equation" r:id="rId26" imgW="558720" imgH="241200" progId="Equation.DSMT4">
                  <p:embed/>
                  <p:pic>
                    <p:nvPicPr>
                      <p:cNvPr id="126" name="对象 125">
                        <a:extLst>
                          <a:ext uri="{FF2B5EF4-FFF2-40B4-BE49-F238E27FC236}">
                            <a16:creationId xmlns:a16="http://schemas.microsoft.com/office/drawing/2014/main" id="{6552D305-D04F-4570-B404-5DC9DCF8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90258" y="1686836"/>
                        <a:ext cx="463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矩形 312">
            <a:extLst>
              <a:ext uri="{FF2B5EF4-FFF2-40B4-BE49-F238E27FC236}">
                <a16:creationId xmlns:a16="http://schemas.microsoft.com/office/drawing/2014/main" id="{C542110E-10F4-4B6F-98DA-CBFBD3853387}"/>
              </a:ext>
            </a:extLst>
          </p:cNvPr>
          <p:cNvSpPr/>
          <p:nvPr/>
        </p:nvSpPr>
        <p:spPr>
          <a:xfrm>
            <a:off x="2608341" y="2228422"/>
            <a:ext cx="3673834" cy="4386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305AE5A-356E-4FA7-8DB6-6639AA460E83}"/>
              </a:ext>
            </a:extLst>
          </p:cNvPr>
          <p:cNvCxnSpPr>
            <a:cxnSpLocks/>
            <a:stCxn id="109" idx="3"/>
            <a:endCxn id="247" idx="0"/>
          </p:cNvCxnSpPr>
          <p:nvPr/>
        </p:nvCxnSpPr>
        <p:spPr>
          <a:xfrm flipH="1">
            <a:off x="3106656" y="1971501"/>
            <a:ext cx="2453" cy="410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DC5F2DD-2A20-4F3A-A0C0-6637F5A4E0B9}"/>
              </a:ext>
            </a:extLst>
          </p:cNvPr>
          <p:cNvCxnSpPr>
            <a:cxnSpLocks/>
            <a:stCxn id="128" idx="3"/>
            <a:endCxn id="249" idx="0"/>
          </p:cNvCxnSpPr>
          <p:nvPr/>
        </p:nvCxnSpPr>
        <p:spPr>
          <a:xfrm>
            <a:off x="4297659" y="1972051"/>
            <a:ext cx="1704" cy="412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841707B7-920D-458D-A90F-8CF9AFD40270}"/>
              </a:ext>
            </a:extLst>
          </p:cNvPr>
          <p:cNvCxnSpPr>
            <a:cxnSpLocks/>
            <a:stCxn id="124" idx="3"/>
            <a:endCxn id="251" idx="0"/>
          </p:cNvCxnSpPr>
          <p:nvPr/>
        </p:nvCxnSpPr>
        <p:spPr>
          <a:xfrm>
            <a:off x="5825572" y="1971501"/>
            <a:ext cx="2170" cy="411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>
            <a:extLst>
              <a:ext uri="{FF2B5EF4-FFF2-40B4-BE49-F238E27FC236}">
                <a16:creationId xmlns:a16="http://schemas.microsoft.com/office/drawing/2014/main" id="{AB4AF687-CC87-422A-9FA4-F999D5EDF428}"/>
              </a:ext>
            </a:extLst>
          </p:cNvPr>
          <p:cNvSpPr/>
          <p:nvPr/>
        </p:nvSpPr>
        <p:spPr>
          <a:xfrm>
            <a:off x="2695867" y="2392458"/>
            <a:ext cx="822450" cy="173567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7" name="对象 246">
            <a:extLst>
              <a:ext uri="{FF2B5EF4-FFF2-40B4-BE49-F238E27FC236}">
                <a16:creationId xmlns:a16="http://schemas.microsoft.com/office/drawing/2014/main" id="{1FEA1D06-7FA9-4E64-A0A7-E7B21BC27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45833"/>
              </p:ext>
            </p:extLst>
          </p:nvPr>
        </p:nvGraphicFramePr>
        <p:xfrm>
          <a:off x="2885994" y="2381609"/>
          <a:ext cx="4413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" name="Equation" r:id="rId28" imgW="571320" imgH="253800" progId="Equation.DSMT4">
                  <p:embed/>
                </p:oleObj>
              </mc:Choice>
              <mc:Fallback>
                <p:oleObj name="Equation" r:id="rId28" imgW="571320" imgH="2538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28EBE3BD-2EDE-4397-AB36-0DE4A761A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85994" y="2381609"/>
                        <a:ext cx="44132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矩形 247">
            <a:extLst>
              <a:ext uri="{FF2B5EF4-FFF2-40B4-BE49-F238E27FC236}">
                <a16:creationId xmlns:a16="http://schemas.microsoft.com/office/drawing/2014/main" id="{9C4DE902-84EA-4746-BEEC-460AB5B5E8AF}"/>
              </a:ext>
            </a:extLst>
          </p:cNvPr>
          <p:cNvSpPr/>
          <p:nvPr/>
        </p:nvSpPr>
        <p:spPr>
          <a:xfrm>
            <a:off x="3868613" y="2396052"/>
            <a:ext cx="822449" cy="173567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9" name="对象 248">
            <a:extLst>
              <a:ext uri="{FF2B5EF4-FFF2-40B4-BE49-F238E27FC236}">
                <a16:creationId xmlns:a16="http://schemas.microsoft.com/office/drawing/2014/main" id="{929F1360-83E7-42AE-BC68-DE3D05171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88286"/>
              </p:ext>
            </p:extLst>
          </p:nvPr>
        </p:nvGraphicFramePr>
        <p:xfrm>
          <a:off x="4073938" y="2384628"/>
          <a:ext cx="450850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" name="Equation" r:id="rId30" imgW="583920" imgH="253800" progId="Equation.DSMT4">
                  <p:embed/>
                </p:oleObj>
              </mc:Choice>
              <mc:Fallback>
                <p:oleObj name="Equation" r:id="rId30" imgW="583920" imgH="25380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C4E9A8BD-B488-4A1E-81A5-EF443E985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073938" y="2384628"/>
                        <a:ext cx="450850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矩形 249">
            <a:extLst>
              <a:ext uri="{FF2B5EF4-FFF2-40B4-BE49-F238E27FC236}">
                <a16:creationId xmlns:a16="http://schemas.microsoft.com/office/drawing/2014/main" id="{83B74CEB-ACF0-46EA-B61B-4A951F7EF2D9}"/>
              </a:ext>
            </a:extLst>
          </p:cNvPr>
          <p:cNvSpPr/>
          <p:nvPr/>
        </p:nvSpPr>
        <p:spPr>
          <a:xfrm>
            <a:off x="5410032" y="2394672"/>
            <a:ext cx="816340" cy="173567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51" name="对象 250">
            <a:extLst>
              <a:ext uri="{FF2B5EF4-FFF2-40B4-BE49-F238E27FC236}">
                <a16:creationId xmlns:a16="http://schemas.microsoft.com/office/drawing/2014/main" id="{E1A5DDF2-F6D0-4377-9126-639A47906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80991"/>
              </p:ext>
            </p:extLst>
          </p:nvPr>
        </p:nvGraphicFramePr>
        <p:xfrm>
          <a:off x="5597555" y="2383248"/>
          <a:ext cx="46037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" name="Equation" r:id="rId32" imgW="596880" imgH="253800" progId="Equation.DSMT4">
                  <p:embed/>
                </p:oleObj>
              </mc:Choice>
              <mc:Fallback>
                <p:oleObj name="Equation" r:id="rId32" imgW="596880" imgH="2538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B206CD70-1782-42FE-AA51-74D84AC21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597555" y="2383248"/>
                        <a:ext cx="46037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矩形 252">
            <a:extLst>
              <a:ext uri="{FF2B5EF4-FFF2-40B4-BE49-F238E27FC236}">
                <a16:creationId xmlns:a16="http://schemas.microsoft.com/office/drawing/2014/main" id="{9DC33771-DA01-419C-826E-D7756C250928}"/>
              </a:ext>
            </a:extLst>
          </p:cNvPr>
          <p:cNvSpPr/>
          <p:nvPr/>
        </p:nvSpPr>
        <p:spPr>
          <a:xfrm>
            <a:off x="4658405" y="2229687"/>
            <a:ext cx="8589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dirty="0">
                <a:latin typeface="??"/>
              </a:rPr>
              <a:t>3️⃣</a:t>
            </a:r>
            <a:r>
              <a:rPr lang="zh-CN" altLang="en-US" sz="900" b="1" dirty="0">
                <a:latin typeface="??"/>
              </a:rPr>
              <a:t>向量生成</a:t>
            </a: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A8630B34-7781-4872-854D-8F93F022B9D1}"/>
              </a:ext>
            </a:extLst>
          </p:cNvPr>
          <p:cNvSpPr/>
          <p:nvPr/>
        </p:nvSpPr>
        <p:spPr>
          <a:xfrm>
            <a:off x="2695866" y="2829231"/>
            <a:ext cx="3526655" cy="12372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94E4DA7-6B42-4264-B4EA-07DDCFF57BD4}"/>
              </a:ext>
            </a:extLst>
          </p:cNvPr>
          <p:cNvCxnSpPr>
            <a:cxnSpLocks/>
            <a:stCxn id="107" idx="2"/>
            <a:endCxn id="116" idx="0"/>
          </p:cNvCxnSpPr>
          <p:nvPr/>
        </p:nvCxnSpPr>
        <p:spPr>
          <a:xfrm flipH="1">
            <a:off x="4300809" y="567182"/>
            <a:ext cx="1921713" cy="330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30B1B0B1-73A4-40D5-99B6-EBD70A7A7A08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 flipH="1">
            <a:off x="3098074" y="561169"/>
            <a:ext cx="1742328" cy="346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EA1BF9A-6037-4A0D-BB2E-241349D352E9}"/>
              </a:ext>
            </a:extLst>
          </p:cNvPr>
          <p:cNvCxnSpPr>
            <a:cxnSpLocks/>
            <a:stCxn id="99" idx="2"/>
            <a:endCxn id="116" idx="0"/>
          </p:cNvCxnSpPr>
          <p:nvPr/>
        </p:nvCxnSpPr>
        <p:spPr>
          <a:xfrm>
            <a:off x="2782790" y="555338"/>
            <a:ext cx="1518019" cy="341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A25C21B-1045-4856-899E-01E07FE1B069}"/>
              </a:ext>
            </a:extLst>
          </p:cNvPr>
          <p:cNvSpPr/>
          <p:nvPr/>
        </p:nvSpPr>
        <p:spPr>
          <a:xfrm>
            <a:off x="2756504" y="3040971"/>
            <a:ext cx="3409950" cy="40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52" name="对象 251">
            <a:extLst>
              <a:ext uri="{FF2B5EF4-FFF2-40B4-BE49-F238E27FC236}">
                <a16:creationId xmlns:a16="http://schemas.microsoft.com/office/drawing/2014/main" id="{695E1360-9E2E-4A0D-97D2-5FE8DB3D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83577"/>
              </p:ext>
            </p:extLst>
          </p:nvPr>
        </p:nvGraphicFramePr>
        <p:xfrm>
          <a:off x="4841557" y="2451768"/>
          <a:ext cx="3683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" name="Equation" r:id="rId34" imgW="368526" imgH="101647" progId="Equation.DSMT4">
                  <p:embed/>
                </p:oleObj>
              </mc:Choice>
              <mc:Fallback>
                <p:oleObj name="Equation" r:id="rId34" imgW="368526" imgH="101647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3D2FBE9E-5A50-4C64-95D6-535BB209A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841557" y="2451768"/>
                        <a:ext cx="3683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" name="矩形 258">
            <a:extLst>
              <a:ext uri="{FF2B5EF4-FFF2-40B4-BE49-F238E27FC236}">
                <a16:creationId xmlns:a16="http://schemas.microsoft.com/office/drawing/2014/main" id="{03533FAF-0E80-45A4-BD2C-587451105825}"/>
              </a:ext>
            </a:extLst>
          </p:cNvPr>
          <p:cNvSpPr/>
          <p:nvPr/>
        </p:nvSpPr>
        <p:spPr>
          <a:xfrm>
            <a:off x="5522905" y="3163159"/>
            <a:ext cx="598489" cy="17356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3" name="对象 292">
            <a:extLst>
              <a:ext uri="{FF2B5EF4-FFF2-40B4-BE49-F238E27FC236}">
                <a16:creationId xmlns:a16="http://schemas.microsoft.com/office/drawing/2014/main" id="{505AFBEF-A11F-4186-86D1-FB4FCB620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65720"/>
              </p:ext>
            </p:extLst>
          </p:nvPr>
        </p:nvGraphicFramePr>
        <p:xfrm>
          <a:off x="5522905" y="3152779"/>
          <a:ext cx="609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" name="Equation" r:id="rId36" imgW="609813" imgH="196915" progId="Equation.DSMT4">
                  <p:embed/>
                </p:oleObj>
              </mc:Choice>
              <mc:Fallback>
                <p:oleObj name="Equation" r:id="rId36" imgW="609813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22905" y="3152779"/>
                        <a:ext cx="6096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E5477DD3-ED25-4229-A203-DDAD298657EE}"/>
              </a:ext>
            </a:extLst>
          </p:cNvPr>
          <p:cNvCxnSpPr>
            <a:cxnSpLocks/>
            <a:stCxn id="247" idx="2"/>
            <a:endCxn id="255" idx="0"/>
          </p:cNvCxnSpPr>
          <p:nvPr/>
        </p:nvCxnSpPr>
        <p:spPr>
          <a:xfrm>
            <a:off x="3106656" y="2576872"/>
            <a:ext cx="1226" cy="587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B30AB5A-7B6C-408A-BAC3-0B9ADB715B25}"/>
              </a:ext>
            </a:extLst>
          </p:cNvPr>
          <p:cNvCxnSpPr>
            <a:cxnSpLocks/>
            <a:endCxn id="257" idx="0"/>
          </p:cNvCxnSpPr>
          <p:nvPr/>
        </p:nvCxnSpPr>
        <p:spPr>
          <a:xfrm>
            <a:off x="4291526" y="2571648"/>
            <a:ext cx="7845" cy="59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44DD52BD-A59D-4AB0-A864-A1561FB91A98}"/>
              </a:ext>
            </a:extLst>
          </p:cNvPr>
          <p:cNvCxnSpPr>
            <a:cxnSpLocks/>
            <a:stCxn id="251" idx="2"/>
            <a:endCxn id="259" idx="0"/>
          </p:cNvCxnSpPr>
          <p:nvPr/>
        </p:nvCxnSpPr>
        <p:spPr>
          <a:xfrm flipH="1">
            <a:off x="5822150" y="2578511"/>
            <a:ext cx="5592" cy="584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1D230A1-8B32-4806-8A18-517F1FF813F3}"/>
              </a:ext>
            </a:extLst>
          </p:cNvPr>
          <p:cNvSpPr/>
          <p:nvPr/>
        </p:nvSpPr>
        <p:spPr>
          <a:xfrm>
            <a:off x="2808637" y="3164420"/>
            <a:ext cx="598489" cy="17356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1C2D5F9-FA5A-4E7E-ABA3-6ACB11AD3CDD}"/>
              </a:ext>
            </a:extLst>
          </p:cNvPr>
          <p:cNvSpPr/>
          <p:nvPr/>
        </p:nvSpPr>
        <p:spPr>
          <a:xfrm>
            <a:off x="4000126" y="3164420"/>
            <a:ext cx="598489" cy="17356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87" name="对象 286">
            <a:extLst>
              <a:ext uri="{FF2B5EF4-FFF2-40B4-BE49-F238E27FC236}">
                <a16:creationId xmlns:a16="http://schemas.microsoft.com/office/drawing/2014/main" id="{2EB327FC-F179-4DF1-8EE2-81D76E0BA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06982"/>
              </p:ext>
            </p:extLst>
          </p:nvPr>
        </p:nvGraphicFramePr>
        <p:xfrm>
          <a:off x="4031358" y="3145582"/>
          <a:ext cx="596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" name="Equation" r:id="rId38" imgW="597046" imgH="196915" progId="Equation.DSMT4">
                  <p:embed/>
                </p:oleObj>
              </mc:Choice>
              <mc:Fallback>
                <p:oleObj name="Equation" r:id="rId38" imgW="597046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031358" y="3145582"/>
                        <a:ext cx="5969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对象 289">
            <a:extLst>
              <a:ext uri="{FF2B5EF4-FFF2-40B4-BE49-F238E27FC236}">
                <a16:creationId xmlns:a16="http://schemas.microsoft.com/office/drawing/2014/main" id="{9C8C4F13-D3C1-4D2B-99D3-66E9E2B81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634"/>
              </p:ext>
            </p:extLst>
          </p:nvPr>
        </p:nvGraphicFramePr>
        <p:xfrm>
          <a:off x="2836768" y="3152779"/>
          <a:ext cx="584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" name="Equation" r:id="rId40" imgW="584280" imgH="196915" progId="Equation.DSMT4">
                  <p:embed/>
                </p:oleObj>
              </mc:Choice>
              <mc:Fallback>
                <p:oleObj name="Equation" r:id="rId40" imgW="584280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836768" y="3152779"/>
                        <a:ext cx="5842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" name="对象 314">
            <a:extLst>
              <a:ext uri="{FF2B5EF4-FFF2-40B4-BE49-F238E27FC236}">
                <a16:creationId xmlns:a16="http://schemas.microsoft.com/office/drawing/2014/main" id="{10ADAB1A-3873-4395-8547-1502B1304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56836"/>
              </p:ext>
            </p:extLst>
          </p:nvPr>
        </p:nvGraphicFramePr>
        <p:xfrm>
          <a:off x="4976345" y="3225027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" name="Equation" r:id="rId42" imgW="228600" imgH="101520" progId="Equation.DSMT4">
                  <p:embed/>
                </p:oleObj>
              </mc:Choice>
              <mc:Fallback>
                <p:oleObj name="Equation" r:id="rId42" imgW="22860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976345" y="3225027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矩形 263">
            <a:extLst>
              <a:ext uri="{FF2B5EF4-FFF2-40B4-BE49-F238E27FC236}">
                <a16:creationId xmlns:a16="http://schemas.microsoft.com/office/drawing/2014/main" id="{F56BC8CD-F6AC-4AB2-9B26-133E68C9293C}"/>
              </a:ext>
            </a:extLst>
          </p:cNvPr>
          <p:cNvSpPr/>
          <p:nvPr/>
        </p:nvSpPr>
        <p:spPr>
          <a:xfrm>
            <a:off x="4700503" y="2832917"/>
            <a:ext cx="87521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dirty="0">
                <a:latin typeface="??"/>
              </a:rPr>
              <a:t>4️⃣</a:t>
            </a:r>
            <a:r>
              <a:rPr lang="zh-CN" altLang="en-US" sz="900" b="1" dirty="0">
                <a:latin typeface="??"/>
              </a:rPr>
              <a:t>向量压缩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4770592-4036-4281-9143-18351EA777C7}"/>
              </a:ext>
            </a:extLst>
          </p:cNvPr>
          <p:cNvSpPr/>
          <p:nvPr/>
        </p:nvSpPr>
        <p:spPr>
          <a:xfrm>
            <a:off x="3616726" y="3173256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B13F58-C79F-44E0-981A-33D914620998}"/>
              </a:ext>
            </a:extLst>
          </p:cNvPr>
          <p:cNvSpPr/>
          <p:nvPr/>
        </p:nvSpPr>
        <p:spPr>
          <a:xfrm>
            <a:off x="4728250" y="3176525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2CD0DBD-EEEA-4F54-B883-BC70ECB061B6}"/>
              </a:ext>
            </a:extLst>
          </p:cNvPr>
          <p:cNvSpPr/>
          <p:nvPr/>
        </p:nvSpPr>
        <p:spPr>
          <a:xfrm>
            <a:off x="5261665" y="3183355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3595389-54D7-4765-9B79-13019E5B4B5E}"/>
              </a:ext>
            </a:extLst>
          </p:cNvPr>
          <p:cNvSpPr/>
          <p:nvPr/>
        </p:nvSpPr>
        <p:spPr>
          <a:xfrm>
            <a:off x="3306164" y="3623321"/>
            <a:ext cx="2212095" cy="372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364D6AB-E56E-4BF2-BEFB-F78182D01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66151"/>
              </p:ext>
            </p:extLst>
          </p:nvPr>
        </p:nvGraphicFramePr>
        <p:xfrm>
          <a:off x="3637511" y="3676752"/>
          <a:ext cx="1549400" cy="28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" name="Equation" r:id="rId44" imgW="1777680" imgH="330120" progId="Equation.DSMT4">
                  <p:embed/>
                </p:oleObj>
              </mc:Choice>
              <mc:Fallback>
                <p:oleObj name="Equation" r:id="rId44" imgW="1777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637511" y="3676752"/>
                        <a:ext cx="1549400" cy="28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C0BB155-540B-43D0-8125-E7CB26A9FA0E}"/>
              </a:ext>
            </a:extLst>
          </p:cNvPr>
          <p:cNvCxnSpPr>
            <a:cxnSpLocks/>
          </p:cNvCxnSpPr>
          <p:nvPr/>
        </p:nvCxnSpPr>
        <p:spPr>
          <a:xfrm>
            <a:off x="4311598" y="3445309"/>
            <a:ext cx="0" cy="178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2F355F2E-C382-4826-88E6-A9CE1AF39974}"/>
              </a:ext>
            </a:extLst>
          </p:cNvPr>
          <p:cNvSpPr/>
          <p:nvPr/>
        </p:nvSpPr>
        <p:spPr>
          <a:xfrm rot="2527866">
            <a:off x="2256005" y="4249352"/>
            <a:ext cx="7658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1A7A1C-602A-469A-885E-0F99E3F9D08F}"/>
              </a:ext>
            </a:extLst>
          </p:cNvPr>
          <p:cNvSpPr/>
          <p:nvPr/>
        </p:nvSpPr>
        <p:spPr>
          <a:xfrm rot="2527866">
            <a:off x="6669442" y="4208568"/>
            <a:ext cx="7658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ACB39BA-30CC-4547-94EB-66EED3D221BC}"/>
              </a:ext>
            </a:extLst>
          </p:cNvPr>
          <p:cNvSpPr/>
          <p:nvPr/>
        </p:nvSpPr>
        <p:spPr>
          <a:xfrm rot="2527866">
            <a:off x="6687423" y="283996"/>
            <a:ext cx="7658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7B93C16-F3E3-4DF7-AA3F-035EEE093CCF}"/>
              </a:ext>
            </a:extLst>
          </p:cNvPr>
          <p:cNvSpPr/>
          <p:nvPr/>
        </p:nvSpPr>
        <p:spPr>
          <a:xfrm>
            <a:off x="2047804" y="4999740"/>
            <a:ext cx="5365748" cy="5446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E62F923-1BFB-4FD0-9082-9B905FE7430F}"/>
              </a:ext>
            </a:extLst>
          </p:cNvPr>
          <p:cNvSpPr/>
          <p:nvPr/>
        </p:nvSpPr>
        <p:spPr>
          <a:xfrm>
            <a:off x="2099197" y="5126071"/>
            <a:ext cx="991118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272C6627-F7E7-45B9-8237-262ACE74D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42699"/>
              </p:ext>
            </p:extLst>
          </p:nvPr>
        </p:nvGraphicFramePr>
        <p:xfrm>
          <a:off x="2191622" y="5123792"/>
          <a:ext cx="8334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" name="Equation" r:id="rId46" imgW="749160" imgH="253800" progId="Equation.DSMT4">
                  <p:embed/>
                </p:oleObj>
              </mc:Choice>
              <mc:Fallback>
                <p:oleObj name="Equation" r:id="rId46" imgW="74916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364D6AB-E56E-4BF2-BEFB-F78182D01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91622" y="5123792"/>
                        <a:ext cx="8334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矩形 130">
            <a:extLst>
              <a:ext uri="{FF2B5EF4-FFF2-40B4-BE49-F238E27FC236}">
                <a16:creationId xmlns:a16="http://schemas.microsoft.com/office/drawing/2014/main" id="{6A9F4FE8-C18D-4991-A39C-5CBE33CEA00C}"/>
              </a:ext>
            </a:extLst>
          </p:cNvPr>
          <p:cNvSpPr/>
          <p:nvPr/>
        </p:nvSpPr>
        <p:spPr>
          <a:xfrm>
            <a:off x="3361620" y="5119759"/>
            <a:ext cx="978380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B8D2403C-3C2C-4F4C-811D-8DBEECF8C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366433"/>
              </p:ext>
            </p:extLst>
          </p:nvPr>
        </p:nvGraphicFramePr>
        <p:xfrm>
          <a:off x="3440994" y="5131069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" name="Equation" r:id="rId48" imgW="761760" imgH="253800" progId="Equation.DSMT4">
                  <p:embed/>
                </p:oleObj>
              </mc:Choice>
              <mc:Fallback>
                <p:oleObj name="Equation" r:id="rId48" imgW="76176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272C6627-F7E7-45B9-8237-262ACE74D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440994" y="5131069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矩形 141">
            <a:extLst>
              <a:ext uri="{FF2B5EF4-FFF2-40B4-BE49-F238E27FC236}">
                <a16:creationId xmlns:a16="http://schemas.microsoft.com/office/drawing/2014/main" id="{C182C336-7B1E-4FB0-BD7A-37EBA1654DB5}"/>
              </a:ext>
            </a:extLst>
          </p:cNvPr>
          <p:cNvSpPr/>
          <p:nvPr/>
        </p:nvSpPr>
        <p:spPr>
          <a:xfrm>
            <a:off x="4606488" y="5115613"/>
            <a:ext cx="978922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3A8A9632-D345-48C5-A1B6-AF136655D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93441"/>
              </p:ext>
            </p:extLst>
          </p:nvPr>
        </p:nvGraphicFramePr>
        <p:xfrm>
          <a:off x="4697885" y="5123792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" name="Equation" r:id="rId50" imgW="761760" imgH="253800" progId="Equation.DSMT4">
                  <p:embed/>
                </p:oleObj>
              </mc:Choice>
              <mc:Fallback>
                <p:oleObj name="Equation" r:id="rId50" imgW="761760" imgH="253800" progId="Equation.DSMT4">
                  <p:embed/>
                  <p:pic>
                    <p:nvPicPr>
                      <p:cNvPr id="132" name="对象 131">
                        <a:extLst>
                          <a:ext uri="{FF2B5EF4-FFF2-40B4-BE49-F238E27FC236}">
                            <a16:creationId xmlns:a16="http://schemas.microsoft.com/office/drawing/2014/main" id="{B8D2403C-3C2C-4F4C-811D-8DBEECF8C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697885" y="5123792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3DE356A-AD9F-41DF-89D6-95DF57C1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88418"/>
              </p:ext>
            </p:extLst>
          </p:nvPr>
        </p:nvGraphicFramePr>
        <p:xfrm>
          <a:off x="5805943" y="5229582"/>
          <a:ext cx="3175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" name="Equation" r:id="rId52" imgW="317160" imgH="101520" progId="Equation.DSMT4">
                  <p:embed/>
                </p:oleObj>
              </mc:Choice>
              <mc:Fallback>
                <p:oleObj name="Equation" r:id="rId52" imgW="31716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805943" y="5229582"/>
                        <a:ext cx="3175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矩形 143">
            <a:extLst>
              <a:ext uri="{FF2B5EF4-FFF2-40B4-BE49-F238E27FC236}">
                <a16:creationId xmlns:a16="http://schemas.microsoft.com/office/drawing/2014/main" id="{CBDC4323-9BF3-44CD-BB19-B90CFF313A43}"/>
              </a:ext>
            </a:extLst>
          </p:cNvPr>
          <p:cNvSpPr/>
          <p:nvPr/>
        </p:nvSpPr>
        <p:spPr>
          <a:xfrm>
            <a:off x="6354781" y="5117101"/>
            <a:ext cx="984142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4845D937-787F-4CD0-9B9A-03A70FFFE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49381"/>
              </p:ext>
            </p:extLst>
          </p:nvPr>
        </p:nvGraphicFramePr>
        <p:xfrm>
          <a:off x="6367157" y="5112955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" name="Equation" r:id="rId54" imgW="901440" imgH="266400" progId="Equation.DSMT4">
                  <p:embed/>
                </p:oleObj>
              </mc:Choice>
              <mc:Fallback>
                <p:oleObj name="Equation" r:id="rId54" imgW="901440" imgH="26640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3A8A9632-D345-48C5-A1B6-AF136655D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6367157" y="5112955"/>
                        <a:ext cx="10033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C8174D9-6D63-463C-A3AE-9208DCD228A6}"/>
              </a:ext>
            </a:extLst>
          </p:cNvPr>
          <p:cNvCxnSpPr>
            <a:cxnSpLocks/>
          </p:cNvCxnSpPr>
          <p:nvPr/>
        </p:nvCxnSpPr>
        <p:spPr>
          <a:xfrm>
            <a:off x="2579470" y="4129996"/>
            <a:ext cx="0" cy="992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E0D756E-9482-4588-888E-04D7996539FD}"/>
              </a:ext>
            </a:extLst>
          </p:cNvPr>
          <p:cNvCxnSpPr>
            <a:cxnSpLocks/>
          </p:cNvCxnSpPr>
          <p:nvPr/>
        </p:nvCxnSpPr>
        <p:spPr>
          <a:xfrm>
            <a:off x="3837116" y="4202546"/>
            <a:ext cx="0" cy="917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ABA74D6-FCEE-4CD8-9D7E-B6174F9089AC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5121747" y="4289286"/>
            <a:ext cx="0" cy="834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F0DE694-C8D1-456B-A8FA-C36B4DCAEC5B}"/>
              </a:ext>
            </a:extLst>
          </p:cNvPr>
          <p:cNvCxnSpPr>
            <a:cxnSpLocks/>
          </p:cNvCxnSpPr>
          <p:nvPr/>
        </p:nvCxnSpPr>
        <p:spPr>
          <a:xfrm>
            <a:off x="6832478" y="4614098"/>
            <a:ext cx="0" cy="51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299396C-F663-49ED-964B-CE91369D62D7}"/>
              </a:ext>
            </a:extLst>
          </p:cNvPr>
          <p:cNvSpPr/>
          <p:nvPr/>
        </p:nvSpPr>
        <p:spPr>
          <a:xfrm>
            <a:off x="5628419" y="4733182"/>
            <a:ext cx="818029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i="0" dirty="0">
                <a:effectLst/>
                <a:latin typeface="??"/>
              </a:rPr>
              <a:t>5️⃣</a:t>
            </a:r>
            <a:r>
              <a:rPr lang="zh-CN" altLang="en-US" sz="900" b="1" i="0" dirty="0">
                <a:effectLst/>
                <a:latin typeface="??"/>
              </a:rPr>
              <a:t>重复生成</a:t>
            </a:r>
            <a:endParaRPr lang="zh-CN" altLang="en-US" sz="800" b="1" dirty="0">
              <a:latin typeface="??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CC6A8B1-51F6-41E7-898B-4D4BDB6E2DB1}"/>
              </a:ext>
            </a:extLst>
          </p:cNvPr>
          <p:cNvCxnSpPr>
            <a:cxnSpLocks/>
          </p:cNvCxnSpPr>
          <p:nvPr/>
        </p:nvCxnSpPr>
        <p:spPr>
          <a:xfrm flipH="1" flipV="1">
            <a:off x="6765537" y="541379"/>
            <a:ext cx="883768" cy="9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A043640-A248-4BD1-8919-48D8065E0FA6}"/>
              </a:ext>
            </a:extLst>
          </p:cNvPr>
          <p:cNvCxnSpPr>
            <a:cxnSpLocks/>
          </p:cNvCxnSpPr>
          <p:nvPr/>
        </p:nvCxnSpPr>
        <p:spPr>
          <a:xfrm flipH="1">
            <a:off x="6839411" y="629459"/>
            <a:ext cx="8135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2BC1A19-FE98-4182-9365-01EAE8C6BDED}"/>
              </a:ext>
            </a:extLst>
          </p:cNvPr>
          <p:cNvCxnSpPr>
            <a:cxnSpLocks/>
          </p:cNvCxnSpPr>
          <p:nvPr/>
        </p:nvCxnSpPr>
        <p:spPr>
          <a:xfrm flipH="1">
            <a:off x="7198717" y="864187"/>
            <a:ext cx="454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3DEFE05-56E0-458C-8DAD-D9EA7098A07E}"/>
              </a:ext>
            </a:extLst>
          </p:cNvPr>
          <p:cNvCxnSpPr>
            <a:cxnSpLocks/>
          </p:cNvCxnSpPr>
          <p:nvPr/>
        </p:nvCxnSpPr>
        <p:spPr>
          <a:xfrm flipH="1">
            <a:off x="7646292" y="456400"/>
            <a:ext cx="3012" cy="414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6D215B9-48DD-4D63-A81C-9A3DA55E2A1E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4541268" y="5544396"/>
            <a:ext cx="0" cy="381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82653BE8-981E-45BE-B896-6893CCF34FCC}"/>
              </a:ext>
            </a:extLst>
          </p:cNvPr>
          <p:cNvSpPr/>
          <p:nvPr/>
        </p:nvSpPr>
        <p:spPr>
          <a:xfrm>
            <a:off x="2837010" y="5926053"/>
            <a:ext cx="3408515" cy="412339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79A7ADEE-B284-4125-8F97-1E7012B40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22711"/>
              </p:ext>
            </p:extLst>
          </p:nvPr>
        </p:nvGraphicFramePr>
        <p:xfrm>
          <a:off x="3544515" y="5979822"/>
          <a:ext cx="2108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" name="Equation" r:id="rId56" imgW="2108160" imgH="304560" progId="Equation.DSMT4">
                  <p:embed/>
                </p:oleObj>
              </mc:Choice>
              <mc:Fallback>
                <p:oleObj name="Equation" r:id="rId56" imgW="2108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3544515" y="5979822"/>
                        <a:ext cx="2108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椭圆 173">
            <a:extLst>
              <a:ext uri="{FF2B5EF4-FFF2-40B4-BE49-F238E27FC236}">
                <a16:creationId xmlns:a16="http://schemas.microsoft.com/office/drawing/2014/main" id="{77CA7B36-AF1D-4F7D-BABC-3013B1F55AE7}"/>
              </a:ext>
            </a:extLst>
          </p:cNvPr>
          <p:cNvSpPr/>
          <p:nvPr/>
        </p:nvSpPr>
        <p:spPr>
          <a:xfrm>
            <a:off x="3149547" y="5200982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9331C6B-D508-4527-9844-9B2C177E2703}"/>
              </a:ext>
            </a:extLst>
          </p:cNvPr>
          <p:cNvSpPr/>
          <p:nvPr/>
        </p:nvSpPr>
        <p:spPr>
          <a:xfrm>
            <a:off x="4405507" y="5184702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753DB805-BB18-4430-A26D-4484C54D969A}"/>
              </a:ext>
            </a:extLst>
          </p:cNvPr>
          <p:cNvSpPr/>
          <p:nvPr/>
        </p:nvSpPr>
        <p:spPr>
          <a:xfrm>
            <a:off x="5627851" y="5192206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83DF8EC-1E66-4234-9EBB-55A19FB23A57}"/>
              </a:ext>
            </a:extLst>
          </p:cNvPr>
          <p:cNvSpPr/>
          <p:nvPr/>
        </p:nvSpPr>
        <p:spPr>
          <a:xfrm>
            <a:off x="6178074" y="5194012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8D40026F-0B41-4010-AA39-E0B1EED79301}"/>
              </a:ext>
            </a:extLst>
          </p:cNvPr>
          <p:cNvCxnSpPr>
            <a:cxnSpLocks/>
            <a:stCxn id="117" idx="3"/>
            <a:endCxn id="134" idx="1"/>
          </p:cNvCxnSpPr>
          <p:nvPr/>
        </p:nvCxnSpPr>
        <p:spPr>
          <a:xfrm flipV="1">
            <a:off x="4704382" y="1793160"/>
            <a:ext cx="719719" cy="10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id="{E7D65137-ED9F-4E44-8099-27FEDC4A3266}"/>
              </a:ext>
            </a:extLst>
          </p:cNvPr>
          <p:cNvSpPr/>
          <p:nvPr/>
        </p:nvSpPr>
        <p:spPr>
          <a:xfrm>
            <a:off x="4707717" y="1513835"/>
            <a:ext cx="70896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??"/>
              </a:rPr>
              <a:t>填补空桶</a:t>
            </a:r>
            <a:endParaRPr lang="en-US" altLang="zh-CN" sz="700" b="1" dirty="0">
              <a:latin typeface="??"/>
            </a:endParaRPr>
          </a:p>
          <a:p>
            <a:pPr algn="ctr"/>
            <a:r>
              <a:rPr lang="en-US" altLang="zh-CN" sz="700" b="1" dirty="0">
                <a:latin typeface="??"/>
              </a:rPr>
              <a:t>(Optional)</a:t>
            </a:r>
            <a:endParaRPr lang="zh-CN" altLang="en-US" sz="700" b="1" dirty="0"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8410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122</Words>
  <Application>Microsoft Office PowerPoint</Application>
  <PresentationFormat>宽屏</PresentationFormat>
  <Paragraphs>92</Paragraphs>
  <Slides>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??</vt:lpstr>
      <vt:lpstr>等线</vt:lpstr>
      <vt:lpstr>等线 Light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55</cp:revision>
  <dcterms:created xsi:type="dcterms:W3CDTF">2025-01-28T17:19:20Z</dcterms:created>
  <dcterms:modified xsi:type="dcterms:W3CDTF">2025-03-04T12:53:28Z</dcterms:modified>
</cp:coreProperties>
</file>