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6" r:id="rId3"/>
    <p:sldId id="264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9"/>
    <a:srgbClr val="939365"/>
    <a:srgbClr val="7C7F59"/>
    <a:srgbClr val="8A955B"/>
    <a:srgbClr val="81C748"/>
    <a:srgbClr val="939684"/>
    <a:srgbClr val="75845C"/>
    <a:srgbClr val="6B825A"/>
    <a:srgbClr val="81C784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95768" autoAdjust="0"/>
  </p:normalViewPr>
  <p:slideViewPr>
    <p:cSldViewPr snapToGrid="0">
      <p:cViewPr>
        <p:scale>
          <a:sx n="66" d="100"/>
          <a:sy n="66" d="100"/>
        </p:scale>
        <p:origin x="20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18" Type="http://schemas.openxmlformats.org/officeDocument/2006/relationships/image" Target="../media/image1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emf"/><Relationship Id="rId7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9.emf"/><Relationship Id="rId7" Type="http://schemas.openxmlformats.org/officeDocument/2006/relationships/image" Target="../media/image28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6" Type="http://schemas.openxmlformats.org/officeDocument/2006/relationships/image" Target="../media/image27.wmf"/><Relationship Id="rId11" Type="http://schemas.openxmlformats.org/officeDocument/2006/relationships/image" Target="../media/image31.emf"/><Relationship Id="rId5" Type="http://schemas.openxmlformats.org/officeDocument/2006/relationships/image" Target="../media/image26.wmf"/><Relationship Id="rId10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18" Type="http://schemas.openxmlformats.org/officeDocument/2006/relationships/image" Target="../media/image49.wmf"/><Relationship Id="rId3" Type="http://schemas.openxmlformats.org/officeDocument/2006/relationships/image" Target="../media/image34.wmf"/><Relationship Id="rId21" Type="http://schemas.openxmlformats.org/officeDocument/2006/relationships/image" Target="../media/image52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20" Type="http://schemas.openxmlformats.org/officeDocument/2006/relationships/image" Target="../media/image51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19" Type="http://schemas.openxmlformats.org/officeDocument/2006/relationships/image" Target="../media/image50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292E-7FEB-460C-93FB-1A08689DA3F3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557C9-110E-44C3-B31A-B615B0555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7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9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1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9E34-69D4-4E9A-86E1-999D9BA7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F0046-4A81-4F8D-BA90-36731946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31BFB-EE7D-4616-9EC4-8AE5B79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ACFF4-5179-4976-B4A9-D960EA9E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2B2CB-4960-4316-BB2E-47A3551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237-F2E5-4F13-84A4-A3D3D4E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E1761-A9AF-40DD-A9EE-7C944129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55F4-12E7-46C5-B188-F7BC4813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511C6-EA1D-4400-A1C1-50F586C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3C1A7-54D8-4138-AD90-D2128C6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8CE08-C4CD-4D7A-851C-70EB70460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4F291-0752-45D9-9551-EE2EA5A8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97FC7-7935-499A-B0C8-375E0E1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628C-6098-44D2-8BD5-5F1045E2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D6198-25D6-430E-81F5-9252F5DA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391A-FE37-4A3C-94D2-BDBE453C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42BF-EBFD-4BFA-9E8B-1277E9E1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A46D3-32C3-4346-B73D-82E1297E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DE857-E478-4F72-BCAD-B06776F4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F5AA8-4532-443F-9A9D-5F04944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F9F9-94B6-4E3F-A1B6-EF1BE2EC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6F909-C343-4F8D-A215-C8296945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1C2E-EBD0-4AE7-AA1D-D3E94428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9B7C-BC28-43A2-ABA3-E8E1F2ED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8B602-D9A2-45D3-9D24-AB58713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D575-1675-413B-A55E-0687B45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36BD-3B48-44EB-A493-346BAA646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A8E7B-07A7-4DFA-8B01-14959318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543C-BC59-4EC8-8443-A57A159F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65C0-18DD-4B5F-8DA6-50DF2EF3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F6C04-A1EE-4C02-8544-F4BF75FA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95CE-E430-45CD-A39D-C45019B3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AFFAC-AAB8-4CB1-9173-BF7205E8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5D9E4-D5B0-4FC8-AAAE-CE63D2CE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3E316-09AC-4D6C-9492-54394B89A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A7FE0-8CE2-49DF-9CA3-2C6A3119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AF110-1D02-4579-AC2F-55F5AF1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74413-2C5A-4E76-835D-6EFBBA43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3DA63-8F70-4DC6-860F-F88786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497A-AA4E-4F2A-99FC-3A320A97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791A2-7630-4655-9A94-0080EE5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EB01F-F7EE-44FA-8609-937BC11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34450-0704-4172-9605-52DE80BF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DCAD4-84DA-436F-9F1D-CC86B2C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78D8E-DD8C-4292-BC07-C8AE9FA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41818-2D1B-45A5-90BA-8E9E37A7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399C-BEB9-4AA7-A475-0060707D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EDEDF-85B0-4853-ACE1-C51A5C49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43A26-CDF7-4F1F-886B-643EA4F2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5FD6D-87F0-49B4-81AF-130FC664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75947-8C2E-49A3-B6F2-D3A6EB77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BAF7D-E93A-43B5-918C-32764929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A9920-DE83-47FF-B193-952CAB6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F0D34-856D-49E3-85DB-7F5C458E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6FACA-E1F6-4B26-A855-62EF2FCF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A60CC-2B45-4588-AC32-8792A56F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42406-86C3-4DD2-9E62-F87F5FF4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2CFF6-933B-41BB-A45D-AF55D781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C5956-912A-436C-8723-16AB287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CD004-46D4-4EC5-AF98-3B9B519E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342F6-7F78-48AB-ADB4-100F9A77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FA13-15B7-4E50-B9F8-C0E2627139A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C737D-0142-441B-8A85-6E817B86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8B8B-9BC6-4C3E-B208-56F76294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2.bin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7.bin"/><Relationship Id="rId47" Type="http://schemas.openxmlformats.org/officeDocument/2006/relationships/oleObject" Target="../embeddings/oleObject30.bin"/><Relationship Id="rId50" Type="http://schemas.openxmlformats.org/officeDocument/2006/relationships/image" Target="../media/image16.wmf"/><Relationship Id="rId55" Type="http://schemas.openxmlformats.org/officeDocument/2006/relationships/oleObject" Target="../embeddings/oleObject35.bin"/><Relationship Id="rId63" Type="http://schemas.openxmlformats.org/officeDocument/2006/relationships/oleObject" Target="../embeddings/oleObject42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9" Type="http://schemas.openxmlformats.org/officeDocument/2006/relationships/oleObject" Target="../embeddings/oleObject14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7.bin"/><Relationship Id="rId37" Type="http://schemas.openxmlformats.org/officeDocument/2006/relationships/oleObject" Target="../embeddings/oleObject22.bin"/><Relationship Id="rId40" Type="http://schemas.openxmlformats.org/officeDocument/2006/relationships/oleObject" Target="../embeddings/oleObject25.bin"/><Relationship Id="rId45" Type="http://schemas.openxmlformats.org/officeDocument/2006/relationships/oleObject" Target="../embeddings/oleObject29.bin"/><Relationship Id="rId53" Type="http://schemas.openxmlformats.org/officeDocument/2006/relationships/image" Target="../media/image17.wmf"/><Relationship Id="rId58" Type="http://schemas.openxmlformats.org/officeDocument/2006/relationships/oleObject" Target="../embeddings/oleObject37.bin"/><Relationship Id="rId66" Type="http://schemas.openxmlformats.org/officeDocument/2006/relationships/oleObject" Target="../embeddings/oleObject45.bin"/><Relationship Id="rId5" Type="http://schemas.openxmlformats.org/officeDocument/2006/relationships/image" Target="../media/image1.wmf"/><Relationship Id="rId61" Type="http://schemas.openxmlformats.org/officeDocument/2006/relationships/oleObject" Target="../embeddings/oleObject40.bin"/><Relationship Id="rId19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5.bin"/><Relationship Id="rId35" Type="http://schemas.openxmlformats.org/officeDocument/2006/relationships/oleObject" Target="../embeddings/oleObject20.bin"/><Relationship Id="rId43" Type="http://schemas.openxmlformats.org/officeDocument/2006/relationships/oleObject" Target="../embeddings/oleObject28.bin"/><Relationship Id="rId48" Type="http://schemas.openxmlformats.org/officeDocument/2006/relationships/image" Target="../media/image15.wmf"/><Relationship Id="rId56" Type="http://schemas.openxmlformats.org/officeDocument/2006/relationships/image" Target="../media/image18.emf"/><Relationship Id="rId64" Type="http://schemas.openxmlformats.org/officeDocument/2006/relationships/oleObject" Target="../embeddings/oleObject43.bin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32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18.bin"/><Relationship Id="rId38" Type="http://schemas.openxmlformats.org/officeDocument/2006/relationships/oleObject" Target="../embeddings/oleObject23.bin"/><Relationship Id="rId46" Type="http://schemas.openxmlformats.org/officeDocument/2006/relationships/image" Target="../media/image14.wmf"/><Relationship Id="rId59" Type="http://schemas.openxmlformats.org/officeDocument/2006/relationships/oleObject" Target="../embeddings/oleObject38.bin"/><Relationship Id="rId20" Type="http://schemas.openxmlformats.org/officeDocument/2006/relationships/oleObject" Target="../embeddings/oleObject9.bin"/><Relationship Id="rId41" Type="http://schemas.openxmlformats.org/officeDocument/2006/relationships/oleObject" Target="../embeddings/oleObject26.bin"/><Relationship Id="rId54" Type="http://schemas.openxmlformats.org/officeDocument/2006/relationships/oleObject" Target="../embeddings/oleObject34.bin"/><Relationship Id="rId62" Type="http://schemas.openxmlformats.org/officeDocument/2006/relationships/oleObject" Target="../embeddings/oleObject4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21.bin"/><Relationship Id="rId49" Type="http://schemas.openxmlformats.org/officeDocument/2006/relationships/oleObject" Target="../embeddings/oleObject31.bin"/><Relationship Id="rId57" Type="http://schemas.openxmlformats.org/officeDocument/2006/relationships/oleObject" Target="../embeddings/oleObject36.bin"/><Relationship Id="rId10" Type="http://schemas.openxmlformats.org/officeDocument/2006/relationships/oleObject" Target="../embeddings/oleObject4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13.wmf"/><Relationship Id="rId52" Type="http://schemas.openxmlformats.org/officeDocument/2006/relationships/oleObject" Target="../embeddings/oleObject33.bin"/><Relationship Id="rId60" Type="http://schemas.openxmlformats.org/officeDocument/2006/relationships/oleObject" Target="../embeddings/oleObject39.bin"/><Relationship Id="rId65" Type="http://schemas.openxmlformats.org/officeDocument/2006/relationships/oleObject" Target="../embeddings/oleObject4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5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1.wmf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55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9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28.wmf"/><Relationship Id="rId25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65.bin"/><Relationship Id="rId5" Type="http://schemas.openxmlformats.org/officeDocument/2006/relationships/image" Target="../media/image1.wmf"/><Relationship Id="rId15" Type="http://schemas.openxmlformats.org/officeDocument/2006/relationships/image" Target="../media/image27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4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9" Type="http://schemas.openxmlformats.org/officeDocument/2006/relationships/image" Target="../media/image49.wmf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81.bin"/><Relationship Id="rId42" Type="http://schemas.openxmlformats.org/officeDocument/2006/relationships/oleObject" Target="../embeddings/oleObject85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9" Type="http://schemas.openxmlformats.org/officeDocument/2006/relationships/image" Target="../media/image4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76.bin"/><Relationship Id="rId32" Type="http://schemas.openxmlformats.org/officeDocument/2006/relationships/oleObject" Target="../embeddings/oleObject80.bin"/><Relationship Id="rId37" Type="http://schemas.openxmlformats.org/officeDocument/2006/relationships/image" Target="../media/image48.wmf"/><Relationship Id="rId40" Type="http://schemas.openxmlformats.org/officeDocument/2006/relationships/oleObject" Target="../embeddings/oleObject84.bin"/><Relationship Id="rId45" Type="http://schemas.openxmlformats.org/officeDocument/2006/relationships/image" Target="../media/image52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78.bin"/><Relationship Id="rId36" Type="http://schemas.openxmlformats.org/officeDocument/2006/relationships/oleObject" Target="../embeddings/oleObject82.bin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39.wmf"/><Relationship Id="rId31" Type="http://schemas.openxmlformats.org/officeDocument/2006/relationships/image" Target="../media/image45.wmf"/><Relationship Id="rId44" Type="http://schemas.openxmlformats.org/officeDocument/2006/relationships/oleObject" Target="../embeddings/oleObject86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79.bin"/><Relationship Id="rId35" Type="http://schemas.openxmlformats.org/officeDocument/2006/relationships/image" Target="../media/image47.wmf"/><Relationship Id="rId43" Type="http://schemas.openxmlformats.org/officeDocument/2006/relationships/image" Target="../media/image51.wmf"/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33" Type="http://schemas.openxmlformats.org/officeDocument/2006/relationships/image" Target="../media/image46.wmf"/><Relationship Id="rId38" Type="http://schemas.openxmlformats.org/officeDocument/2006/relationships/oleObject" Target="../embeddings/oleObject83.bin"/><Relationship Id="rId20" Type="http://schemas.openxmlformats.org/officeDocument/2006/relationships/oleObject" Target="../embeddings/oleObject74.bin"/><Relationship Id="rId41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对象 239">
            <a:extLst>
              <a:ext uri="{FF2B5EF4-FFF2-40B4-BE49-F238E27FC236}">
                <a16:creationId xmlns:a16="http://schemas.microsoft.com/office/drawing/2014/main" id="{7E42233E-89E0-45AD-82D1-10E8577FB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145244"/>
              </p:ext>
            </p:extLst>
          </p:nvPr>
        </p:nvGraphicFramePr>
        <p:xfrm>
          <a:off x="103792" y="296009"/>
          <a:ext cx="294939" cy="112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92" y="296009"/>
                        <a:ext cx="294939" cy="112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EBF4E20-CAD0-46D2-896A-0920FE604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52377"/>
              </p:ext>
            </p:extLst>
          </p:nvPr>
        </p:nvGraphicFramePr>
        <p:xfrm>
          <a:off x="3885032" y="802358"/>
          <a:ext cx="288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" name="Equation" r:id="rId6" imgW="126720" imgH="114120" progId="Equation.DSMT4">
                  <p:embed/>
                </p:oleObj>
              </mc:Choice>
              <mc:Fallback>
                <p:oleObj name="Equation" r:id="rId6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5032" y="802358"/>
                        <a:ext cx="2889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27EA25E-42A1-4432-90F4-1D0E24901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10633"/>
              </p:ext>
            </p:extLst>
          </p:nvPr>
        </p:nvGraphicFramePr>
        <p:xfrm>
          <a:off x="456659" y="-8531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659" y="-8531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对象 240">
            <a:extLst>
              <a:ext uri="{FF2B5EF4-FFF2-40B4-BE49-F238E27FC236}">
                <a16:creationId xmlns:a16="http://schemas.microsoft.com/office/drawing/2014/main" id="{DD5F9481-9059-4C61-B094-0C5F388CB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53292"/>
              </p:ext>
            </p:extLst>
          </p:nvPr>
        </p:nvGraphicFramePr>
        <p:xfrm>
          <a:off x="4584592" y="1445516"/>
          <a:ext cx="757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1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4592" y="1445516"/>
                        <a:ext cx="757238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D765F9A-1F97-446E-9C79-BF7442069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1445"/>
              </p:ext>
            </p:extLst>
          </p:nvPr>
        </p:nvGraphicFramePr>
        <p:xfrm>
          <a:off x="2942534" y="1444199"/>
          <a:ext cx="279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" name="Equation" r:id="rId12" imgW="164880" imgH="177480" progId="Equation.DSMT4">
                  <p:embed/>
                </p:oleObj>
              </mc:Choice>
              <mc:Fallback>
                <p:oleObj name="Equation" r:id="rId12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42534" y="1444199"/>
                        <a:ext cx="2794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A46A2F53-5B04-4036-8D02-5B22E4303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738627"/>
              </p:ext>
            </p:extLst>
          </p:nvPr>
        </p:nvGraphicFramePr>
        <p:xfrm>
          <a:off x="1984587" y="765469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3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276" name="对象 275">
                        <a:extLst>
                          <a:ext uri="{FF2B5EF4-FFF2-40B4-BE49-F238E27FC236}">
                            <a16:creationId xmlns:a16="http://schemas.microsoft.com/office/drawing/2014/main" id="{D6C80CB0-9E42-495C-8D2B-70A3B875B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4587" y="765469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DDB83936-DF77-423E-A2E8-655C6754C1A0}"/>
              </a:ext>
            </a:extLst>
          </p:cNvPr>
          <p:cNvSpPr/>
          <p:nvPr/>
        </p:nvSpPr>
        <p:spPr>
          <a:xfrm>
            <a:off x="2248286" y="315682"/>
            <a:ext cx="162305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C8CDA9B-C424-41D2-A828-F96271839509}"/>
              </a:ext>
            </a:extLst>
          </p:cNvPr>
          <p:cNvSpPr/>
          <p:nvPr/>
        </p:nvSpPr>
        <p:spPr>
          <a:xfrm>
            <a:off x="2246380" y="313843"/>
            <a:ext cx="406400" cy="3860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00CD97-1A52-4504-B2F2-FF03AD0EF333}"/>
              </a:ext>
            </a:extLst>
          </p:cNvPr>
          <p:cNvSpPr/>
          <p:nvPr/>
        </p:nvSpPr>
        <p:spPr>
          <a:xfrm>
            <a:off x="3465580" y="1087838"/>
            <a:ext cx="406400" cy="38411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6672579-EE05-41CC-917F-FF6139932335}"/>
              </a:ext>
            </a:extLst>
          </p:cNvPr>
          <p:cNvSpPr/>
          <p:nvPr/>
        </p:nvSpPr>
        <p:spPr>
          <a:xfrm>
            <a:off x="3465580" y="315551"/>
            <a:ext cx="406400" cy="3860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ECCFD21-A9B9-423C-BD29-B5A604375F90}"/>
              </a:ext>
            </a:extLst>
          </p:cNvPr>
          <p:cNvSpPr/>
          <p:nvPr/>
        </p:nvSpPr>
        <p:spPr>
          <a:xfrm>
            <a:off x="3057274" y="1087709"/>
            <a:ext cx="406400" cy="38424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6C57B6-4CFE-4A47-A18A-F23F808EDAFC}"/>
              </a:ext>
            </a:extLst>
          </p:cNvPr>
          <p:cNvSpPr/>
          <p:nvPr/>
        </p:nvSpPr>
        <p:spPr>
          <a:xfrm>
            <a:off x="3057274" y="701627"/>
            <a:ext cx="406400" cy="38620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E737300-8420-4A87-A1CF-8D98F67FD45C}"/>
              </a:ext>
            </a:extLst>
          </p:cNvPr>
          <p:cNvSpPr/>
          <p:nvPr/>
        </p:nvSpPr>
        <p:spPr>
          <a:xfrm>
            <a:off x="3057274" y="313712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D2A75D9-8E13-42CB-93F6-7C2BB2F99B9B}"/>
              </a:ext>
            </a:extLst>
          </p:cNvPr>
          <p:cNvSpPr/>
          <p:nvPr/>
        </p:nvSpPr>
        <p:spPr>
          <a:xfrm>
            <a:off x="2648968" y="31358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8BDF3B-F532-450F-9649-232413033FB8}"/>
              </a:ext>
            </a:extLst>
          </p:cNvPr>
          <p:cNvSpPr/>
          <p:nvPr/>
        </p:nvSpPr>
        <p:spPr>
          <a:xfrm>
            <a:off x="2245427" y="108640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713493-DDE4-43D3-9FAD-DCD3BDE4DC77}"/>
              </a:ext>
            </a:extLst>
          </p:cNvPr>
          <p:cNvSpPr/>
          <p:nvPr/>
        </p:nvSpPr>
        <p:spPr>
          <a:xfrm>
            <a:off x="2245427" y="700582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DC07D34-49FF-4BFE-8F73-4526C0D7C971}"/>
              </a:ext>
            </a:extLst>
          </p:cNvPr>
          <p:cNvSpPr/>
          <p:nvPr/>
        </p:nvSpPr>
        <p:spPr>
          <a:xfrm>
            <a:off x="2653705" y="1084695"/>
            <a:ext cx="406400" cy="3860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D083B5-E585-4948-9B0C-94FB41916566}"/>
              </a:ext>
            </a:extLst>
          </p:cNvPr>
          <p:cNvSpPr/>
          <p:nvPr/>
        </p:nvSpPr>
        <p:spPr>
          <a:xfrm>
            <a:off x="3464991" y="699065"/>
            <a:ext cx="406400" cy="3877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E1E23E8-7CBF-41E2-8E58-185894BE8BDF}"/>
              </a:ext>
            </a:extLst>
          </p:cNvPr>
          <p:cNvSpPr/>
          <p:nvPr/>
        </p:nvSpPr>
        <p:spPr>
          <a:xfrm>
            <a:off x="4583047" y="31261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1173147-BC24-4B0B-A4A2-0E76E96F5AD2}"/>
              </a:ext>
            </a:extLst>
          </p:cNvPr>
          <p:cNvSpPr/>
          <p:nvPr/>
        </p:nvSpPr>
        <p:spPr>
          <a:xfrm>
            <a:off x="4988495" y="694756"/>
            <a:ext cx="406400" cy="386080"/>
          </a:xfrm>
          <a:prstGeom prst="rect">
            <a:avLst/>
          </a:prstGeom>
          <a:solidFill>
            <a:srgbClr val="805661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F6B34FB-893E-417D-B5B3-7436271987B3}"/>
              </a:ext>
            </a:extLst>
          </p:cNvPr>
          <p:cNvSpPr/>
          <p:nvPr/>
        </p:nvSpPr>
        <p:spPr>
          <a:xfrm>
            <a:off x="4989447" y="31261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70A493D-64F8-4805-BA07-14D34A12EB8E}"/>
              </a:ext>
            </a:extLst>
          </p:cNvPr>
          <p:cNvSpPr/>
          <p:nvPr/>
        </p:nvSpPr>
        <p:spPr>
          <a:xfrm>
            <a:off x="5395847" y="312610"/>
            <a:ext cx="406400" cy="386080"/>
          </a:xfrm>
          <a:prstGeom prst="rect">
            <a:avLst/>
          </a:prstGeom>
          <a:solidFill>
            <a:srgbClr val="A6687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314F8A5-0293-4E37-B040-79B10AAD8835}"/>
              </a:ext>
            </a:extLst>
          </p:cNvPr>
          <p:cNvSpPr/>
          <p:nvPr/>
        </p:nvSpPr>
        <p:spPr>
          <a:xfrm>
            <a:off x="4176647" y="69869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C34EE09-D1B8-4A4A-90D3-54341D41E700}"/>
              </a:ext>
            </a:extLst>
          </p:cNvPr>
          <p:cNvSpPr/>
          <p:nvPr/>
        </p:nvSpPr>
        <p:spPr>
          <a:xfrm>
            <a:off x="4584926" y="702832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7D1D326-7179-4389-B098-203748DFE43D}"/>
              </a:ext>
            </a:extLst>
          </p:cNvPr>
          <p:cNvSpPr/>
          <p:nvPr/>
        </p:nvSpPr>
        <p:spPr>
          <a:xfrm>
            <a:off x="5395847" y="698690"/>
            <a:ext cx="406400" cy="386080"/>
          </a:xfrm>
          <a:prstGeom prst="rect">
            <a:avLst/>
          </a:prstGeom>
          <a:solidFill>
            <a:srgbClr val="93636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721C6B0-D839-4FFB-A16F-CD32743E1DC4}"/>
              </a:ext>
            </a:extLst>
          </p:cNvPr>
          <p:cNvSpPr/>
          <p:nvPr/>
        </p:nvSpPr>
        <p:spPr>
          <a:xfrm>
            <a:off x="5395847" y="1084770"/>
            <a:ext cx="406400" cy="386080"/>
          </a:xfrm>
          <a:prstGeom prst="rect">
            <a:avLst/>
          </a:prstGeom>
          <a:solidFill>
            <a:srgbClr val="D9767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95FF4A0-EAF7-4ED8-8AF6-31E5717E830D}"/>
              </a:ext>
            </a:extLst>
          </p:cNvPr>
          <p:cNvSpPr/>
          <p:nvPr/>
        </p:nvSpPr>
        <p:spPr>
          <a:xfrm>
            <a:off x="4176647" y="108477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33F96C6-C226-4868-934B-6579C8365319}"/>
              </a:ext>
            </a:extLst>
          </p:cNvPr>
          <p:cNvSpPr/>
          <p:nvPr/>
        </p:nvSpPr>
        <p:spPr>
          <a:xfrm>
            <a:off x="4989447" y="108477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5C83C27-2970-40D6-8AE6-9A3F105780CD}"/>
              </a:ext>
            </a:extLst>
          </p:cNvPr>
          <p:cNvSpPr/>
          <p:nvPr/>
        </p:nvSpPr>
        <p:spPr>
          <a:xfrm>
            <a:off x="4583047" y="1084770"/>
            <a:ext cx="406400" cy="386080"/>
          </a:xfrm>
          <a:prstGeom prst="rect">
            <a:avLst/>
          </a:prstGeom>
          <a:solidFill>
            <a:srgbClr val="C06F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3B8FEA0-BBA6-4D54-84F9-E9962BC0E27C}"/>
              </a:ext>
            </a:extLst>
          </p:cNvPr>
          <p:cNvSpPr/>
          <p:nvPr/>
        </p:nvSpPr>
        <p:spPr>
          <a:xfrm>
            <a:off x="4174742" y="308369"/>
            <a:ext cx="406400" cy="386080"/>
          </a:xfrm>
          <a:prstGeom prst="rect">
            <a:avLst/>
          </a:prstGeom>
          <a:solidFill>
            <a:srgbClr val="93636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4FB1E90-9AE2-47EE-B885-EE552C215845}"/>
              </a:ext>
            </a:extLst>
          </p:cNvPr>
          <p:cNvSpPr/>
          <p:nvPr/>
        </p:nvSpPr>
        <p:spPr>
          <a:xfrm>
            <a:off x="67384" y="97118"/>
            <a:ext cx="118038" cy="15494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85B92964-C296-4CAF-824F-B6F07528AB7E}"/>
              </a:ext>
            </a:extLst>
          </p:cNvPr>
          <p:cNvSpPr/>
          <p:nvPr/>
        </p:nvSpPr>
        <p:spPr>
          <a:xfrm rot="10800000">
            <a:off x="5802247" y="136025"/>
            <a:ext cx="118038" cy="15494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C562A6B-4AD9-4134-83F3-B14B62418C44}"/>
              </a:ext>
            </a:extLst>
          </p:cNvPr>
          <p:cNvSpPr/>
          <p:nvPr/>
        </p:nvSpPr>
        <p:spPr>
          <a:xfrm>
            <a:off x="6629665" y="331051"/>
            <a:ext cx="406400" cy="386080"/>
          </a:xfrm>
          <a:prstGeom prst="rect">
            <a:avLst/>
          </a:prstGeom>
          <a:solidFill>
            <a:srgbClr val="A5D6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87ECD7-61ED-445E-B243-4FF30C2CC488}"/>
              </a:ext>
            </a:extLst>
          </p:cNvPr>
          <p:cNvSpPr/>
          <p:nvPr/>
        </p:nvSpPr>
        <p:spPr>
          <a:xfrm>
            <a:off x="7034159" y="717130"/>
            <a:ext cx="406400" cy="386080"/>
          </a:xfrm>
          <a:prstGeom prst="rect">
            <a:avLst/>
          </a:prstGeom>
          <a:solidFill>
            <a:srgbClr val="A5D6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3392FC-2664-4058-969B-62DEF8B1E86B}"/>
              </a:ext>
            </a:extLst>
          </p:cNvPr>
          <p:cNvSpPr/>
          <p:nvPr/>
        </p:nvSpPr>
        <p:spPr>
          <a:xfrm>
            <a:off x="7036065" y="331051"/>
            <a:ext cx="406400" cy="386080"/>
          </a:xfrm>
          <a:prstGeom prst="rect">
            <a:avLst/>
          </a:prstGeom>
          <a:solidFill>
            <a:srgbClr val="C8E6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219665F-5402-4CD2-ADD3-1F0F72F25821}"/>
              </a:ext>
            </a:extLst>
          </p:cNvPr>
          <p:cNvSpPr/>
          <p:nvPr/>
        </p:nvSpPr>
        <p:spPr>
          <a:xfrm>
            <a:off x="7442465" y="331051"/>
            <a:ext cx="406400" cy="386080"/>
          </a:xfrm>
          <a:prstGeom prst="rect">
            <a:avLst/>
          </a:prstGeom>
          <a:solidFill>
            <a:srgbClr val="43A0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078A00-BB8B-4E13-BA5C-BCDD99DA441D}"/>
              </a:ext>
            </a:extLst>
          </p:cNvPr>
          <p:cNvSpPr/>
          <p:nvPr/>
        </p:nvSpPr>
        <p:spPr>
          <a:xfrm>
            <a:off x="6223265" y="717131"/>
            <a:ext cx="406400" cy="386080"/>
          </a:xfrm>
          <a:prstGeom prst="rect">
            <a:avLst/>
          </a:prstGeom>
          <a:solidFill>
            <a:srgbClr val="C8E6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30225FA-EC94-4730-AE53-F869B7CE1372}"/>
              </a:ext>
            </a:extLst>
          </p:cNvPr>
          <p:cNvSpPr/>
          <p:nvPr/>
        </p:nvSpPr>
        <p:spPr>
          <a:xfrm>
            <a:off x="6628712" y="717130"/>
            <a:ext cx="406400" cy="386080"/>
          </a:xfrm>
          <a:prstGeom prst="rect">
            <a:avLst/>
          </a:prstGeom>
          <a:solidFill>
            <a:srgbClr val="E8F5E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1308-83D8-499B-B73A-A0E3D0A9750A}"/>
              </a:ext>
            </a:extLst>
          </p:cNvPr>
          <p:cNvSpPr/>
          <p:nvPr/>
        </p:nvSpPr>
        <p:spPr>
          <a:xfrm>
            <a:off x="7442465" y="717131"/>
            <a:ext cx="406400" cy="386080"/>
          </a:xfrm>
          <a:prstGeom prst="rect">
            <a:avLst/>
          </a:prstGeom>
          <a:solidFill>
            <a:srgbClr val="81C74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5A2C71-91F8-4264-9F1E-B5F1FC68C382}"/>
              </a:ext>
            </a:extLst>
          </p:cNvPr>
          <p:cNvSpPr/>
          <p:nvPr/>
        </p:nvSpPr>
        <p:spPr>
          <a:xfrm>
            <a:off x="7442465" y="1103211"/>
            <a:ext cx="406400" cy="386080"/>
          </a:xfrm>
          <a:prstGeom prst="rect">
            <a:avLst/>
          </a:prstGeom>
          <a:solidFill>
            <a:srgbClr val="4CAF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CCBB38-2BE1-4394-870F-34D2E17A614E}"/>
              </a:ext>
            </a:extLst>
          </p:cNvPr>
          <p:cNvSpPr/>
          <p:nvPr/>
        </p:nvSpPr>
        <p:spPr>
          <a:xfrm>
            <a:off x="6223265" y="1103211"/>
            <a:ext cx="406400" cy="386080"/>
          </a:xfrm>
          <a:prstGeom prst="rect">
            <a:avLst/>
          </a:prstGeom>
          <a:solidFill>
            <a:srgbClr val="66BB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2F0478F-26D9-4706-B821-84DC459AAA21}"/>
              </a:ext>
            </a:extLst>
          </p:cNvPr>
          <p:cNvSpPr/>
          <p:nvPr/>
        </p:nvSpPr>
        <p:spPr>
          <a:xfrm>
            <a:off x="7036065" y="1103211"/>
            <a:ext cx="406400" cy="386080"/>
          </a:xfrm>
          <a:prstGeom prst="rect">
            <a:avLst/>
          </a:prstGeom>
          <a:solidFill>
            <a:srgbClr val="81C78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05D614-A772-434C-AF62-BD201BEF188D}"/>
              </a:ext>
            </a:extLst>
          </p:cNvPr>
          <p:cNvSpPr/>
          <p:nvPr/>
        </p:nvSpPr>
        <p:spPr>
          <a:xfrm>
            <a:off x="6629665" y="1103211"/>
            <a:ext cx="406400" cy="386080"/>
          </a:xfrm>
          <a:prstGeom prst="rect">
            <a:avLst/>
          </a:prstGeom>
          <a:solidFill>
            <a:srgbClr val="388E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176240E-F245-4390-A240-DD45F64E1115}"/>
              </a:ext>
            </a:extLst>
          </p:cNvPr>
          <p:cNvSpPr/>
          <p:nvPr/>
        </p:nvSpPr>
        <p:spPr>
          <a:xfrm>
            <a:off x="6223265" y="331051"/>
            <a:ext cx="406400" cy="386080"/>
          </a:xfrm>
          <a:prstGeom prst="rect">
            <a:avLst/>
          </a:prstGeom>
          <a:solidFill>
            <a:srgbClr val="43A0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0793B84-D76D-4350-B6EC-F8DB81B2A6AA}"/>
              </a:ext>
            </a:extLst>
          </p:cNvPr>
          <p:cNvSpPr/>
          <p:nvPr/>
        </p:nvSpPr>
        <p:spPr>
          <a:xfrm>
            <a:off x="6219481" y="331051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7433916-8BBC-4DB1-A606-953749207D75}"/>
              </a:ext>
            </a:extLst>
          </p:cNvPr>
          <p:cNvSpPr/>
          <p:nvPr/>
        </p:nvSpPr>
        <p:spPr>
          <a:xfrm>
            <a:off x="6228461" y="330525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40ED93E-4290-4AF3-A5BC-95696F036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30258"/>
              </p:ext>
            </p:extLst>
          </p:nvPr>
        </p:nvGraphicFramePr>
        <p:xfrm>
          <a:off x="5941600" y="763881"/>
          <a:ext cx="26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4" name="Equation" r:id="rId16" imgW="260436" imgH="292183" progId="Equation.DSMT4">
                  <p:embed/>
                </p:oleObj>
              </mc:Choice>
              <mc:Fallback>
                <p:oleObj name="Equation" r:id="rId16" imgW="260436" imgH="2921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1600" y="763881"/>
                        <a:ext cx="260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E6F690C-8EB3-41F2-861D-51AEA4DCE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06343"/>
              </p:ext>
            </p:extLst>
          </p:nvPr>
        </p:nvGraphicFramePr>
        <p:xfrm>
          <a:off x="6951654" y="1467243"/>
          <a:ext cx="222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" name="Equation" r:id="rId18" imgW="222137" imgH="298562" progId="Equation.DSMT4">
                  <p:embed/>
                </p:oleObj>
              </mc:Choice>
              <mc:Fallback>
                <p:oleObj name="Equation" r:id="rId18" imgW="222137" imgH="2985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51654" y="1467243"/>
                        <a:ext cx="2222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CEE33A5-57B2-4C24-AD5B-38B9FF342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03741"/>
              </p:ext>
            </p:extLst>
          </p:nvPr>
        </p:nvGraphicFramePr>
        <p:xfrm>
          <a:off x="7872037" y="802358"/>
          <a:ext cx="2921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" name="Equation" r:id="rId20" imgW="291927" imgH="260285" progId="Equation.DSMT4">
                  <p:embed/>
                </p:oleObj>
              </mc:Choice>
              <mc:Fallback>
                <p:oleObj name="Equation" r:id="rId20" imgW="291927" imgH="2602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72037" y="802358"/>
                        <a:ext cx="29210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D800AE44-1E26-474B-BA9B-0AEA05057478}"/>
              </a:ext>
            </a:extLst>
          </p:cNvPr>
          <p:cNvSpPr/>
          <p:nvPr/>
        </p:nvSpPr>
        <p:spPr>
          <a:xfrm>
            <a:off x="7433862" y="331812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E75200C-948F-4E51-A572-867F78BCD158}"/>
              </a:ext>
            </a:extLst>
          </p:cNvPr>
          <p:cNvSpPr/>
          <p:nvPr/>
        </p:nvSpPr>
        <p:spPr>
          <a:xfrm>
            <a:off x="7434815" y="719380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0457B9-DFBC-4090-B6A3-3E4F347EE94C}"/>
              </a:ext>
            </a:extLst>
          </p:cNvPr>
          <p:cNvSpPr/>
          <p:nvPr/>
        </p:nvSpPr>
        <p:spPr>
          <a:xfrm>
            <a:off x="7435768" y="1102685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C57440D-6D47-4387-A789-F032917BCF11}"/>
              </a:ext>
            </a:extLst>
          </p:cNvPr>
          <p:cNvSpPr/>
          <p:nvPr/>
        </p:nvSpPr>
        <p:spPr>
          <a:xfrm>
            <a:off x="7028048" y="720401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A7DE708-0B84-4253-86D1-A16E4DB45044}"/>
              </a:ext>
            </a:extLst>
          </p:cNvPr>
          <p:cNvSpPr/>
          <p:nvPr/>
        </p:nvSpPr>
        <p:spPr>
          <a:xfrm>
            <a:off x="6631310" y="1102983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EDDE03E-1DAE-411F-B253-8B2402376B1A}"/>
              </a:ext>
            </a:extLst>
          </p:cNvPr>
          <p:cNvSpPr/>
          <p:nvPr/>
        </p:nvSpPr>
        <p:spPr>
          <a:xfrm>
            <a:off x="764397" y="316163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6D23A5D-6FC5-4796-9FC7-3CC24F736618}"/>
              </a:ext>
            </a:extLst>
          </p:cNvPr>
          <p:cNvSpPr/>
          <p:nvPr/>
        </p:nvSpPr>
        <p:spPr>
          <a:xfrm>
            <a:off x="1168891" y="702242"/>
            <a:ext cx="406400" cy="386080"/>
          </a:xfrm>
          <a:prstGeom prst="rect">
            <a:avLst/>
          </a:prstGeom>
          <a:solidFill>
            <a:srgbClr val="00AC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BFD9007-DABB-4214-B1AC-2D3805D03DEC}"/>
              </a:ext>
            </a:extLst>
          </p:cNvPr>
          <p:cNvSpPr/>
          <p:nvPr/>
        </p:nvSpPr>
        <p:spPr>
          <a:xfrm>
            <a:off x="1170797" y="316163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F72F5B0-1D81-4222-A19E-0F4DA7B08348}"/>
              </a:ext>
            </a:extLst>
          </p:cNvPr>
          <p:cNvSpPr/>
          <p:nvPr/>
        </p:nvSpPr>
        <p:spPr>
          <a:xfrm>
            <a:off x="1577197" y="316163"/>
            <a:ext cx="406400" cy="386080"/>
          </a:xfrm>
          <a:prstGeom prst="rect">
            <a:avLst/>
          </a:prstGeom>
          <a:solidFill>
            <a:srgbClr val="4DD0E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CFF54F6-0981-41CC-80E2-C2790FC3CEEC}"/>
              </a:ext>
            </a:extLst>
          </p:cNvPr>
          <p:cNvSpPr/>
          <p:nvPr/>
        </p:nvSpPr>
        <p:spPr>
          <a:xfrm>
            <a:off x="357997" y="702243"/>
            <a:ext cx="406400" cy="386080"/>
          </a:xfrm>
          <a:prstGeom prst="rect">
            <a:avLst/>
          </a:prstGeom>
          <a:solidFill>
            <a:srgbClr val="80DE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EFCFC73-8986-4646-BDF9-52123058CA35}"/>
              </a:ext>
            </a:extLst>
          </p:cNvPr>
          <p:cNvSpPr/>
          <p:nvPr/>
        </p:nvSpPr>
        <p:spPr>
          <a:xfrm>
            <a:off x="763444" y="702242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C3DAB8B-C124-4237-B756-4B13EE1A5A54}"/>
              </a:ext>
            </a:extLst>
          </p:cNvPr>
          <p:cNvSpPr/>
          <p:nvPr/>
        </p:nvSpPr>
        <p:spPr>
          <a:xfrm>
            <a:off x="1577197" y="702243"/>
            <a:ext cx="406400" cy="386080"/>
          </a:xfrm>
          <a:prstGeom prst="rect">
            <a:avLst/>
          </a:prstGeom>
          <a:solidFill>
            <a:srgbClr val="26C6D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9A2512B-CCC0-4F3C-B8F5-0F5F2614CA93}"/>
              </a:ext>
            </a:extLst>
          </p:cNvPr>
          <p:cNvSpPr/>
          <p:nvPr/>
        </p:nvSpPr>
        <p:spPr>
          <a:xfrm>
            <a:off x="1577197" y="1088323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EACF54-8793-45AA-9407-CF4CF19BA0CE}"/>
              </a:ext>
            </a:extLst>
          </p:cNvPr>
          <p:cNvSpPr/>
          <p:nvPr/>
        </p:nvSpPr>
        <p:spPr>
          <a:xfrm>
            <a:off x="357997" y="1088323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5D44D2A-2372-4124-96D3-A4AD0B0F9300}"/>
              </a:ext>
            </a:extLst>
          </p:cNvPr>
          <p:cNvSpPr/>
          <p:nvPr/>
        </p:nvSpPr>
        <p:spPr>
          <a:xfrm>
            <a:off x="1170797" y="1088323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6D24DBB-DB7D-4F86-979A-A55638690716}"/>
              </a:ext>
            </a:extLst>
          </p:cNvPr>
          <p:cNvSpPr/>
          <p:nvPr/>
        </p:nvSpPr>
        <p:spPr>
          <a:xfrm>
            <a:off x="764397" y="1088323"/>
            <a:ext cx="406400" cy="386080"/>
          </a:xfrm>
          <a:prstGeom prst="rect">
            <a:avLst/>
          </a:prstGeom>
          <a:solidFill>
            <a:srgbClr val="80DE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06EAEDC-F6FD-4E30-BD41-6F6A3DFFA1C0}"/>
              </a:ext>
            </a:extLst>
          </p:cNvPr>
          <p:cNvSpPr/>
          <p:nvPr/>
        </p:nvSpPr>
        <p:spPr>
          <a:xfrm>
            <a:off x="357997" y="316163"/>
            <a:ext cx="406400" cy="386080"/>
          </a:xfrm>
          <a:prstGeom prst="rect">
            <a:avLst/>
          </a:prstGeom>
          <a:solidFill>
            <a:srgbClr val="26C6D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839BA09-B051-4BBB-AFE0-4B291F03815A}"/>
              </a:ext>
            </a:extLst>
          </p:cNvPr>
          <p:cNvSpPr/>
          <p:nvPr/>
        </p:nvSpPr>
        <p:spPr>
          <a:xfrm>
            <a:off x="354213" y="316163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397971D-CCD4-4F12-AD59-8C44D1F8985C}"/>
              </a:ext>
            </a:extLst>
          </p:cNvPr>
          <p:cNvSpPr/>
          <p:nvPr/>
        </p:nvSpPr>
        <p:spPr>
          <a:xfrm>
            <a:off x="363193" y="315637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FE15571-0B8E-4FE5-849C-216CF03EBE02}"/>
              </a:ext>
            </a:extLst>
          </p:cNvPr>
          <p:cNvSpPr/>
          <p:nvPr/>
        </p:nvSpPr>
        <p:spPr>
          <a:xfrm>
            <a:off x="1572460" y="31517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291344A-0BB4-49DE-B98E-E79BD30F3FDE}"/>
              </a:ext>
            </a:extLst>
          </p:cNvPr>
          <p:cNvSpPr/>
          <p:nvPr/>
        </p:nvSpPr>
        <p:spPr>
          <a:xfrm>
            <a:off x="1572726" y="699921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74D1D9D-0DDD-4C8E-8F43-EECDA4E5C14B}"/>
              </a:ext>
            </a:extLst>
          </p:cNvPr>
          <p:cNvSpPr/>
          <p:nvPr/>
        </p:nvSpPr>
        <p:spPr>
          <a:xfrm>
            <a:off x="1573348" y="1086001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194530F-DEE6-4BFB-A95B-591013A57C35}"/>
              </a:ext>
            </a:extLst>
          </p:cNvPr>
          <p:cNvSpPr/>
          <p:nvPr/>
        </p:nvSpPr>
        <p:spPr>
          <a:xfrm>
            <a:off x="1170789" y="704565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5878D49-61D7-4BC3-9904-7EE1301661B7}"/>
              </a:ext>
            </a:extLst>
          </p:cNvPr>
          <p:cNvSpPr/>
          <p:nvPr/>
        </p:nvSpPr>
        <p:spPr>
          <a:xfrm>
            <a:off x="764846" y="1081163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7" name="对象 166">
            <a:extLst>
              <a:ext uri="{FF2B5EF4-FFF2-40B4-BE49-F238E27FC236}">
                <a16:creationId xmlns:a16="http://schemas.microsoft.com/office/drawing/2014/main" id="{8BC41EF0-C6D6-4521-979B-EAE838D9B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90034"/>
              </p:ext>
            </p:extLst>
          </p:nvPr>
        </p:nvGraphicFramePr>
        <p:xfrm>
          <a:off x="8451604" y="1484983"/>
          <a:ext cx="11033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" name="Equation" r:id="rId22" imgW="647640" imgH="177480" progId="Equation.DSMT4">
                  <p:embed/>
                </p:oleObj>
              </mc:Choice>
              <mc:Fallback>
                <p:oleObj name="Equation" r:id="rId22" imgW="647640" imgH="177480" progId="Equation.DSMT4">
                  <p:embed/>
                  <p:pic>
                    <p:nvPicPr>
                      <p:cNvPr id="241" name="对象 240">
                        <a:extLst>
                          <a:ext uri="{FF2B5EF4-FFF2-40B4-BE49-F238E27FC236}">
                            <a16:creationId xmlns:a16="http://schemas.microsoft.com/office/drawing/2014/main" id="{DD5F9481-9059-4C61-B094-0C5F388CB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51604" y="1484983"/>
                        <a:ext cx="1103312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矩形 167">
            <a:extLst>
              <a:ext uri="{FF2B5EF4-FFF2-40B4-BE49-F238E27FC236}">
                <a16:creationId xmlns:a16="http://schemas.microsoft.com/office/drawing/2014/main" id="{93E6FB2A-DF69-4D7B-9E36-B7A86C3DE6D2}"/>
              </a:ext>
            </a:extLst>
          </p:cNvPr>
          <p:cNvSpPr/>
          <p:nvPr/>
        </p:nvSpPr>
        <p:spPr>
          <a:xfrm>
            <a:off x="8589443" y="34150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F460BA3-6089-431B-AC07-5A953B292173}"/>
              </a:ext>
            </a:extLst>
          </p:cNvPr>
          <p:cNvSpPr/>
          <p:nvPr/>
        </p:nvSpPr>
        <p:spPr>
          <a:xfrm>
            <a:off x="8994891" y="723655"/>
            <a:ext cx="406400" cy="386080"/>
          </a:xfrm>
          <a:prstGeom prst="rect">
            <a:avLst/>
          </a:prstGeom>
          <a:solidFill>
            <a:srgbClr val="939684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B7F32C0-6B49-43A8-9F73-85F7E29A2C92}"/>
              </a:ext>
            </a:extLst>
          </p:cNvPr>
          <p:cNvSpPr/>
          <p:nvPr/>
        </p:nvSpPr>
        <p:spPr>
          <a:xfrm>
            <a:off x="8995843" y="34150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BA1C17B-6CEA-4AA7-8D01-28D1E6D35CEF}"/>
              </a:ext>
            </a:extLst>
          </p:cNvPr>
          <p:cNvSpPr/>
          <p:nvPr/>
        </p:nvSpPr>
        <p:spPr>
          <a:xfrm>
            <a:off x="9402243" y="341509"/>
            <a:ext cx="406400" cy="386080"/>
          </a:xfrm>
          <a:prstGeom prst="rect">
            <a:avLst/>
          </a:prstGeom>
          <a:solidFill>
            <a:srgbClr val="75845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F0B783F-FD63-4BE4-A33A-E6AE814E6599}"/>
              </a:ext>
            </a:extLst>
          </p:cNvPr>
          <p:cNvSpPr/>
          <p:nvPr/>
        </p:nvSpPr>
        <p:spPr>
          <a:xfrm>
            <a:off x="8183043" y="72758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CBEC81B-E45B-47B2-BF40-4341FA65B6F8}"/>
              </a:ext>
            </a:extLst>
          </p:cNvPr>
          <p:cNvSpPr/>
          <p:nvPr/>
        </p:nvSpPr>
        <p:spPr>
          <a:xfrm>
            <a:off x="8591322" y="731731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EFE5335-9B71-47D7-88D8-0474B699C981}"/>
              </a:ext>
            </a:extLst>
          </p:cNvPr>
          <p:cNvSpPr/>
          <p:nvPr/>
        </p:nvSpPr>
        <p:spPr>
          <a:xfrm>
            <a:off x="9402243" y="727589"/>
            <a:ext cx="406400" cy="386080"/>
          </a:xfrm>
          <a:prstGeom prst="rect">
            <a:avLst/>
          </a:prstGeom>
          <a:solidFill>
            <a:srgbClr val="8A955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5C8C2A4-9317-4A96-8A73-E48F1AF36B8B}"/>
              </a:ext>
            </a:extLst>
          </p:cNvPr>
          <p:cNvSpPr/>
          <p:nvPr/>
        </p:nvSpPr>
        <p:spPr>
          <a:xfrm>
            <a:off x="9402243" y="1113669"/>
            <a:ext cx="406400" cy="386080"/>
          </a:xfrm>
          <a:prstGeom prst="rect">
            <a:avLst/>
          </a:prstGeom>
          <a:solidFill>
            <a:srgbClr val="9393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904ECEA3-1001-4C3D-BC25-91DF1789E61E}"/>
              </a:ext>
            </a:extLst>
          </p:cNvPr>
          <p:cNvSpPr/>
          <p:nvPr/>
        </p:nvSpPr>
        <p:spPr>
          <a:xfrm>
            <a:off x="8183043" y="111366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96E371E0-9542-43D7-A288-CA0DA5B0D5AA}"/>
              </a:ext>
            </a:extLst>
          </p:cNvPr>
          <p:cNvSpPr/>
          <p:nvPr/>
        </p:nvSpPr>
        <p:spPr>
          <a:xfrm>
            <a:off x="8995843" y="111366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1854907-B028-4768-B0F9-29E9F535E160}"/>
              </a:ext>
            </a:extLst>
          </p:cNvPr>
          <p:cNvSpPr/>
          <p:nvPr/>
        </p:nvSpPr>
        <p:spPr>
          <a:xfrm>
            <a:off x="8589443" y="1113669"/>
            <a:ext cx="406400" cy="386080"/>
          </a:xfrm>
          <a:prstGeom prst="rect">
            <a:avLst/>
          </a:prstGeom>
          <a:solidFill>
            <a:srgbClr val="7C7F5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26F547C-4C0E-4A32-A657-CC6F570DCA77}"/>
              </a:ext>
            </a:extLst>
          </p:cNvPr>
          <p:cNvSpPr/>
          <p:nvPr/>
        </p:nvSpPr>
        <p:spPr>
          <a:xfrm>
            <a:off x="8181138" y="337268"/>
            <a:ext cx="406400" cy="386080"/>
          </a:xfrm>
          <a:prstGeom prst="rect">
            <a:avLst/>
          </a:prstGeom>
          <a:solidFill>
            <a:srgbClr val="6B825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A1F7D0CA-AA0A-44E1-9DBF-232BB521D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1617"/>
              </p:ext>
            </p:extLst>
          </p:nvPr>
        </p:nvGraphicFramePr>
        <p:xfrm>
          <a:off x="1025236" y="1444199"/>
          <a:ext cx="331952" cy="29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" name="Equation" r:id="rId24" imgW="203040" imgH="177480" progId="Equation.DSMT4">
                  <p:embed/>
                </p:oleObj>
              </mc:Choice>
              <mc:Fallback>
                <p:oleObj name="Equation" r:id="rId24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25236" y="1444199"/>
                        <a:ext cx="331952" cy="29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7FCFAF5A-E268-489A-8EEF-A21AB16EC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1038"/>
              </p:ext>
            </p:extLst>
          </p:nvPr>
        </p:nvGraphicFramePr>
        <p:xfrm>
          <a:off x="99055" y="2046830"/>
          <a:ext cx="294939" cy="112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240" name="对象 239">
                        <a:extLst>
                          <a:ext uri="{FF2B5EF4-FFF2-40B4-BE49-F238E27FC236}">
                            <a16:creationId xmlns:a16="http://schemas.microsoft.com/office/drawing/2014/main" id="{7E42233E-89E0-45AD-82D1-10E8577FB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55" y="2046830"/>
                        <a:ext cx="294939" cy="112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F828366C-FEF9-4EF1-8520-76E33B8B3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26891"/>
              </p:ext>
            </p:extLst>
          </p:nvPr>
        </p:nvGraphicFramePr>
        <p:xfrm>
          <a:off x="3880295" y="2553179"/>
          <a:ext cx="288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" name="Equation" r:id="rId6" imgW="126720" imgH="114120" progId="Equation.DSMT4">
                  <p:embed/>
                </p:oleObj>
              </mc:Choice>
              <mc:Fallback>
                <p:oleObj name="Equation" r:id="rId6" imgW="126720" imgH="11412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EBF4E20-CAD0-46D2-896A-0920FE604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0295" y="2553179"/>
                        <a:ext cx="2889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48B9417C-468E-41D0-B175-3E5945FF9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8459"/>
              </p:ext>
            </p:extLst>
          </p:nvPr>
        </p:nvGraphicFramePr>
        <p:xfrm>
          <a:off x="451922" y="1742290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1" name="Equation" r:id="rId26" imgW="1066680" imgH="228600" progId="Equation.DSMT4">
                  <p:embed/>
                </p:oleObj>
              </mc:Choice>
              <mc:Fallback>
                <p:oleObj name="Equation" r:id="rId26" imgW="106668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1922" y="1742290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>
            <a:extLst>
              <a:ext uri="{FF2B5EF4-FFF2-40B4-BE49-F238E27FC236}">
                <a16:creationId xmlns:a16="http://schemas.microsoft.com/office/drawing/2014/main" id="{FB369823-0B1E-4E40-8119-C2B6A0B8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86824"/>
              </p:ext>
            </p:extLst>
          </p:nvPr>
        </p:nvGraphicFramePr>
        <p:xfrm>
          <a:off x="4579855" y="3196337"/>
          <a:ext cx="757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2" name="Equation" r:id="rId28" imgW="444240" imgH="177480" progId="Equation.DSMT4">
                  <p:embed/>
                </p:oleObj>
              </mc:Choice>
              <mc:Fallback>
                <p:oleObj name="Equation" r:id="rId28" imgW="444240" imgH="177480" progId="Equation.DSMT4">
                  <p:embed/>
                  <p:pic>
                    <p:nvPicPr>
                      <p:cNvPr id="241" name="对象 240">
                        <a:extLst>
                          <a:ext uri="{FF2B5EF4-FFF2-40B4-BE49-F238E27FC236}">
                            <a16:creationId xmlns:a16="http://schemas.microsoft.com/office/drawing/2014/main" id="{DD5F9481-9059-4C61-B094-0C5F388CB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9855" y="3196337"/>
                        <a:ext cx="757238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8F91D179-DAF9-4966-8D21-5FC7F83FF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093458"/>
              </p:ext>
            </p:extLst>
          </p:nvPr>
        </p:nvGraphicFramePr>
        <p:xfrm>
          <a:off x="2937797" y="3195020"/>
          <a:ext cx="279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" name="Equation" r:id="rId29" imgW="164880" imgH="177480" progId="Equation.DSMT4">
                  <p:embed/>
                </p:oleObj>
              </mc:Choice>
              <mc:Fallback>
                <p:oleObj name="Equation" r:id="rId29" imgW="164880" imgH="177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D765F9A-1F97-446E-9C79-BF7442069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7797" y="3195020"/>
                        <a:ext cx="2794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>
            <a:extLst>
              <a:ext uri="{FF2B5EF4-FFF2-40B4-BE49-F238E27FC236}">
                <a16:creationId xmlns:a16="http://schemas.microsoft.com/office/drawing/2014/main" id="{BBA5C3A1-9FDF-4AAC-99EF-0EC1CF618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721071"/>
              </p:ext>
            </p:extLst>
          </p:nvPr>
        </p:nvGraphicFramePr>
        <p:xfrm>
          <a:off x="1979850" y="2516290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4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A46A2F53-5B04-4036-8D02-5B22E4303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9850" y="2516290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矩形 185">
            <a:extLst>
              <a:ext uri="{FF2B5EF4-FFF2-40B4-BE49-F238E27FC236}">
                <a16:creationId xmlns:a16="http://schemas.microsoft.com/office/drawing/2014/main" id="{7C1573DB-4904-428A-88D5-DF45B40D27C3}"/>
              </a:ext>
            </a:extLst>
          </p:cNvPr>
          <p:cNvSpPr/>
          <p:nvPr/>
        </p:nvSpPr>
        <p:spPr>
          <a:xfrm>
            <a:off x="2243549" y="2066503"/>
            <a:ext cx="162305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544790B1-2328-4DC1-A449-687E32045B08}"/>
              </a:ext>
            </a:extLst>
          </p:cNvPr>
          <p:cNvSpPr/>
          <p:nvPr/>
        </p:nvSpPr>
        <p:spPr>
          <a:xfrm>
            <a:off x="2241643" y="2064664"/>
            <a:ext cx="406400" cy="3860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7FB3B4B-CD2D-4410-B311-8D6C2AE94E63}"/>
              </a:ext>
            </a:extLst>
          </p:cNvPr>
          <p:cNvSpPr/>
          <p:nvPr/>
        </p:nvSpPr>
        <p:spPr>
          <a:xfrm>
            <a:off x="3460843" y="2838659"/>
            <a:ext cx="406400" cy="38411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246400F-1946-45D2-AC2D-2B888ABDC027}"/>
              </a:ext>
            </a:extLst>
          </p:cNvPr>
          <p:cNvSpPr/>
          <p:nvPr/>
        </p:nvSpPr>
        <p:spPr>
          <a:xfrm>
            <a:off x="3460843" y="206637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2EC4497-8EDF-4245-99C8-D362CB3A9916}"/>
              </a:ext>
            </a:extLst>
          </p:cNvPr>
          <p:cNvSpPr/>
          <p:nvPr/>
        </p:nvSpPr>
        <p:spPr>
          <a:xfrm>
            <a:off x="3052537" y="2838530"/>
            <a:ext cx="406400" cy="38424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ED4106E-1672-4228-8CD6-F4BF6C48A9AC}"/>
              </a:ext>
            </a:extLst>
          </p:cNvPr>
          <p:cNvSpPr/>
          <p:nvPr/>
        </p:nvSpPr>
        <p:spPr>
          <a:xfrm>
            <a:off x="3052537" y="2452448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B6BDA8CE-B2B8-4803-9C4E-F10D741C84C7}"/>
              </a:ext>
            </a:extLst>
          </p:cNvPr>
          <p:cNvSpPr/>
          <p:nvPr/>
        </p:nvSpPr>
        <p:spPr>
          <a:xfrm>
            <a:off x="3052537" y="206453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EA51281-C4B6-475B-BD3D-5F1E3B82765B}"/>
              </a:ext>
            </a:extLst>
          </p:cNvPr>
          <p:cNvSpPr/>
          <p:nvPr/>
        </p:nvSpPr>
        <p:spPr>
          <a:xfrm>
            <a:off x="2644231" y="2064406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7E8D59A-9F87-4555-BAA1-AABF2879869D}"/>
              </a:ext>
            </a:extLst>
          </p:cNvPr>
          <p:cNvSpPr/>
          <p:nvPr/>
        </p:nvSpPr>
        <p:spPr>
          <a:xfrm>
            <a:off x="2240690" y="2837221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C9338F5-8BDE-4906-A0B2-802F24168D90}"/>
              </a:ext>
            </a:extLst>
          </p:cNvPr>
          <p:cNvSpPr/>
          <p:nvPr/>
        </p:nvSpPr>
        <p:spPr>
          <a:xfrm>
            <a:off x="2240690" y="245140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A410BFF-225D-4301-9758-61D8A42CF7EB}"/>
              </a:ext>
            </a:extLst>
          </p:cNvPr>
          <p:cNvSpPr/>
          <p:nvPr/>
        </p:nvSpPr>
        <p:spPr>
          <a:xfrm>
            <a:off x="2648968" y="283551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F96643E4-EF6D-45BB-9660-8099B7266357}"/>
              </a:ext>
            </a:extLst>
          </p:cNvPr>
          <p:cNvSpPr/>
          <p:nvPr/>
        </p:nvSpPr>
        <p:spPr>
          <a:xfrm>
            <a:off x="3460254" y="2449886"/>
            <a:ext cx="406400" cy="387725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EF3F678-EBA2-4CF7-B40A-9A46BACA2AA3}"/>
              </a:ext>
            </a:extLst>
          </p:cNvPr>
          <p:cNvSpPr/>
          <p:nvPr/>
        </p:nvSpPr>
        <p:spPr>
          <a:xfrm>
            <a:off x="4578310" y="206343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37CD73E-8F19-4A9A-A377-B7B0B523AFB1}"/>
              </a:ext>
            </a:extLst>
          </p:cNvPr>
          <p:cNvSpPr/>
          <p:nvPr/>
        </p:nvSpPr>
        <p:spPr>
          <a:xfrm>
            <a:off x="4983758" y="244557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B8102E5B-A938-4E53-9202-6DC63F1B1ABC}"/>
              </a:ext>
            </a:extLst>
          </p:cNvPr>
          <p:cNvSpPr/>
          <p:nvPr/>
        </p:nvSpPr>
        <p:spPr>
          <a:xfrm>
            <a:off x="4984710" y="206343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79213C72-77AC-4E5A-BE80-35263FA7A194}"/>
              </a:ext>
            </a:extLst>
          </p:cNvPr>
          <p:cNvSpPr/>
          <p:nvPr/>
        </p:nvSpPr>
        <p:spPr>
          <a:xfrm>
            <a:off x="5391110" y="206343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F277D84E-A5FA-4C23-9FFE-2FD7D5E7567E}"/>
              </a:ext>
            </a:extLst>
          </p:cNvPr>
          <p:cNvSpPr/>
          <p:nvPr/>
        </p:nvSpPr>
        <p:spPr>
          <a:xfrm>
            <a:off x="4171910" y="244951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5ED79C4-D0AD-4E43-B433-3CD923BFD239}"/>
              </a:ext>
            </a:extLst>
          </p:cNvPr>
          <p:cNvSpPr/>
          <p:nvPr/>
        </p:nvSpPr>
        <p:spPr>
          <a:xfrm>
            <a:off x="4580189" y="2453653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5F1D11EF-B8C9-4023-AB40-3598EBA6039C}"/>
              </a:ext>
            </a:extLst>
          </p:cNvPr>
          <p:cNvSpPr/>
          <p:nvPr/>
        </p:nvSpPr>
        <p:spPr>
          <a:xfrm>
            <a:off x="5391110" y="244951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596D28C2-7148-4C6A-9008-9996D847A05F}"/>
              </a:ext>
            </a:extLst>
          </p:cNvPr>
          <p:cNvSpPr/>
          <p:nvPr/>
        </p:nvSpPr>
        <p:spPr>
          <a:xfrm>
            <a:off x="5391110" y="283559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50640AE2-3331-4E54-B0CF-1317FE1AE5F2}"/>
              </a:ext>
            </a:extLst>
          </p:cNvPr>
          <p:cNvSpPr/>
          <p:nvPr/>
        </p:nvSpPr>
        <p:spPr>
          <a:xfrm>
            <a:off x="4171910" y="283559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F25CB053-B04F-4E90-BBB1-6B811A1BE4EF}"/>
              </a:ext>
            </a:extLst>
          </p:cNvPr>
          <p:cNvSpPr/>
          <p:nvPr/>
        </p:nvSpPr>
        <p:spPr>
          <a:xfrm>
            <a:off x="4984710" y="283559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ECB14C9F-71C4-4B38-A3E0-876E4907B79A}"/>
              </a:ext>
            </a:extLst>
          </p:cNvPr>
          <p:cNvSpPr/>
          <p:nvPr/>
        </p:nvSpPr>
        <p:spPr>
          <a:xfrm>
            <a:off x="4578310" y="283559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F1845A5-3E47-4839-B3D8-B08B6108F6EB}"/>
              </a:ext>
            </a:extLst>
          </p:cNvPr>
          <p:cNvSpPr/>
          <p:nvPr/>
        </p:nvSpPr>
        <p:spPr>
          <a:xfrm>
            <a:off x="4170005" y="2059190"/>
            <a:ext cx="406400" cy="386080"/>
          </a:xfrm>
          <a:prstGeom prst="rect">
            <a:avLst/>
          </a:prstGeom>
          <a:solidFill>
            <a:srgbClr val="93636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左中括号 209">
            <a:extLst>
              <a:ext uri="{FF2B5EF4-FFF2-40B4-BE49-F238E27FC236}">
                <a16:creationId xmlns:a16="http://schemas.microsoft.com/office/drawing/2014/main" id="{CBA94A6F-AEAA-4C2F-B67D-DCEAD0611AB0}"/>
              </a:ext>
            </a:extLst>
          </p:cNvPr>
          <p:cNvSpPr/>
          <p:nvPr/>
        </p:nvSpPr>
        <p:spPr>
          <a:xfrm>
            <a:off x="62647" y="1847939"/>
            <a:ext cx="118038" cy="15494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左中括号 210">
            <a:extLst>
              <a:ext uri="{FF2B5EF4-FFF2-40B4-BE49-F238E27FC236}">
                <a16:creationId xmlns:a16="http://schemas.microsoft.com/office/drawing/2014/main" id="{096B22BE-5798-4626-AADB-5277D9CF897B}"/>
              </a:ext>
            </a:extLst>
          </p:cNvPr>
          <p:cNvSpPr/>
          <p:nvPr/>
        </p:nvSpPr>
        <p:spPr>
          <a:xfrm rot="10800000">
            <a:off x="5797510" y="1886846"/>
            <a:ext cx="118038" cy="15494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A22C71E-6550-46BB-90C9-013AC6D6EEC7}"/>
              </a:ext>
            </a:extLst>
          </p:cNvPr>
          <p:cNvSpPr/>
          <p:nvPr/>
        </p:nvSpPr>
        <p:spPr>
          <a:xfrm>
            <a:off x="6624928" y="2081872"/>
            <a:ext cx="406400" cy="386080"/>
          </a:xfrm>
          <a:prstGeom prst="rect">
            <a:avLst/>
          </a:prstGeom>
          <a:solidFill>
            <a:srgbClr val="A5D6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161407-F5C4-4819-B626-FE0DE573DAD5}"/>
              </a:ext>
            </a:extLst>
          </p:cNvPr>
          <p:cNvSpPr/>
          <p:nvPr/>
        </p:nvSpPr>
        <p:spPr>
          <a:xfrm>
            <a:off x="7029422" y="2467951"/>
            <a:ext cx="406400" cy="386080"/>
          </a:xfrm>
          <a:prstGeom prst="rect">
            <a:avLst/>
          </a:prstGeom>
          <a:solidFill>
            <a:srgbClr val="A5D6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9113D32-996F-4C93-8EDE-9E3D8B0E8D52}"/>
              </a:ext>
            </a:extLst>
          </p:cNvPr>
          <p:cNvSpPr/>
          <p:nvPr/>
        </p:nvSpPr>
        <p:spPr>
          <a:xfrm>
            <a:off x="7031328" y="2081872"/>
            <a:ext cx="406400" cy="386080"/>
          </a:xfrm>
          <a:prstGeom prst="rect">
            <a:avLst/>
          </a:prstGeom>
          <a:solidFill>
            <a:srgbClr val="C8E6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DAF5E241-3683-4940-9662-A5D0C7535400}"/>
              </a:ext>
            </a:extLst>
          </p:cNvPr>
          <p:cNvSpPr/>
          <p:nvPr/>
        </p:nvSpPr>
        <p:spPr>
          <a:xfrm>
            <a:off x="7437728" y="2081872"/>
            <a:ext cx="406400" cy="386080"/>
          </a:xfrm>
          <a:prstGeom prst="rect">
            <a:avLst/>
          </a:prstGeom>
          <a:solidFill>
            <a:srgbClr val="43A0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51D292D-4B11-47E0-982A-94FA51FAB5F4}"/>
              </a:ext>
            </a:extLst>
          </p:cNvPr>
          <p:cNvSpPr/>
          <p:nvPr/>
        </p:nvSpPr>
        <p:spPr>
          <a:xfrm>
            <a:off x="6218528" y="2467952"/>
            <a:ext cx="406400" cy="386080"/>
          </a:xfrm>
          <a:prstGeom prst="rect">
            <a:avLst/>
          </a:prstGeom>
          <a:solidFill>
            <a:srgbClr val="C8E6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6212937D-F74A-4268-A9B8-AD75666758C2}"/>
              </a:ext>
            </a:extLst>
          </p:cNvPr>
          <p:cNvSpPr/>
          <p:nvPr/>
        </p:nvSpPr>
        <p:spPr>
          <a:xfrm>
            <a:off x="6623975" y="2467951"/>
            <a:ext cx="406400" cy="386080"/>
          </a:xfrm>
          <a:prstGeom prst="rect">
            <a:avLst/>
          </a:prstGeom>
          <a:solidFill>
            <a:srgbClr val="E8F5E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7D45CA4D-D91A-4772-A259-B63DBFEEDD16}"/>
              </a:ext>
            </a:extLst>
          </p:cNvPr>
          <p:cNvSpPr/>
          <p:nvPr/>
        </p:nvSpPr>
        <p:spPr>
          <a:xfrm>
            <a:off x="7437728" y="2467952"/>
            <a:ext cx="406400" cy="386080"/>
          </a:xfrm>
          <a:prstGeom prst="rect">
            <a:avLst/>
          </a:prstGeom>
          <a:solidFill>
            <a:srgbClr val="81C74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6870092-EA73-4575-9BAE-B9960E5DAF8E}"/>
              </a:ext>
            </a:extLst>
          </p:cNvPr>
          <p:cNvSpPr/>
          <p:nvPr/>
        </p:nvSpPr>
        <p:spPr>
          <a:xfrm>
            <a:off x="7437728" y="2854032"/>
            <a:ext cx="406400" cy="386080"/>
          </a:xfrm>
          <a:prstGeom prst="rect">
            <a:avLst/>
          </a:prstGeom>
          <a:solidFill>
            <a:srgbClr val="4CAF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570C549D-585C-4ADF-BF7A-CA6F6EACBB50}"/>
              </a:ext>
            </a:extLst>
          </p:cNvPr>
          <p:cNvSpPr/>
          <p:nvPr/>
        </p:nvSpPr>
        <p:spPr>
          <a:xfrm>
            <a:off x="6218528" y="2854032"/>
            <a:ext cx="406400" cy="386080"/>
          </a:xfrm>
          <a:prstGeom prst="rect">
            <a:avLst/>
          </a:prstGeom>
          <a:solidFill>
            <a:srgbClr val="66BB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88056C6-80F3-4340-BB2B-E698683D2A33}"/>
              </a:ext>
            </a:extLst>
          </p:cNvPr>
          <p:cNvSpPr/>
          <p:nvPr/>
        </p:nvSpPr>
        <p:spPr>
          <a:xfrm>
            <a:off x="7031328" y="2854032"/>
            <a:ext cx="406400" cy="386080"/>
          </a:xfrm>
          <a:prstGeom prst="rect">
            <a:avLst/>
          </a:prstGeom>
          <a:solidFill>
            <a:srgbClr val="81C78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4F16B069-6A51-42E1-BC96-274854E95563}"/>
              </a:ext>
            </a:extLst>
          </p:cNvPr>
          <p:cNvSpPr/>
          <p:nvPr/>
        </p:nvSpPr>
        <p:spPr>
          <a:xfrm>
            <a:off x="6624928" y="2854032"/>
            <a:ext cx="406400" cy="386080"/>
          </a:xfrm>
          <a:prstGeom prst="rect">
            <a:avLst/>
          </a:prstGeom>
          <a:solidFill>
            <a:srgbClr val="388E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7D1286D7-4A11-4C73-B239-59F6BC65B66B}"/>
              </a:ext>
            </a:extLst>
          </p:cNvPr>
          <p:cNvSpPr/>
          <p:nvPr/>
        </p:nvSpPr>
        <p:spPr>
          <a:xfrm>
            <a:off x="6218528" y="2081872"/>
            <a:ext cx="406400" cy="386080"/>
          </a:xfrm>
          <a:prstGeom prst="rect">
            <a:avLst/>
          </a:prstGeom>
          <a:solidFill>
            <a:srgbClr val="43A0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B96C48E-0608-450B-8866-A3386B710176}"/>
              </a:ext>
            </a:extLst>
          </p:cNvPr>
          <p:cNvSpPr/>
          <p:nvPr/>
        </p:nvSpPr>
        <p:spPr>
          <a:xfrm>
            <a:off x="6214744" y="2081872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6D881611-25B5-47D7-8EBB-DAEF73AD71E2}"/>
              </a:ext>
            </a:extLst>
          </p:cNvPr>
          <p:cNvSpPr/>
          <p:nvPr/>
        </p:nvSpPr>
        <p:spPr>
          <a:xfrm>
            <a:off x="6223724" y="2081346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26" name="对象 225">
            <a:extLst>
              <a:ext uri="{FF2B5EF4-FFF2-40B4-BE49-F238E27FC236}">
                <a16:creationId xmlns:a16="http://schemas.microsoft.com/office/drawing/2014/main" id="{2597E288-91AA-45A3-A040-6437AC8E2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88452"/>
              </p:ext>
            </p:extLst>
          </p:nvPr>
        </p:nvGraphicFramePr>
        <p:xfrm>
          <a:off x="5936863" y="2514702"/>
          <a:ext cx="26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" name="Equation" r:id="rId30" imgW="260436" imgH="292183" progId="Equation.DSMT4">
                  <p:embed/>
                </p:oleObj>
              </mc:Choice>
              <mc:Fallback>
                <p:oleObj name="Equation" r:id="rId30" imgW="260436" imgH="292183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40ED93E-4290-4AF3-A5BC-95696F036C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36863" y="2514702"/>
                        <a:ext cx="260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>
            <a:extLst>
              <a:ext uri="{FF2B5EF4-FFF2-40B4-BE49-F238E27FC236}">
                <a16:creationId xmlns:a16="http://schemas.microsoft.com/office/drawing/2014/main" id="{569B948B-BB87-42BA-80A8-23FE22DF2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65070"/>
              </p:ext>
            </p:extLst>
          </p:nvPr>
        </p:nvGraphicFramePr>
        <p:xfrm>
          <a:off x="6946917" y="3218064"/>
          <a:ext cx="222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6" name="Equation" r:id="rId31" imgW="222137" imgH="298562" progId="Equation.DSMT4">
                  <p:embed/>
                </p:oleObj>
              </mc:Choice>
              <mc:Fallback>
                <p:oleObj name="Equation" r:id="rId31" imgW="222137" imgH="298562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E6F690C-8EB3-41F2-861D-51AEA4DCE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46917" y="3218064"/>
                        <a:ext cx="2222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>
            <a:extLst>
              <a:ext uri="{FF2B5EF4-FFF2-40B4-BE49-F238E27FC236}">
                <a16:creationId xmlns:a16="http://schemas.microsoft.com/office/drawing/2014/main" id="{24E8FFE4-8FD3-46F6-A21A-7C69D2B5A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62013"/>
              </p:ext>
            </p:extLst>
          </p:nvPr>
        </p:nvGraphicFramePr>
        <p:xfrm>
          <a:off x="7867300" y="2553179"/>
          <a:ext cx="2921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" name="Equation" r:id="rId32" imgW="291927" imgH="260285" progId="Equation.DSMT4">
                  <p:embed/>
                </p:oleObj>
              </mc:Choice>
              <mc:Fallback>
                <p:oleObj name="Equation" r:id="rId32" imgW="291927" imgH="260285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CEE33A5-57B2-4C24-AD5B-38B9FF342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67300" y="2553179"/>
                        <a:ext cx="29210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>
            <a:extLst>
              <a:ext uri="{FF2B5EF4-FFF2-40B4-BE49-F238E27FC236}">
                <a16:creationId xmlns:a16="http://schemas.microsoft.com/office/drawing/2014/main" id="{6225394D-BC30-4BC2-8CF9-3C6DB9EE38C9}"/>
              </a:ext>
            </a:extLst>
          </p:cNvPr>
          <p:cNvSpPr/>
          <p:nvPr/>
        </p:nvSpPr>
        <p:spPr>
          <a:xfrm>
            <a:off x="7429125" y="2082633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16A690FF-85AE-4D92-A28B-09DD6A466C5C}"/>
              </a:ext>
            </a:extLst>
          </p:cNvPr>
          <p:cNvSpPr/>
          <p:nvPr/>
        </p:nvSpPr>
        <p:spPr>
          <a:xfrm>
            <a:off x="7430078" y="2470201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2A655A2-16C9-45D8-B15E-22219391DE78}"/>
              </a:ext>
            </a:extLst>
          </p:cNvPr>
          <p:cNvSpPr/>
          <p:nvPr/>
        </p:nvSpPr>
        <p:spPr>
          <a:xfrm>
            <a:off x="7431031" y="2853506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42F524B-4293-450A-90CA-3CC4314A9CFF}"/>
              </a:ext>
            </a:extLst>
          </p:cNvPr>
          <p:cNvSpPr/>
          <p:nvPr/>
        </p:nvSpPr>
        <p:spPr>
          <a:xfrm>
            <a:off x="7023311" y="2471222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0F1F9798-AC8B-4DCC-BEE6-39B653BA51F0}"/>
              </a:ext>
            </a:extLst>
          </p:cNvPr>
          <p:cNvSpPr/>
          <p:nvPr/>
        </p:nvSpPr>
        <p:spPr>
          <a:xfrm>
            <a:off x="6626573" y="2853804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203BCA09-84E4-4D81-BA2C-B234D34F6CC7}"/>
              </a:ext>
            </a:extLst>
          </p:cNvPr>
          <p:cNvSpPr/>
          <p:nvPr/>
        </p:nvSpPr>
        <p:spPr>
          <a:xfrm>
            <a:off x="759660" y="2066984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707DEB7-FC87-4A90-83E2-5371867FAD75}"/>
              </a:ext>
            </a:extLst>
          </p:cNvPr>
          <p:cNvSpPr/>
          <p:nvPr/>
        </p:nvSpPr>
        <p:spPr>
          <a:xfrm>
            <a:off x="1164154" y="2453063"/>
            <a:ext cx="406400" cy="386080"/>
          </a:xfrm>
          <a:prstGeom prst="rect">
            <a:avLst/>
          </a:prstGeom>
          <a:solidFill>
            <a:srgbClr val="00AC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AFD68D8-CF95-45D5-AE68-C0D43C5303F2}"/>
              </a:ext>
            </a:extLst>
          </p:cNvPr>
          <p:cNvSpPr/>
          <p:nvPr/>
        </p:nvSpPr>
        <p:spPr>
          <a:xfrm>
            <a:off x="1166060" y="2066984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21B616DE-11F5-4670-AD51-072F8DF81045}"/>
              </a:ext>
            </a:extLst>
          </p:cNvPr>
          <p:cNvSpPr/>
          <p:nvPr/>
        </p:nvSpPr>
        <p:spPr>
          <a:xfrm>
            <a:off x="1572460" y="2066984"/>
            <a:ext cx="406400" cy="386080"/>
          </a:xfrm>
          <a:prstGeom prst="rect">
            <a:avLst/>
          </a:prstGeom>
          <a:solidFill>
            <a:srgbClr val="4DD0E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22755C4-91DF-4C6F-B4B6-983B0698E1B8}"/>
              </a:ext>
            </a:extLst>
          </p:cNvPr>
          <p:cNvSpPr/>
          <p:nvPr/>
        </p:nvSpPr>
        <p:spPr>
          <a:xfrm>
            <a:off x="353260" y="2453064"/>
            <a:ext cx="406400" cy="386080"/>
          </a:xfrm>
          <a:prstGeom prst="rect">
            <a:avLst/>
          </a:prstGeom>
          <a:solidFill>
            <a:srgbClr val="80DE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58F3607-06B7-49D0-9C61-4E922FDD4731}"/>
              </a:ext>
            </a:extLst>
          </p:cNvPr>
          <p:cNvSpPr/>
          <p:nvPr/>
        </p:nvSpPr>
        <p:spPr>
          <a:xfrm>
            <a:off x="758707" y="2453063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5E291EB4-7C7D-4193-B9BF-909E22A70D43}"/>
              </a:ext>
            </a:extLst>
          </p:cNvPr>
          <p:cNvSpPr/>
          <p:nvPr/>
        </p:nvSpPr>
        <p:spPr>
          <a:xfrm>
            <a:off x="1572460" y="2453064"/>
            <a:ext cx="406400" cy="386080"/>
          </a:xfrm>
          <a:prstGeom prst="rect">
            <a:avLst/>
          </a:prstGeom>
          <a:solidFill>
            <a:srgbClr val="26C6D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F590D82E-E36D-4270-8D02-3CCDF334FBC0}"/>
              </a:ext>
            </a:extLst>
          </p:cNvPr>
          <p:cNvSpPr/>
          <p:nvPr/>
        </p:nvSpPr>
        <p:spPr>
          <a:xfrm>
            <a:off x="1572460" y="2839144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C4C05250-61FE-4E2F-BFFA-90E5AB814822}"/>
              </a:ext>
            </a:extLst>
          </p:cNvPr>
          <p:cNvSpPr/>
          <p:nvPr/>
        </p:nvSpPr>
        <p:spPr>
          <a:xfrm>
            <a:off x="353260" y="2839144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4258416-AB0E-4048-BB34-1D7369B6B4B0}"/>
              </a:ext>
            </a:extLst>
          </p:cNvPr>
          <p:cNvSpPr/>
          <p:nvPr/>
        </p:nvSpPr>
        <p:spPr>
          <a:xfrm>
            <a:off x="1166060" y="2839144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7AD0FFB8-3F7E-40F5-ADDF-2649C939A8AA}"/>
              </a:ext>
            </a:extLst>
          </p:cNvPr>
          <p:cNvSpPr/>
          <p:nvPr/>
        </p:nvSpPr>
        <p:spPr>
          <a:xfrm>
            <a:off x="759660" y="2839144"/>
            <a:ext cx="406400" cy="386080"/>
          </a:xfrm>
          <a:prstGeom prst="rect">
            <a:avLst/>
          </a:prstGeom>
          <a:solidFill>
            <a:srgbClr val="80DE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0F44E3A5-7AE8-457B-973E-30CFD267C5C2}"/>
              </a:ext>
            </a:extLst>
          </p:cNvPr>
          <p:cNvSpPr/>
          <p:nvPr/>
        </p:nvSpPr>
        <p:spPr>
          <a:xfrm>
            <a:off x="353260" y="2066984"/>
            <a:ext cx="406400" cy="386080"/>
          </a:xfrm>
          <a:prstGeom prst="rect">
            <a:avLst/>
          </a:prstGeom>
          <a:solidFill>
            <a:srgbClr val="26C6D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CBE9F0E7-E354-436E-9A92-8FDEE006B4C9}"/>
              </a:ext>
            </a:extLst>
          </p:cNvPr>
          <p:cNvSpPr/>
          <p:nvPr/>
        </p:nvSpPr>
        <p:spPr>
          <a:xfrm>
            <a:off x="349476" y="2066984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015436A0-C242-494A-A1FB-9DEDAB6057E3}"/>
              </a:ext>
            </a:extLst>
          </p:cNvPr>
          <p:cNvSpPr/>
          <p:nvPr/>
        </p:nvSpPr>
        <p:spPr>
          <a:xfrm>
            <a:off x="358456" y="206645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55" name="对象 254">
            <a:extLst>
              <a:ext uri="{FF2B5EF4-FFF2-40B4-BE49-F238E27FC236}">
                <a16:creationId xmlns:a16="http://schemas.microsoft.com/office/drawing/2014/main" id="{686AE52E-2766-45F9-89CD-1BFCCBCD6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24861"/>
              </p:ext>
            </p:extLst>
          </p:nvPr>
        </p:nvGraphicFramePr>
        <p:xfrm>
          <a:off x="8446867" y="3235804"/>
          <a:ext cx="11033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Equation" r:id="rId33" imgW="647640" imgH="177480" progId="Equation.DSMT4">
                  <p:embed/>
                </p:oleObj>
              </mc:Choice>
              <mc:Fallback>
                <p:oleObj name="Equation" r:id="rId33" imgW="647640" imgH="177480" progId="Equation.DSMT4">
                  <p:embed/>
                  <p:pic>
                    <p:nvPicPr>
                      <p:cNvPr id="167" name="对象 166">
                        <a:extLst>
                          <a:ext uri="{FF2B5EF4-FFF2-40B4-BE49-F238E27FC236}">
                            <a16:creationId xmlns:a16="http://schemas.microsoft.com/office/drawing/2014/main" id="{8BC41EF0-C6D6-4521-979B-EAE838D9B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46867" y="3235804"/>
                        <a:ext cx="1103312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矩形 255">
            <a:extLst>
              <a:ext uri="{FF2B5EF4-FFF2-40B4-BE49-F238E27FC236}">
                <a16:creationId xmlns:a16="http://schemas.microsoft.com/office/drawing/2014/main" id="{026EC1F2-9C53-4886-AD3E-7185C5DF1CF6}"/>
              </a:ext>
            </a:extLst>
          </p:cNvPr>
          <p:cNvSpPr/>
          <p:nvPr/>
        </p:nvSpPr>
        <p:spPr>
          <a:xfrm>
            <a:off x="8584706" y="209233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3E98FBE0-0402-47D3-A4D1-96689D435AA0}"/>
              </a:ext>
            </a:extLst>
          </p:cNvPr>
          <p:cNvSpPr/>
          <p:nvPr/>
        </p:nvSpPr>
        <p:spPr>
          <a:xfrm>
            <a:off x="8990154" y="247447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925C90FD-74B4-45E2-8F6A-87E40CF22FA9}"/>
              </a:ext>
            </a:extLst>
          </p:cNvPr>
          <p:cNvSpPr/>
          <p:nvPr/>
        </p:nvSpPr>
        <p:spPr>
          <a:xfrm>
            <a:off x="8991106" y="209233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D8E06AAC-233D-4738-9739-97D6B9F8BDC8}"/>
              </a:ext>
            </a:extLst>
          </p:cNvPr>
          <p:cNvSpPr/>
          <p:nvPr/>
        </p:nvSpPr>
        <p:spPr>
          <a:xfrm>
            <a:off x="9397506" y="209233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1F6ED80E-C2EE-459F-ABD1-EE31C85DD914}"/>
              </a:ext>
            </a:extLst>
          </p:cNvPr>
          <p:cNvSpPr/>
          <p:nvPr/>
        </p:nvSpPr>
        <p:spPr>
          <a:xfrm>
            <a:off x="8178306" y="247841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77BED29F-34FE-44F0-B9D7-66B0F23D7902}"/>
              </a:ext>
            </a:extLst>
          </p:cNvPr>
          <p:cNvSpPr/>
          <p:nvPr/>
        </p:nvSpPr>
        <p:spPr>
          <a:xfrm>
            <a:off x="8586585" y="2482552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32BD09F-A61C-477E-92E6-D5E0F0BC8B1A}"/>
              </a:ext>
            </a:extLst>
          </p:cNvPr>
          <p:cNvSpPr/>
          <p:nvPr/>
        </p:nvSpPr>
        <p:spPr>
          <a:xfrm>
            <a:off x="9397506" y="247841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084D3EC-0F54-4E83-AFEB-688129BA3DC3}"/>
              </a:ext>
            </a:extLst>
          </p:cNvPr>
          <p:cNvSpPr/>
          <p:nvPr/>
        </p:nvSpPr>
        <p:spPr>
          <a:xfrm>
            <a:off x="9397506" y="286449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31E998C-F5ED-4114-A425-E3972657F23F}"/>
              </a:ext>
            </a:extLst>
          </p:cNvPr>
          <p:cNvSpPr/>
          <p:nvPr/>
        </p:nvSpPr>
        <p:spPr>
          <a:xfrm>
            <a:off x="8178306" y="286449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2B9B65BE-97B1-4A01-8E5B-701E3FA78DD9}"/>
              </a:ext>
            </a:extLst>
          </p:cNvPr>
          <p:cNvSpPr/>
          <p:nvPr/>
        </p:nvSpPr>
        <p:spPr>
          <a:xfrm>
            <a:off x="8991106" y="286449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BE677925-B5BA-49F8-BA5B-A88AF937791F}"/>
              </a:ext>
            </a:extLst>
          </p:cNvPr>
          <p:cNvSpPr/>
          <p:nvPr/>
        </p:nvSpPr>
        <p:spPr>
          <a:xfrm>
            <a:off x="8584706" y="286449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EB632C4-54E3-402A-A55C-4355A54DF0E1}"/>
              </a:ext>
            </a:extLst>
          </p:cNvPr>
          <p:cNvSpPr/>
          <p:nvPr/>
        </p:nvSpPr>
        <p:spPr>
          <a:xfrm>
            <a:off x="8176401" y="2088089"/>
            <a:ext cx="406400" cy="386080"/>
          </a:xfrm>
          <a:prstGeom prst="rect">
            <a:avLst/>
          </a:prstGeom>
          <a:solidFill>
            <a:srgbClr val="6B825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8" name="对象 267">
            <a:extLst>
              <a:ext uri="{FF2B5EF4-FFF2-40B4-BE49-F238E27FC236}">
                <a16:creationId xmlns:a16="http://schemas.microsoft.com/office/drawing/2014/main" id="{682993EB-5EB0-4FCD-A2FD-FB7C79343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450"/>
              </p:ext>
            </p:extLst>
          </p:nvPr>
        </p:nvGraphicFramePr>
        <p:xfrm>
          <a:off x="1020499" y="3195020"/>
          <a:ext cx="331952" cy="29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9" name="Equation" r:id="rId34" imgW="203040" imgH="177480" progId="Equation.DSMT4">
                  <p:embed/>
                </p:oleObj>
              </mc:Choice>
              <mc:Fallback>
                <p:oleObj name="Equation" r:id="rId34" imgW="203040" imgH="17748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A1F7D0CA-AA0A-44E1-9DBF-232BB521D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20499" y="3195020"/>
                        <a:ext cx="331952" cy="29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" name="对象 268">
            <a:extLst>
              <a:ext uri="{FF2B5EF4-FFF2-40B4-BE49-F238E27FC236}">
                <a16:creationId xmlns:a16="http://schemas.microsoft.com/office/drawing/2014/main" id="{88D45051-D9F3-4890-BF38-D232FBF76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82007"/>
              </p:ext>
            </p:extLst>
          </p:nvPr>
        </p:nvGraphicFramePr>
        <p:xfrm>
          <a:off x="99055" y="3737934"/>
          <a:ext cx="294939" cy="112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0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240" name="对象 239">
                        <a:extLst>
                          <a:ext uri="{FF2B5EF4-FFF2-40B4-BE49-F238E27FC236}">
                            <a16:creationId xmlns:a16="http://schemas.microsoft.com/office/drawing/2014/main" id="{7E42233E-89E0-45AD-82D1-10E8577FB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55" y="3737934"/>
                        <a:ext cx="294939" cy="112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" name="对象 269">
            <a:extLst>
              <a:ext uri="{FF2B5EF4-FFF2-40B4-BE49-F238E27FC236}">
                <a16:creationId xmlns:a16="http://schemas.microsoft.com/office/drawing/2014/main" id="{6927103E-1278-4E6D-81BC-DD3CE1023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53089"/>
              </p:ext>
            </p:extLst>
          </p:nvPr>
        </p:nvGraphicFramePr>
        <p:xfrm>
          <a:off x="3880295" y="4244283"/>
          <a:ext cx="288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1" name="Equation" r:id="rId6" imgW="126720" imgH="114120" progId="Equation.DSMT4">
                  <p:embed/>
                </p:oleObj>
              </mc:Choice>
              <mc:Fallback>
                <p:oleObj name="Equation" r:id="rId6" imgW="126720" imgH="11412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EBF4E20-CAD0-46D2-896A-0920FE604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0295" y="4244283"/>
                        <a:ext cx="2889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" name="对象 270">
            <a:extLst>
              <a:ext uri="{FF2B5EF4-FFF2-40B4-BE49-F238E27FC236}">
                <a16:creationId xmlns:a16="http://schemas.microsoft.com/office/drawing/2014/main" id="{541D1B18-2F13-48C5-B0DB-587930DE7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49511"/>
              </p:ext>
            </p:extLst>
          </p:nvPr>
        </p:nvGraphicFramePr>
        <p:xfrm>
          <a:off x="451922" y="3433394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2" name="Equation" r:id="rId35" imgW="1066680" imgH="228600" progId="Equation.DSMT4">
                  <p:embed/>
                </p:oleObj>
              </mc:Choice>
              <mc:Fallback>
                <p:oleObj name="Equation" r:id="rId35" imgW="106668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1922" y="3433394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" name="对象 271">
            <a:extLst>
              <a:ext uri="{FF2B5EF4-FFF2-40B4-BE49-F238E27FC236}">
                <a16:creationId xmlns:a16="http://schemas.microsoft.com/office/drawing/2014/main" id="{A797D3DE-FC49-46B6-9DB6-93899F5FA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66638"/>
              </p:ext>
            </p:extLst>
          </p:nvPr>
        </p:nvGraphicFramePr>
        <p:xfrm>
          <a:off x="4579855" y="4887441"/>
          <a:ext cx="757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" name="Equation" r:id="rId36" imgW="444240" imgH="177480" progId="Equation.DSMT4">
                  <p:embed/>
                </p:oleObj>
              </mc:Choice>
              <mc:Fallback>
                <p:oleObj name="Equation" r:id="rId36" imgW="444240" imgH="177480" progId="Equation.DSMT4">
                  <p:embed/>
                  <p:pic>
                    <p:nvPicPr>
                      <p:cNvPr id="241" name="对象 240">
                        <a:extLst>
                          <a:ext uri="{FF2B5EF4-FFF2-40B4-BE49-F238E27FC236}">
                            <a16:creationId xmlns:a16="http://schemas.microsoft.com/office/drawing/2014/main" id="{DD5F9481-9059-4C61-B094-0C5F388CB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9855" y="4887441"/>
                        <a:ext cx="757238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对象 272">
            <a:extLst>
              <a:ext uri="{FF2B5EF4-FFF2-40B4-BE49-F238E27FC236}">
                <a16:creationId xmlns:a16="http://schemas.microsoft.com/office/drawing/2014/main" id="{387DE5D9-EAF2-491E-A673-469C1D61D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06076"/>
              </p:ext>
            </p:extLst>
          </p:nvPr>
        </p:nvGraphicFramePr>
        <p:xfrm>
          <a:off x="2937797" y="4886124"/>
          <a:ext cx="279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" name="Equation" r:id="rId37" imgW="164880" imgH="177480" progId="Equation.DSMT4">
                  <p:embed/>
                </p:oleObj>
              </mc:Choice>
              <mc:Fallback>
                <p:oleObj name="Equation" r:id="rId37" imgW="164880" imgH="177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D765F9A-1F97-446E-9C79-BF7442069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7797" y="4886124"/>
                        <a:ext cx="2794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对象 273">
            <a:extLst>
              <a:ext uri="{FF2B5EF4-FFF2-40B4-BE49-F238E27FC236}">
                <a16:creationId xmlns:a16="http://schemas.microsoft.com/office/drawing/2014/main" id="{F502E9D1-15B2-47FC-9F1E-84F5E55CD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87067"/>
              </p:ext>
            </p:extLst>
          </p:nvPr>
        </p:nvGraphicFramePr>
        <p:xfrm>
          <a:off x="1979850" y="4207394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A46A2F53-5B04-4036-8D02-5B22E4303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9850" y="4207394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" name="矩形 274">
            <a:extLst>
              <a:ext uri="{FF2B5EF4-FFF2-40B4-BE49-F238E27FC236}">
                <a16:creationId xmlns:a16="http://schemas.microsoft.com/office/drawing/2014/main" id="{D8B8C9EB-20AF-46B7-8008-B68160DFF22E}"/>
              </a:ext>
            </a:extLst>
          </p:cNvPr>
          <p:cNvSpPr/>
          <p:nvPr/>
        </p:nvSpPr>
        <p:spPr>
          <a:xfrm>
            <a:off x="2243549" y="3757607"/>
            <a:ext cx="162305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79E524D-1ECC-432A-8E42-E99E1FAD0CF9}"/>
              </a:ext>
            </a:extLst>
          </p:cNvPr>
          <p:cNvSpPr/>
          <p:nvPr/>
        </p:nvSpPr>
        <p:spPr>
          <a:xfrm>
            <a:off x="2241643" y="3755768"/>
            <a:ext cx="406400" cy="3860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E346AE9E-9920-47DB-A855-42855C75EE61}"/>
              </a:ext>
            </a:extLst>
          </p:cNvPr>
          <p:cNvSpPr/>
          <p:nvPr/>
        </p:nvSpPr>
        <p:spPr>
          <a:xfrm>
            <a:off x="3460843" y="4529763"/>
            <a:ext cx="406400" cy="38411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CDD960F-68FE-42FD-8BE6-D2ADCA2CFDC4}"/>
              </a:ext>
            </a:extLst>
          </p:cNvPr>
          <p:cNvSpPr/>
          <p:nvPr/>
        </p:nvSpPr>
        <p:spPr>
          <a:xfrm>
            <a:off x="3460843" y="375747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E6E1DE61-5590-478B-AEDF-A7DAE44389A6}"/>
              </a:ext>
            </a:extLst>
          </p:cNvPr>
          <p:cNvSpPr/>
          <p:nvPr/>
        </p:nvSpPr>
        <p:spPr>
          <a:xfrm>
            <a:off x="3052537" y="4529634"/>
            <a:ext cx="406400" cy="38424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5788A40A-8673-4C1A-B6FD-9217D6D89AC4}"/>
              </a:ext>
            </a:extLst>
          </p:cNvPr>
          <p:cNvSpPr/>
          <p:nvPr/>
        </p:nvSpPr>
        <p:spPr>
          <a:xfrm>
            <a:off x="3052537" y="4143552"/>
            <a:ext cx="406400" cy="38620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1D5F47D-B61D-467B-A97E-702F96226660}"/>
              </a:ext>
            </a:extLst>
          </p:cNvPr>
          <p:cNvSpPr/>
          <p:nvPr/>
        </p:nvSpPr>
        <p:spPr>
          <a:xfrm>
            <a:off x="3052537" y="3755637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CF8511B-A9F6-433E-8115-A484CE180A4F}"/>
              </a:ext>
            </a:extLst>
          </p:cNvPr>
          <p:cNvSpPr/>
          <p:nvPr/>
        </p:nvSpPr>
        <p:spPr>
          <a:xfrm>
            <a:off x="2644231" y="375551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A6ABD737-21A9-4F2B-85BB-D1A0C5528823}"/>
              </a:ext>
            </a:extLst>
          </p:cNvPr>
          <p:cNvSpPr/>
          <p:nvPr/>
        </p:nvSpPr>
        <p:spPr>
          <a:xfrm>
            <a:off x="2240690" y="452832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AA14011F-AA0A-4ED0-9979-B738DF008124}"/>
              </a:ext>
            </a:extLst>
          </p:cNvPr>
          <p:cNvSpPr/>
          <p:nvPr/>
        </p:nvSpPr>
        <p:spPr>
          <a:xfrm>
            <a:off x="2240690" y="4142507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BDB6CE0-2774-429E-B7B3-20A6BE0B6B5D}"/>
              </a:ext>
            </a:extLst>
          </p:cNvPr>
          <p:cNvSpPr/>
          <p:nvPr/>
        </p:nvSpPr>
        <p:spPr>
          <a:xfrm>
            <a:off x="2648968" y="4526620"/>
            <a:ext cx="406400" cy="3860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D5BEEC8E-DFDF-4C55-B869-2BB60AAAF9E2}"/>
              </a:ext>
            </a:extLst>
          </p:cNvPr>
          <p:cNvSpPr/>
          <p:nvPr/>
        </p:nvSpPr>
        <p:spPr>
          <a:xfrm>
            <a:off x="3460254" y="4140990"/>
            <a:ext cx="406400" cy="387725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49025904-0284-4231-86CD-38263C1A4ED7}"/>
              </a:ext>
            </a:extLst>
          </p:cNvPr>
          <p:cNvSpPr/>
          <p:nvPr/>
        </p:nvSpPr>
        <p:spPr>
          <a:xfrm>
            <a:off x="4578310" y="375453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D2B41CCD-C9B3-4F8D-BA08-1736A9D50094}"/>
              </a:ext>
            </a:extLst>
          </p:cNvPr>
          <p:cNvSpPr/>
          <p:nvPr/>
        </p:nvSpPr>
        <p:spPr>
          <a:xfrm>
            <a:off x="4983758" y="4136681"/>
            <a:ext cx="406400" cy="386080"/>
          </a:xfrm>
          <a:prstGeom prst="rect">
            <a:avLst/>
          </a:prstGeom>
          <a:solidFill>
            <a:srgbClr val="805661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A8EAD2A4-C3CE-42E5-897F-D7E527852ECB}"/>
              </a:ext>
            </a:extLst>
          </p:cNvPr>
          <p:cNvSpPr/>
          <p:nvPr/>
        </p:nvSpPr>
        <p:spPr>
          <a:xfrm>
            <a:off x="4984710" y="375453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0091A962-3235-4209-A4A9-05315E1CFA0B}"/>
              </a:ext>
            </a:extLst>
          </p:cNvPr>
          <p:cNvSpPr/>
          <p:nvPr/>
        </p:nvSpPr>
        <p:spPr>
          <a:xfrm>
            <a:off x="5391110" y="375453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4B086CF1-7388-4C41-97DF-685EF6DCB6A3}"/>
              </a:ext>
            </a:extLst>
          </p:cNvPr>
          <p:cNvSpPr/>
          <p:nvPr/>
        </p:nvSpPr>
        <p:spPr>
          <a:xfrm>
            <a:off x="4171910" y="414061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188A05AB-AC00-4EDD-AC98-9F1F62A06323}"/>
              </a:ext>
            </a:extLst>
          </p:cNvPr>
          <p:cNvSpPr/>
          <p:nvPr/>
        </p:nvSpPr>
        <p:spPr>
          <a:xfrm>
            <a:off x="4580189" y="4144757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D7FCC306-54BC-49EA-80BD-FDC2B9D6A714}"/>
              </a:ext>
            </a:extLst>
          </p:cNvPr>
          <p:cNvSpPr/>
          <p:nvPr/>
        </p:nvSpPr>
        <p:spPr>
          <a:xfrm>
            <a:off x="5391110" y="414061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E50B5A10-45DF-4214-A72D-61F6C082DCAB}"/>
              </a:ext>
            </a:extLst>
          </p:cNvPr>
          <p:cNvSpPr/>
          <p:nvPr/>
        </p:nvSpPr>
        <p:spPr>
          <a:xfrm>
            <a:off x="5391110" y="452669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8AE364B6-40B4-4D9F-BE33-791FDB5E1DE0}"/>
              </a:ext>
            </a:extLst>
          </p:cNvPr>
          <p:cNvSpPr/>
          <p:nvPr/>
        </p:nvSpPr>
        <p:spPr>
          <a:xfrm>
            <a:off x="4171910" y="452669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F3C41F1B-1B21-434D-8D96-EBC578145F3B}"/>
              </a:ext>
            </a:extLst>
          </p:cNvPr>
          <p:cNvSpPr/>
          <p:nvPr/>
        </p:nvSpPr>
        <p:spPr>
          <a:xfrm>
            <a:off x="4984710" y="452669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A532036E-6F0A-4EF1-8CEA-281B9136048B}"/>
              </a:ext>
            </a:extLst>
          </p:cNvPr>
          <p:cNvSpPr/>
          <p:nvPr/>
        </p:nvSpPr>
        <p:spPr>
          <a:xfrm>
            <a:off x="4578310" y="4526695"/>
            <a:ext cx="406400" cy="386080"/>
          </a:xfrm>
          <a:prstGeom prst="rect">
            <a:avLst/>
          </a:prstGeom>
          <a:solidFill>
            <a:srgbClr val="C06F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D1A1CE75-D0C9-45A7-977F-9C4C34ECCD87}"/>
              </a:ext>
            </a:extLst>
          </p:cNvPr>
          <p:cNvSpPr/>
          <p:nvPr/>
        </p:nvSpPr>
        <p:spPr>
          <a:xfrm>
            <a:off x="4170005" y="3750294"/>
            <a:ext cx="406400" cy="386080"/>
          </a:xfrm>
          <a:prstGeom prst="rect">
            <a:avLst/>
          </a:prstGeom>
          <a:solidFill>
            <a:srgbClr val="93636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左中括号 298">
            <a:extLst>
              <a:ext uri="{FF2B5EF4-FFF2-40B4-BE49-F238E27FC236}">
                <a16:creationId xmlns:a16="http://schemas.microsoft.com/office/drawing/2014/main" id="{1603FDBC-0B98-4810-8FCA-FA245C45A206}"/>
              </a:ext>
            </a:extLst>
          </p:cNvPr>
          <p:cNvSpPr/>
          <p:nvPr/>
        </p:nvSpPr>
        <p:spPr>
          <a:xfrm>
            <a:off x="62647" y="3539043"/>
            <a:ext cx="118038" cy="15494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左中括号 299">
            <a:extLst>
              <a:ext uri="{FF2B5EF4-FFF2-40B4-BE49-F238E27FC236}">
                <a16:creationId xmlns:a16="http://schemas.microsoft.com/office/drawing/2014/main" id="{04512247-4D4E-4E5D-A26C-D0AE2AB64FE9}"/>
              </a:ext>
            </a:extLst>
          </p:cNvPr>
          <p:cNvSpPr/>
          <p:nvPr/>
        </p:nvSpPr>
        <p:spPr>
          <a:xfrm rot="10800000">
            <a:off x="5797510" y="3577950"/>
            <a:ext cx="118038" cy="15494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F12B7EA-DAAE-4FCA-BBAE-AC4DF2790392}"/>
              </a:ext>
            </a:extLst>
          </p:cNvPr>
          <p:cNvSpPr/>
          <p:nvPr/>
        </p:nvSpPr>
        <p:spPr>
          <a:xfrm>
            <a:off x="6624928" y="3772976"/>
            <a:ext cx="406400" cy="386080"/>
          </a:xfrm>
          <a:prstGeom prst="rect">
            <a:avLst/>
          </a:prstGeom>
          <a:solidFill>
            <a:srgbClr val="A5D6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7A6B82A3-692D-4EBF-BA7B-D4D86EC72C1D}"/>
              </a:ext>
            </a:extLst>
          </p:cNvPr>
          <p:cNvSpPr/>
          <p:nvPr/>
        </p:nvSpPr>
        <p:spPr>
          <a:xfrm>
            <a:off x="7029422" y="4159055"/>
            <a:ext cx="406400" cy="386080"/>
          </a:xfrm>
          <a:prstGeom prst="rect">
            <a:avLst/>
          </a:prstGeom>
          <a:solidFill>
            <a:srgbClr val="A5D6A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3F9B6024-DFE3-4BA8-8152-82508E4F023B}"/>
              </a:ext>
            </a:extLst>
          </p:cNvPr>
          <p:cNvSpPr/>
          <p:nvPr/>
        </p:nvSpPr>
        <p:spPr>
          <a:xfrm>
            <a:off x="7031328" y="3772976"/>
            <a:ext cx="406400" cy="386080"/>
          </a:xfrm>
          <a:prstGeom prst="rect">
            <a:avLst/>
          </a:prstGeom>
          <a:solidFill>
            <a:srgbClr val="C8E6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A4FD0BB1-B6C0-4D30-B8D1-A42C54C1CC6C}"/>
              </a:ext>
            </a:extLst>
          </p:cNvPr>
          <p:cNvSpPr/>
          <p:nvPr/>
        </p:nvSpPr>
        <p:spPr>
          <a:xfrm>
            <a:off x="7437728" y="3772976"/>
            <a:ext cx="406400" cy="386080"/>
          </a:xfrm>
          <a:prstGeom prst="rect">
            <a:avLst/>
          </a:prstGeom>
          <a:solidFill>
            <a:srgbClr val="43A0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C9488196-2E94-4725-99CB-8E8D1C5BE6C3}"/>
              </a:ext>
            </a:extLst>
          </p:cNvPr>
          <p:cNvSpPr/>
          <p:nvPr/>
        </p:nvSpPr>
        <p:spPr>
          <a:xfrm>
            <a:off x="6218528" y="4159056"/>
            <a:ext cx="406400" cy="386080"/>
          </a:xfrm>
          <a:prstGeom prst="rect">
            <a:avLst/>
          </a:prstGeom>
          <a:solidFill>
            <a:srgbClr val="C8E6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6508B38F-AF9B-45AD-BD90-7BDB3A7DFBA3}"/>
              </a:ext>
            </a:extLst>
          </p:cNvPr>
          <p:cNvSpPr/>
          <p:nvPr/>
        </p:nvSpPr>
        <p:spPr>
          <a:xfrm>
            <a:off x="6623975" y="4159055"/>
            <a:ext cx="406400" cy="386080"/>
          </a:xfrm>
          <a:prstGeom prst="rect">
            <a:avLst/>
          </a:prstGeom>
          <a:solidFill>
            <a:srgbClr val="E8F5E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80E6FE62-AC61-454F-B3A4-97C0DF9F6455}"/>
              </a:ext>
            </a:extLst>
          </p:cNvPr>
          <p:cNvSpPr/>
          <p:nvPr/>
        </p:nvSpPr>
        <p:spPr>
          <a:xfrm>
            <a:off x="7437728" y="4159056"/>
            <a:ext cx="406400" cy="386080"/>
          </a:xfrm>
          <a:prstGeom prst="rect">
            <a:avLst/>
          </a:prstGeom>
          <a:solidFill>
            <a:srgbClr val="81C74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DF7D82AB-14F7-4EB5-8816-6C3C480CEDB5}"/>
              </a:ext>
            </a:extLst>
          </p:cNvPr>
          <p:cNvSpPr/>
          <p:nvPr/>
        </p:nvSpPr>
        <p:spPr>
          <a:xfrm>
            <a:off x="7437728" y="4545136"/>
            <a:ext cx="406400" cy="386080"/>
          </a:xfrm>
          <a:prstGeom prst="rect">
            <a:avLst/>
          </a:prstGeom>
          <a:solidFill>
            <a:srgbClr val="4CAF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E82D3AAF-3DCD-4594-9785-E8898DEB1155}"/>
              </a:ext>
            </a:extLst>
          </p:cNvPr>
          <p:cNvSpPr/>
          <p:nvPr/>
        </p:nvSpPr>
        <p:spPr>
          <a:xfrm>
            <a:off x="6218528" y="4545136"/>
            <a:ext cx="406400" cy="386080"/>
          </a:xfrm>
          <a:prstGeom prst="rect">
            <a:avLst/>
          </a:prstGeom>
          <a:solidFill>
            <a:srgbClr val="66BB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72456F24-2753-4132-BA8B-D3BC68745E01}"/>
              </a:ext>
            </a:extLst>
          </p:cNvPr>
          <p:cNvSpPr/>
          <p:nvPr/>
        </p:nvSpPr>
        <p:spPr>
          <a:xfrm>
            <a:off x="7031328" y="4545136"/>
            <a:ext cx="406400" cy="386080"/>
          </a:xfrm>
          <a:prstGeom prst="rect">
            <a:avLst/>
          </a:prstGeom>
          <a:solidFill>
            <a:srgbClr val="81C78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D1998F6-2A0C-472D-A881-5E9FC210ABDA}"/>
              </a:ext>
            </a:extLst>
          </p:cNvPr>
          <p:cNvSpPr/>
          <p:nvPr/>
        </p:nvSpPr>
        <p:spPr>
          <a:xfrm>
            <a:off x="6624928" y="4545136"/>
            <a:ext cx="406400" cy="386080"/>
          </a:xfrm>
          <a:prstGeom prst="rect">
            <a:avLst/>
          </a:prstGeom>
          <a:solidFill>
            <a:srgbClr val="388E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E44CC6D4-0C30-4F6D-A202-F28BF9D8BDDF}"/>
              </a:ext>
            </a:extLst>
          </p:cNvPr>
          <p:cNvSpPr/>
          <p:nvPr/>
        </p:nvSpPr>
        <p:spPr>
          <a:xfrm>
            <a:off x="6218528" y="3772976"/>
            <a:ext cx="406400" cy="386080"/>
          </a:xfrm>
          <a:prstGeom prst="rect">
            <a:avLst/>
          </a:prstGeom>
          <a:solidFill>
            <a:srgbClr val="43A0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C13F75F-A112-48C1-8B93-502E6C1550F4}"/>
              </a:ext>
            </a:extLst>
          </p:cNvPr>
          <p:cNvSpPr/>
          <p:nvPr/>
        </p:nvSpPr>
        <p:spPr>
          <a:xfrm>
            <a:off x="6214744" y="3772976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E7665ADE-F7C7-4C3E-8549-AE62D41FE73B}"/>
              </a:ext>
            </a:extLst>
          </p:cNvPr>
          <p:cNvSpPr/>
          <p:nvPr/>
        </p:nvSpPr>
        <p:spPr>
          <a:xfrm>
            <a:off x="6223724" y="3772450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21" name="对象 320">
            <a:extLst>
              <a:ext uri="{FF2B5EF4-FFF2-40B4-BE49-F238E27FC236}">
                <a16:creationId xmlns:a16="http://schemas.microsoft.com/office/drawing/2014/main" id="{A67E787C-A0FE-46A3-B8C9-92C23F7ED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90104"/>
              </p:ext>
            </p:extLst>
          </p:nvPr>
        </p:nvGraphicFramePr>
        <p:xfrm>
          <a:off x="5936863" y="4205806"/>
          <a:ext cx="26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6" name="Equation" r:id="rId38" imgW="260436" imgH="292183" progId="Equation.DSMT4">
                  <p:embed/>
                </p:oleObj>
              </mc:Choice>
              <mc:Fallback>
                <p:oleObj name="Equation" r:id="rId38" imgW="260436" imgH="292183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40ED93E-4290-4AF3-A5BC-95696F036C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36863" y="4205806"/>
                        <a:ext cx="260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" name="对象 321">
            <a:extLst>
              <a:ext uri="{FF2B5EF4-FFF2-40B4-BE49-F238E27FC236}">
                <a16:creationId xmlns:a16="http://schemas.microsoft.com/office/drawing/2014/main" id="{6845FF8A-2233-498D-A630-5025B125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75536"/>
              </p:ext>
            </p:extLst>
          </p:nvPr>
        </p:nvGraphicFramePr>
        <p:xfrm>
          <a:off x="6946917" y="4909168"/>
          <a:ext cx="222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7" name="Equation" r:id="rId39" imgW="222137" imgH="298562" progId="Equation.DSMT4">
                  <p:embed/>
                </p:oleObj>
              </mc:Choice>
              <mc:Fallback>
                <p:oleObj name="Equation" r:id="rId39" imgW="222137" imgH="298562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E6F690C-8EB3-41F2-861D-51AEA4DCE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46917" y="4909168"/>
                        <a:ext cx="2222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" name="对象 322">
            <a:extLst>
              <a:ext uri="{FF2B5EF4-FFF2-40B4-BE49-F238E27FC236}">
                <a16:creationId xmlns:a16="http://schemas.microsoft.com/office/drawing/2014/main" id="{B78ECB7B-E3D5-43BD-B4F1-4E3D0A6BF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45157"/>
              </p:ext>
            </p:extLst>
          </p:nvPr>
        </p:nvGraphicFramePr>
        <p:xfrm>
          <a:off x="7867300" y="4244283"/>
          <a:ext cx="2921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8" name="Equation" r:id="rId40" imgW="291927" imgH="260285" progId="Equation.DSMT4">
                  <p:embed/>
                </p:oleObj>
              </mc:Choice>
              <mc:Fallback>
                <p:oleObj name="Equation" r:id="rId40" imgW="291927" imgH="260285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CEE33A5-57B2-4C24-AD5B-38B9FF342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67300" y="4244283"/>
                        <a:ext cx="29210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" name="矩形 323">
            <a:extLst>
              <a:ext uri="{FF2B5EF4-FFF2-40B4-BE49-F238E27FC236}">
                <a16:creationId xmlns:a16="http://schemas.microsoft.com/office/drawing/2014/main" id="{8F7FEACF-7BD4-48DE-A1E0-8670758A5A84}"/>
              </a:ext>
            </a:extLst>
          </p:cNvPr>
          <p:cNvSpPr/>
          <p:nvPr/>
        </p:nvSpPr>
        <p:spPr>
          <a:xfrm>
            <a:off x="7429125" y="3773737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86208B81-8FFC-4053-AE8D-065F55303BC5}"/>
              </a:ext>
            </a:extLst>
          </p:cNvPr>
          <p:cNvSpPr/>
          <p:nvPr/>
        </p:nvSpPr>
        <p:spPr>
          <a:xfrm>
            <a:off x="7430078" y="4161305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2287153A-0E51-4297-8738-71C06171C22A}"/>
              </a:ext>
            </a:extLst>
          </p:cNvPr>
          <p:cNvSpPr/>
          <p:nvPr/>
        </p:nvSpPr>
        <p:spPr>
          <a:xfrm>
            <a:off x="7431031" y="4544610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E971C619-E1FF-4012-980F-321D16AB986F}"/>
              </a:ext>
            </a:extLst>
          </p:cNvPr>
          <p:cNvSpPr/>
          <p:nvPr/>
        </p:nvSpPr>
        <p:spPr>
          <a:xfrm>
            <a:off x="7023311" y="4162326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1FC35144-4BD1-4E9A-84F0-8350B15069B2}"/>
              </a:ext>
            </a:extLst>
          </p:cNvPr>
          <p:cNvSpPr/>
          <p:nvPr/>
        </p:nvSpPr>
        <p:spPr>
          <a:xfrm>
            <a:off x="6626573" y="454490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B08278C4-53D3-4CA3-B973-F8299C2A21C8}"/>
              </a:ext>
            </a:extLst>
          </p:cNvPr>
          <p:cNvSpPr/>
          <p:nvPr/>
        </p:nvSpPr>
        <p:spPr>
          <a:xfrm>
            <a:off x="759660" y="3758088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03A3D49-A8D3-4D5B-9BB1-4D52CA91CE25}"/>
              </a:ext>
            </a:extLst>
          </p:cNvPr>
          <p:cNvSpPr/>
          <p:nvPr/>
        </p:nvSpPr>
        <p:spPr>
          <a:xfrm>
            <a:off x="1164154" y="4144167"/>
            <a:ext cx="406400" cy="386080"/>
          </a:xfrm>
          <a:prstGeom prst="rect">
            <a:avLst/>
          </a:prstGeom>
          <a:solidFill>
            <a:srgbClr val="00AC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AB71B22-E390-409D-A54A-2E16A57F86DA}"/>
              </a:ext>
            </a:extLst>
          </p:cNvPr>
          <p:cNvSpPr/>
          <p:nvPr/>
        </p:nvSpPr>
        <p:spPr>
          <a:xfrm>
            <a:off x="1166060" y="3758088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B112CB01-8EF6-43C7-A986-90E9BAD3E11D}"/>
              </a:ext>
            </a:extLst>
          </p:cNvPr>
          <p:cNvSpPr/>
          <p:nvPr/>
        </p:nvSpPr>
        <p:spPr>
          <a:xfrm>
            <a:off x="1572460" y="3758088"/>
            <a:ext cx="406400" cy="386080"/>
          </a:xfrm>
          <a:prstGeom prst="rect">
            <a:avLst/>
          </a:prstGeom>
          <a:solidFill>
            <a:srgbClr val="4DD0E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E0CC6299-A698-4E76-A276-733BE7DDFF30}"/>
              </a:ext>
            </a:extLst>
          </p:cNvPr>
          <p:cNvSpPr/>
          <p:nvPr/>
        </p:nvSpPr>
        <p:spPr>
          <a:xfrm>
            <a:off x="353260" y="4144168"/>
            <a:ext cx="406400" cy="386080"/>
          </a:xfrm>
          <a:prstGeom prst="rect">
            <a:avLst/>
          </a:prstGeom>
          <a:solidFill>
            <a:srgbClr val="80DE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91C75606-5326-4787-9834-EB481EA87846}"/>
              </a:ext>
            </a:extLst>
          </p:cNvPr>
          <p:cNvSpPr/>
          <p:nvPr/>
        </p:nvSpPr>
        <p:spPr>
          <a:xfrm>
            <a:off x="758707" y="4144167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8CAD7B72-EBDF-47FF-BA08-AB17BE6C654B}"/>
              </a:ext>
            </a:extLst>
          </p:cNvPr>
          <p:cNvSpPr/>
          <p:nvPr/>
        </p:nvSpPr>
        <p:spPr>
          <a:xfrm>
            <a:off x="1572460" y="4144168"/>
            <a:ext cx="406400" cy="386080"/>
          </a:xfrm>
          <a:prstGeom prst="rect">
            <a:avLst/>
          </a:prstGeom>
          <a:solidFill>
            <a:srgbClr val="26C6D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6D3F101-4EB7-4FDC-9320-39545BEE3D2A}"/>
              </a:ext>
            </a:extLst>
          </p:cNvPr>
          <p:cNvSpPr/>
          <p:nvPr/>
        </p:nvSpPr>
        <p:spPr>
          <a:xfrm>
            <a:off x="1572460" y="4530248"/>
            <a:ext cx="406400" cy="386080"/>
          </a:xfrm>
          <a:prstGeom prst="rect">
            <a:avLst/>
          </a:prstGeom>
          <a:solidFill>
            <a:srgbClr val="B2E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7CFDB1B8-130D-4CC1-8F84-7BE221C1A82C}"/>
              </a:ext>
            </a:extLst>
          </p:cNvPr>
          <p:cNvSpPr/>
          <p:nvPr/>
        </p:nvSpPr>
        <p:spPr>
          <a:xfrm>
            <a:off x="353260" y="4530248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4A9F6046-286C-4028-B57A-CBBB6B9DC67B}"/>
              </a:ext>
            </a:extLst>
          </p:cNvPr>
          <p:cNvSpPr/>
          <p:nvPr/>
        </p:nvSpPr>
        <p:spPr>
          <a:xfrm>
            <a:off x="1166060" y="4530248"/>
            <a:ext cx="406400" cy="386080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0F4E5E0C-2DE8-4254-906C-CFF711DB05CC}"/>
              </a:ext>
            </a:extLst>
          </p:cNvPr>
          <p:cNvSpPr/>
          <p:nvPr/>
        </p:nvSpPr>
        <p:spPr>
          <a:xfrm>
            <a:off x="759660" y="4530248"/>
            <a:ext cx="406400" cy="386080"/>
          </a:xfrm>
          <a:prstGeom prst="rect">
            <a:avLst/>
          </a:prstGeom>
          <a:solidFill>
            <a:srgbClr val="80DE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CD5F0EC1-E8AD-403E-AC76-02994F7CAD32}"/>
              </a:ext>
            </a:extLst>
          </p:cNvPr>
          <p:cNvSpPr/>
          <p:nvPr/>
        </p:nvSpPr>
        <p:spPr>
          <a:xfrm>
            <a:off x="353260" y="3758088"/>
            <a:ext cx="406400" cy="386080"/>
          </a:xfrm>
          <a:prstGeom prst="rect">
            <a:avLst/>
          </a:prstGeom>
          <a:solidFill>
            <a:srgbClr val="26C6D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18D5AF8C-CFA0-4F23-89A0-9DC36DD746EA}"/>
              </a:ext>
            </a:extLst>
          </p:cNvPr>
          <p:cNvSpPr/>
          <p:nvPr/>
        </p:nvSpPr>
        <p:spPr>
          <a:xfrm>
            <a:off x="349476" y="3758088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7D9A1FE8-E35B-4738-833E-F240CDA4107F}"/>
              </a:ext>
            </a:extLst>
          </p:cNvPr>
          <p:cNvSpPr/>
          <p:nvPr/>
        </p:nvSpPr>
        <p:spPr>
          <a:xfrm>
            <a:off x="358456" y="3757562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7D0F046F-FE93-4370-A6CA-A23F5066772A}"/>
              </a:ext>
            </a:extLst>
          </p:cNvPr>
          <p:cNvSpPr/>
          <p:nvPr/>
        </p:nvSpPr>
        <p:spPr>
          <a:xfrm>
            <a:off x="1166052" y="4146490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5F85C44C-E742-44C4-8842-507F37EBA204}"/>
              </a:ext>
            </a:extLst>
          </p:cNvPr>
          <p:cNvSpPr/>
          <p:nvPr/>
        </p:nvSpPr>
        <p:spPr>
          <a:xfrm>
            <a:off x="760109" y="452308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48" name="对象 347">
            <a:extLst>
              <a:ext uri="{FF2B5EF4-FFF2-40B4-BE49-F238E27FC236}">
                <a16:creationId xmlns:a16="http://schemas.microsoft.com/office/drawing/2014/main" id="{191F4C86-EE22-4735-B31B-A4A226718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08806"/>
              </p:ext>
            </p:extLst>
          </p:nvPr>
        </p:nvGraphicFramePr>
        <p:xfrm>
          <a:off x="8446867" y="4926908"/>
          <a:ext cx="11033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9" name="Equation" r:id="rId41" imgW="647640" imgH="177480" progId="Equation.DSMT4">
                  <p:embed/>
                </p:oleObj>
              </mc:Choice>
              <mc:Fallback>
                <p:oleObj name="Equation" r:id="rId41" imgW="647640" imgH="177480" progId="Equation.DSMT4">
                  <p:embed/>
                  <p:pic>
                    <p:nvPicPr>
                      <p:cNvPr id="167" name="对象 166">
                        <a:extLst>
                          <a:ext uri="{FF2B5EF4-FFF2-40B4-BE49-F238E27FC236}">
                            <a16:creationId xmlns:a16="http://schemas.microsoft.com/office/drawing/2014/main" id="{8BC41EF0-C6D6-4521-979B-EAE838D9B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46867" y="4926908"/>
                        <a:ext cx="1103312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" name="矩形 348">
            <a:extLst>
              <a:ext uri="{FF2B5EF4-FFF2-40B4-BE49-F238E27FC236}">
                <a16:creationId xmlns:a16="http://schemas.microsoft.com/office/drawing/2014/main" id="{C7A7D3B1-C803-4379-B352-18E7943156E0}"/>
              </a:ext>
            </a:extLst>
          </p:cNvPr>
          <p:cNvSpPr/>
          <p:nvPr/>
        </p:nvSpPr>
        <p:spPr>
          <a:xfrm>
            <a:off x="8584706" y="378343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43AB4A57-64EA-4792-A26D-2D339B41E474}"/>
              </a:ext>
            </a:extLst>
          </p:cNvPr>
          <p:cNvSpPr/>
          <p:nvPr/>
        </p:nvSpPr>
        <p:spPr>
          <a:xfrm>
            <a:off x="8990154" y="4165580"/>
            <a:ext cx="406400" cy="386080"/>
          </a:xfrm>
          <a:prstGeom prst="rect">
            <a:avLst/>
          </a:prstGeom>
          <a:solidFill>
            <a:srgbClr val="939684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C0CD7D6B-06E6-4EBC-B929-7CDD23A2EFA7}"/>
              </a:ext>
            </a:extLst>
          </p:cNvPr>
          <p:cNvSpPr/>
          <p:nvPr/>
        </p:nvSpPr>
        <p:spPr>
          <a:xfrm>
            <a:off x="8991106" y="378343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C723BA20-A344-475B-8D93-8815B016F7D9}"/>
              </a:ext>
            </a:extLst>
          </p:cNvPr>
          <p:cNvSpPr/>
          <p:nvPr/>
        </p:nvSpPr>
        <p:spPr>
          <a:xfrm>
            <a:off x="9397506" y="378343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3E6ACFA5-76B7-4832-9668-C076C10C882F}"/>
              </a:ext>
            </a:extLst>
          </p:cNvPr>
          <p:cNvSpPr/>
          <p:nvPr/>
        </p:nvSpPr>
        <p:spPr>
          <a:xfrm>
            <a:off x="8178306" y="416951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5E1697E1-FD5B-4B7B-A9A0-6AEAC138DE79}"/>
              </a:ext>
            </a:extLst>
          </p:cNvPr>
          <p:cNvSpPr/>
          <p:nvPr/>
        </p:nvSpPr>
        <p:spPr>
          <a:xfrm>
            <a:off x="8586585" y="4173656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852FDE9F-59FD-427D-81F8-559FF1765B69}"/>
              </a:ext>
            </a:extLst>
          </p:cNvPr>
          <p:cNvSpPr/>
          <p:nvPr/>
        </p:nvSpPr>
        <p:spPr>
          <a:xfrm>
            <a:off x="9397506" y="416951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C668F833-DD4A-4448-84D8-531F777D2953}"/>
              </a:ext>
            </a:extLst>
          </p:cNvPr>
          <p:cNvSpPr/>
          <p:nvPr/>
        </p:nvSpPr>
        <p:spPr>
          <a:xfrm>
            <a:off x="9397506" y="455559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C00739E6-90E1-40D9-9D08-6CAAFB4436AD}"/>
              </a:ext>
            </a:extLst>
          </p:cNvPr>
          <p:cNvSpPr/>
          <p:nvPr/>
        </p:nvSpPr>
        <p:spPr>
          <a:xfrm>
            <a:off x="8178306" y="455559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08902009-D409-40BA-8ED1-80FB406E34A0}"/>
              </a:ext>
            </a:extLst>
          </p:cNvPr>
          <p:cNvSpPr/>
          <p:nvPr/>
        </p:nvSpPr>
        <p:spPr>
          <a:xfrm>
            <a:off x="8991106" y="455559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4E4A908C-6BCE-42D3-AB96-E118BF00B6C2}"/>
              </a:ext>
            </a:extLst>
          </p:cNvPr>
          <p:cNvSpPr/>
          <p:nvPr/>
        </p:nvSpPr>
        <p:spPr>
          <a:xfrm>
            <a:off x="8584706" y="4555594"/>
            <a:ext cx="406400" cy="386080"/>
          </a:xfrm>
          <a:prstGeom prst="rect">
            <a:avLst/>
          </a:prstGeom>
          <a:solidFill>
            <a:srgbClr val="7C7F5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DE03AEA6-C56D-46C5-AF1A-7F623EFA0AF0}"/>
              </a:ext>
            </a:extLst>
          </p:cNvPr>
          <p:cNvSpPr/>
          <p:nvPr/>
        </p:nvSpPr>
        <p:spPr>
          <a:xfrm>
            <a:off x="8176401" y="3779193"/>
            <a:ext cx="406400" cy="386080"/>
          </a:xfrm>
          <a:prstGeom prst="rect">
            <a:avLst/>
          </a:prstGeom>
          <a:solidFill>
            <a:srgbClr val="6B825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1" name="对象 360">
            <a:extLst>
              <a:ext uri="{FF2B5EF4-FFF2-40B4-BE49-F238E27FC236}">
                <a16:creationId xmlns:a16="http://schemas.microsoft.com/office/drawing/2014/main" id="{CE880600-1FCD-4D27-941A-B8FAECAC6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19900"/>
              </p:ext>
            </p:extLst>
          </p:nvPr>
        </p:nvGraphicFramePr>
        <p:xfrm>
          <a:off x="1020499" y="4886124"/>
          <a:ext cx="331952" cy="29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0" name="Equation" r:id="rId42" imgW="203040" imgH="177480" progId="Equation.DSMT4">
                  <p:embed/>
                </p:oleObj>
              </mc:Choice>
              <mc:Fallback>
                <p:oleObj name="Equation" r:id="rId42" imgW="203040" imgH="17748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A1F7D0CA-AA0A-44E1-9DBF-232BB521D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20499" y="4886124"/>
                        <a:ext cx="331952" cy="29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D1296741-C53B-4F93-A8A7-133684E15217}"/>
              </a:ext>
            </a:extLst>
          </p:cNvPr>
          <p:cNvCxnSpPr>
            <a:cxnSpLocks/>
          </p:cNvCxnSpPr>
          <p:nvPr/>
        </p:nvCxnSpPr>
        <p:spPr>
          <a:xfrm>
            <a:off x="9807640" y="2669836"/>
            <a:ext cx="694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3" name="对象 362">
            <a:extLst>
              <a:ext uri="{FF2B5EF4-FFF2-40B4-BE49-F238E27FC236}">
                <a16:creationId xmlns:a16="http://schemas.microsoft.com/office/drawing/2014/main" id="{99D8B0C7-574B-4D6B-9397-E307F04A8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50444"/>
              </p:ext>
            </p:extLst>
          </p:nvPr>
        </p:nvGraphicFramePr>
        <p:xfrm>
          <a:off x="10499396" y="2553179"/>
          <a:ext cx="9652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" name="Equation" r:id="rId43" imgW="761760" imgH="203040" progId="Equation.DSMT4">
                  <p:embed/>
                </p:oleObj>
              </mc:Choice>
              <mc:Fallback>
                <p:oleObj name="Equation" r:id="rId43" imgW="76176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9DE0F15-6C41-4F4C-A49D-332BB57F0F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499396" y="2553179"/>
                        <a:ext cx="96520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" name="对象 363">
            <a:extLst>
              <a:ext uri="{FF2B5EF4-FFF2-40B4-BE49-F238E27FC236}">
                <a16:creationId xmlns:a16="http://schemas.microsoft.com/office/drawing/2014/main" id="{0FFEC829-8438-4C63-9A68-97E128D0C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79283"/>
              </p:ext>
            </p:extLst>
          </p:nvPr>
        </p:nvGraphicFramePr>
        <p:xfrm>
          <a:off x="9948451" y="2427245"/>
          <a:ext cx="406400" cy="22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" name="Equation" r:id="rId45" imgW="317160" imgH="177480" progId="Equation.DSMT4">
                  <p:embed/>
                </p:oleObj>
              </mc:Choice>
              <mc:Fallback>
                <p:oleObj name="Equation" r:id="rId45" imgW="317160" imgH="177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977754C8-56AA-4C3D-9DE8-88E85E3CD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9948451" y="2427245"/>
                        <a:ext cx="406400" cy="227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47947DFD-9FA8-47F1-B723-DF6387534A55}"/>
              </a:ext>
            </a:extLst>
          </p:cNvPr>
          <p:cNvCxnSpPr>
            <a:cxnSpLocks/>
          </p:cNvCxnSpPr>
          <p:nvPr/>
        </p:nvCxnSpPr>
        <p:spPr>
          <a:xfrm>
            <a:off x="9807640" y="919811"/>
            <a:ext cx="694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6" name="对象 365">
            <a:extLst>
              <a:ext uri="{FF2B5EF4-FFF2-40B4-BE49-F238E27FC236}">
                <a16:creationId xmlns:a16="http://schemas.microsoft.com/office/drawing/2014/main" id="{B73B2474-0D11-4C40-B9FC-41AD210EA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93692"/>
              </p:ext>
            </p:extLst>
          </p:nvPr>
        </p:nvGraphicFramePr>
        <p:xfrm>
          <a:off x="10499396" y="803154"/>
          <a:ext cx="9652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" name="Equation" r:id="rId47" imgW="761760" imgH="203040" progId="Equation.DSMT4">
                  <p:embed/>
                </p:oleObj>
              </mc:Choice>
              <mc:Fallback>
                <p:oleObj name="Equation" r:id="rId47" imgW="761760" imgH="203040" progId="Equation.DSMT4">
                  <p:embed/>
                  <p:pic>
                    <p:nvPicPr>
                      <p:cNvPr id="363" name="对象 362">
                        <a:extLst>
                          <a:ext uri="{FF2B5EF4-FFF2-40B4-BE49-F238E27FC236}">
                            <a16:creationId xmlns:a16="http://schemas.microsoft.com/office/drawing/2014/main" id="{99D8B0C7-574B-4D6B-9397-E307F04A8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499396" y="803154"/>
                        <a:ext cx="96520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" name="对象 366">
            <a:extLst>
              <a:ext uri="{FF2B5EF4-FFF2-40B4-BE49-F238E27FC236}">
                <a16:creationId xmlns:a16="http://schemas.microsoft.com/office/drawing/2014/main" id="{AB8B3E5F-EB4D-4552-8925-81F579F25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65070"/>
              </p:ext>
            </p:extLst>
          </p:nvPr>
        </p:nvGraphicFramePr>
        <p:xfrm>
          <a:off x="9875838" y="677863"/>
          <a:ext cx="5524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" name="Equation" r:id="rId49" imgW="431640" imgH="177480" progId="Equation.DSMT4">
                  <p:embed/>
                </p:oleObj>
              </mc:Choice>
              <mc:Fallback>
                <p:oleObj name="Equation" r:id="rId49" imgW="431640" imgH="177480" progId="Equation.DSMT4">
                  <p:embed/>
                  <p:pic>
                    <p:nvPicPr>
                      <p:cNvPr id="364" name="对象 363">
                        <a:extLst>
                          <a:ext uri="{FF2B5EF4-FFF2-40B4-BE49-F238E27FC236}">
                            <a16:creationId xmlns:a16="http://schemas.microsoft.com/office/drawing/2014/main" id="{0FFEC829-8438-4C63-9A68-97E128D0C9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9875838" y="677863"/>
                        <a:ext cx="552450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1C534D3F-76D0-4B65-B90D-A5FA5C0B6962}"/>
              </a:ext>
            </a:extLst>
          </p:cNvPr>
          <p:cNvCxnSpPr>
            <a:cxnSpLocks/>
          </p:cNvCxnSpPr>
          <p:nvPr/>
        </p:nvCxnSpPr>
        <p:spPr>
          <a:xfrm>
            <a:off x="9807640" y="4374328"/>
            <a:ext cx="694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9" name="对象 368">
            <a:extLst>
              <a:ext uri="{FF2B5EF4-FFF2-40B4-BE49-F238E27FC236}">
                <a16:creationId xmlns:a16="http://schemas.microsoft.com/office/drawing/2014/main" id="{CA6F529A-73BF-4519-A96E-D01C77C6F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07762"/>
              </p:ext>
            </p:extLst>
          </p:nvPr>
        </p:nvGraphicFramePr>
        <p:xfrm>
          <a:off x="10499396" y="4257671"/>
          <a:ext cx="9652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" name="Equation" r:id="rId51" imgW="761760" imgH="203040" progId="Equation.DSMT4">
                  <p:embed/>
                </p:oleObj>
              </mc:Choice>
              <mc:Fallback>
                <p:oleObj name="Equation" r:id="rId51" imgW="761760" imgH="203040" progId="Equation.DSMT4">
                  <p:embed/>
                  <p:pic>
                    <p:nvPicPr>
                      <p:cNvPr id="366" name="对象 365">
                        <a:extLst>
                          <a:ext uri="{FF2B5EF4-FFF2-40B4-BE49-F238E27FC236}">
                            <a16:creationId xmlns:a16="http://schemas.microsoft.com/office/drawing/2014/main" id="{B73B2474-0D11-4C40-B9FC-41AD210EA3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499396" y="4257671"/>
                        <a:ext cx="96520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" name="对象 369">
            <a:extLst>
              <a:ext uri="{FF2B5EF4-FFF2-40B4-BE49-F238E27FC236}">
                <a16:creationId xmlns:a16="http://schemas.microsoft.com/office/drawing/2014/main" id="{6E13AA80-82C6-4D5F-A451-C11C59DFF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60782"/>
              </p:ext>
            </p:extLst>
          </p:nvPr>
        </p:nvGraphicFramePr>
        <p:xfrm>
          <a:off x="9875838" y="4132380"/>
          <a:ext cx="5524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" name="Equation" r:id="rId52" imgW="431640" imgH="177480" progId="Equation.DSMT4">
                  <p:embed/>
                </p:oleObj>
              </mc:Choice>
              <mc:Fallback>
                <p:oleObj name="Equation" r:id="rId52" imgW="431640" imgH="177480" progId="Equation.DSMT4">
                  <p:embed/>
                  <p:pic>
                    <p:nvPicPr>
                      <p:cNvPr id="367" name="对象 366">
                        <a:extLst>
                          <a:ext uri="{FF2B5EF4-FFF2-40B4-BE49-F238E27FC236}">
                            <a16:creationId xmlns:a16="http://schemas.microsoft.com/office/drawing/2014/main" id="{AB8B3E5F-EB4D-4552-8925-81F579F253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9875838" y="4132380"/>
                        <a:ext cx="552450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对象 370">
            <a:extLst>
              <a:ext uri="{FF2B5EF4-FFF2-40B4-BE49-F238E27FC236}">
                <a16:creationId xmlns:a16="http://schemas.microsoft.com/office/drawing/2014/main" id="{44F2B6C0-F844-483D-81AF-5F1554A3D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55964"/>
              </p:ext>
            </p:extLst>
          </p:nvPr>
        </p:nvGraphicFramePr>
        <p:xfrm>
          <a:off x="6348278" y="4162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" name="Equation" r:id="rId54" imgW="1066680" imgH="228600" progId="Equation.DSMT4">
                  <p:embed/>
                </p:oleObj>
              </mc:Choice>
              <mc:Fallback>
                <p:oleObj name="Equation" r:id="rId54" imgW="106668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8278" y="4162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对象 371">
            <a:extLst>
              <a:ext uri="{FF2B5EF4-FFF2-40B4-BE49-F238E27FC236}">
                <a16:creationId xmlns:a16="http://schemas.microsoft.com/office/drawing/2014/main" id="{452CC33C-A44A-4AB0-ACE5-498C138D9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927751"/>
              </p:ext>
            </p:extLst>
          </p:nvPr>
        </p:nvGraphicFramePr>
        <p:xfrm>
          <a:off x="8277278" y="25884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" name="Equation" r:id="rId55" imgW="1498786" imgH="317701" progId="Equation.DSMT4">
                  <p:embed/>
                </p:oleObj>
              </mc:Choice>
              <mc:Fallback>
                <p:oleObj name="Equation" r:id="rId55" imgW="1498786" imgH="317701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FCE142F-BC08-4A55-82C8-16DC7499A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277278" y="25884"/>
                        <a:ext cx="149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" name="对象 372">
            <a:extLst>
              <a:ext uri="{FF2B5EF4-FFF2-40B4-BE49-F238E27FC236}">
                <a16:creationId xmlns:a16="http://schemas.microsoft.com/office/drawing/2014/main" id="{5768A284-9408-4AAF-BE94-6F0735DB6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98300"/>
              </p:ext>
            </p:extLst>
          </p:nvPr>
        </p:nvGraphicFramePr>
        <p:xfrm>
          <a:off x="2349038" y="1756886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" name="Equation" r:id="rId57" imgW="1066680" imgH="228600" progId="Equation.DSMT4">
                  <p:embed/>
                </p:oleObj>
              </mc:Choice>
              <mc:Fallback>
                <p:oleObj name="Equation" r:id="rId57" imgW="106668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9038" y="1756886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" name="对象 373">
            <a:extLst>
              <a:ext uri="{FF2B5EF4-FFF2-40B4-BE49-F238E27FC236}">
                <a16:creationId xmlns:a16="http://schemas.microsoft.com/office/drawing/2014/main" id="{55535586-B170-478E-A5F0-A4423B21A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382620"/>
              </p:ext>
            </p:extLst>
          </p:nvPr>
        </p:nvGraphicFramePr>
        <p:xfrm>
          <a:off x="4227162" y="1763915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" name="Equation" r:id="rId58" imgW="1498786" imgH="317701" progId="Equation.DSMT4">
                  <p:embed/>
                </p:oleObj>
              </mc:Choice>
              <mc:Fallback>
                <p:oleObj name="Equation" r:id="rId58" imgW="1498786" imgH="317701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FCE142F-BC08-4A55-82C8-16DC7499A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27162" y="1763915"/>
                        <a:ext cx="149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" name="对象 374">
            <a:extLst>
              <a:ext uri="{FF2B5EF4-FFF2-40B4-BE49-F238E27FC236}">
                <a16:creationId xmlns:a16="http://schemas.microsoft.com/office/drawing/2014/main" id="{5BBA33A4-F84C-4647-ACBA-833F5FEC4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64810"/>
              </p:ext>
            </p:extLst>
          </p:nvPr>
        </p:nvGraphicFramePr>
        <p:xfrm>
          <a:off x="2329788" y="-3305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" name="Equation" r:id="rId59" imgW="1066680" imgH="228600" progId="Equation.DSMT4">
                  <p:embed/>
                </p:oleObj>
              </mc:Choice>
              <mc:Fallback>
                <p:oleObj name="Equation" r:id="rId59" imgW="106668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9788" y="-3305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对象 375">
            <a:extLst>
              <a:ext uri="{FF2B5EF4-FFF2-40B4-BE49-F238E27FC236}">
                <a16:creationId xmlns:a16="http://schemas.microsoft.com/office/drawing/2014/main" id="{4D676FD7-EB5A-49DC-AFD7-1410BA069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14565"/>
              </p:ext>
            </p:extLst>
          </p:nvPr>
        </p:nvGraphicFramePr>
        <p:xfrm>
          <a:off x="4207912" y="3724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" name="Equation" r:id="rId60" imgW="1498786" imgH="317701" progId="Equation.DSMT4">
                  <p:embed/>
                </p:oleObj>
              </mc:Choice>
              <mc:Fallback>
                <p:oleObj name="Equation" r:id="rId60" imgW="1498786" imgH="317701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FCE142F-BC08-4A55-82C8-16DC7499A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07912" y="3724"/>
                        <a:ext cx="149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" name="对象 376">
            <a:extLst>
              <a:ext uri="{FF2B5EF4-FFF2-40B4-BE49-F238E27FC236}">
                <a16:creationId xmlns:a16="http://schemas.microsoft.com/office/drawing/2014/main" id="{0A4CA676-AC00-4270-8076-6CAC12B92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66261"/>
              </p:ext>
            </p:extLst>
          </p:nvPr>
        </p:nvGraphicFramePr>
        <p:xfrm>
          <a:off x="2377423" y="3438008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" name="Equation" r:id="rId61" imgW="1066680" imgH="228600" progId="Equation.DSMT4">
                  <p:embed/>
                </p:oleObj>
              </mc:Choice>
              <mc:Fallback>
                <p:oleObj name="Equation" r:id="rId61" imgW="106668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7423" y="3438008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对象 377">
            <a:extLst>
              <a:ext uri="{FF2B5EF4-FFF2-40B4-BE49-F238E27FC236}">
                <a16:creationId xmlns:a16="http://schemas.microsoft.com/office/drawing/2014/main" id="{E6174F51-DBBF-4D92-A059-6B14E2606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90080"/>
              </p:ext>
            </p:extLst>
          </p:nvPr>
        </p:nvGraphicFramePr>
        <p:xfrm>
          <a:off x="4255547" y="3445037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" name="Equation" r:id="rId62" imgW="1498786" imgH="317701" progId="Equation.DSMT4">
                  <p:embed/>
                </p:oleObj>
              </mc:Choice>
              <mc:Fallback>
                <p:oleObj name="Equation" r:id="rId62" imgW="1498786" imgH="317701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FCE142F-BC08-4A55-82C8-16DC7499A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55547" y="3445037"/>
                        <a:ext cx="149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" name="对象 378">
            <a:extLst>
              <a:ext uri="{FF2B5EF4-FFF2-40B4-BE49-F238E27FC236}">
                <a16:creationId xmlns:a16="http://schemas.microsoft.com/office/drawing/2014/main" id="{EF6363F5-064C-4456-A49D-31A4048AB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95159"/>
              </p:ext>
            </p:extLst>
          </p:nvPr>
        </p:nvGraphicFramePr>
        <p:xfrm>
          <a:off x="6348278" y="1750673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" name="Equation" r:id="rId63" imgW="1066680" imgH="228600" progId="Equation.DSMT4">
                  <p:embed/>
                </p:oleObj>
              </mc:Choice>
              <mc:Fallback>
                <p:oleObj name="Equation" r:id="rId63" imgW="1066680" imgH="228600" progId="Equation.DSMT4">
                  <p:embed/>
                  <p:pic>
                    <p:nvPicPr>
                      <p:cNvPr id="371" name="对象 370">
                        <a:extLst>
                          <a:ext uri="{FF2B5EF4-FFF2-40B4-BE49-F238E27FC236}">
                            <a16:creationId xmlns:a16="http://schemas.microsoft.com/office/drawing/2014/main" id="{44F2B6C0-F844-483D-81AF-5F1554A3DB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8278" y="1750673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" name="对象 379">
            <a:extLst>
              <a:ext uri="{FF2B5EF4-FFF2-40B4-BE49-F238E27FC236}">
                <a16:creationId xmlns:a16="http://schemas.microsoft.com/office/drawing/2014/main" id="{CEC0AB50-3287-4115-A833-8DE9DAFEC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57597"/>
              </p:ext>
            </p:extLst>
          </p:nvPr>
        </p:nvGraphicFramePr>
        <p:xfrm>
          <a:off x="8295292" y="1770589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" name="Equation" r:id="rId64" imgW="1498786" imgH="317701" progId="Equation.DSMT4">
                  <p:embed/>
                </p:oleObj>
              </mc:Choice>
              <mc:Fallback>
                <p:oleObj name="Equation" r:id="rId64" imgW="1498786" imgH="317701" progId="Equation.DSMT4">
                  <p:embed/>
                  <p:pic>
                    <p:nvPicPr>
                      <p:cNvPr id="372" name="对象 371">
                        <a:extLst>
                          <a:ext uri="{FF2B5EF4-FFF2-40B4-BE49-F238E27FC236}">
                            <a16:creationId xmlns:a16="http://schemas.microsoft.com/office/drawing/2014/main" id="{452CC33C-A44A-4AB0-ACE5-498C138D93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295292" y="1770589"/>
                        <a:ext cx="149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" name="对象 380">
            <a:extLst>
              <a:ext uri="{FF2B5EF4-FFF2-40B4-BE49-F238E27FC236}">
                <a16:creationId xmlns:a16="http://schemas.microsoft.com/office/drawing/2014/main" id="{E004022A-9355-4F20-965E-E2BD90436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317078"/>
              </p:ext>
            </p:extLst>
          </p:nvPr>
        </p:nvGraphicFramePr>
        <p:xfrm>
          <a:off x="6348278" y="3457452"/>
          <a:ext cx="1501458" cy="3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" name="Equation" r:id="rId65" imgW="1066680" imgH="228600" progId="Equation.DSMT4">
                  <p:embed/>
                </p:oleObj>
              </mc:Choice>
              <mc:Fallback>
                <p:oleObj name="Equation" r:id="rId65" imgW="1066680" imgH="228600" progId="Equation.DSMT4">
                  <p:embed/>
                  <p:pic>
                    <p:nvPicPr>
                      <p:cNvPr id="371" name="对象 370">
                        <a:extLst>
                          <a:ext uri="{FF2B5EF4-FFF2-40B4-BE49-F238E27FC236}">
                            <a16:creationId xmlns:a16="http://schemas.microsoft.com/office/drawing/2014/main" id="{44F2B6C0-F844-483D-81AF-5F1554A3DB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8278" y="3457452"/>
                        <a:ext cx="1501458" cy="3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" name="对象 381">
            <a:extLst>
              <a:ext uri="{FF2B5EF4-FFF2-40B4-BE49-F238E27FC236}">
                <a16:creationId xmlns:a16="http://schemas.microsoft.com/office/drawing/2014/main" id="{742A0000-BB73-457B-9E12-94C7E61EA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86259"/>
              </p:ext>
            </p:extLst>
          </p:nvPr>
        </p:nvGraphicFramePr>
        <p:xfrm>
          <a:off x="8277278" y="3468559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" name="Equation" r:id="rId66" imgW="1498786" imgH="317701" progId="Equation.DSMT4">
                  <p:embed/>
                </p:oleObj>
              </mc:Choice>
              <mc:Fallback>
                <p:oleObj name="Equation" r:id="rId66" imgW="1498786" imgH="317701" progId="Equation.DSMT4">
                  <p:embed/>
                  <p:pic>
                    <p:nvPicPr>
                      <p:cNvPr id="372" name="对象 371">
                        <a:extLst>
                          <a:ext uri="{FF2B5EF4-FFF2-40B4-BE49-F238E27FC236}">
                            <a16:creationId xmlns:a16="http://schemas.microsoft.com/office/drawing/2014/main" id="{452CC33C-A44A-4AB0-ACE5-498C138D93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277278" y="3468559"/>
                        <a:ext cx="149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4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对象 239">
            <a:extLst>
              <a:ext uri="{FF2B5EF4-FFF2-40B4-BE49-F238E27FC236}">
                <a16:creationId xmlns:a16="http://schemas.microsoft.com/office/drawing/2014/main" id="{7E42233E-89E0-45AD-82D1-10E8577FB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903" y="578703"/>
          <a:ext cx="294939" cy="112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240" name="对象 239">
                        <a:extLst>
                          <a:ext uri="{FF2B5EF4-FFF2-40B4-BE49-F238E27FC236}">
                            <a16:creationId xmlns:a16="http://schemas.microsoft.com/office/drawing/2014/main" id="{7E42233E-89E0-45AD-82D1-10E8577FB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1903" y="578703"/>
                        <a:ext cx="294939" cy="112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EBF4E20-CAD0-46D2-896A-0920FE604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470" y="1061409"/>
          <a:ext cx="288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6" imgW="126720" imgH="114120" progId="Equation.DSMT4">
                  <p:embed/>
                </p:oleObj>
              </mc:Choice>
              <mc:Fallback>
                <p:oleObj name="Equation" r:id="rId6" imgW="126720" imgH="11412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EBF4E20-CAD0-46D2-896A-0920FE604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8470" y="1061409"/>
                        <a:ext cx="2889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27EA25E-42A1-4432-90F4-1D0E24901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383" y="292379"/>
          <a:ext cx="187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8" imgW="1879653" imgH="317701" progId="Equation.DSMT4">
                  <p:embed/>
                </p:oleObj>
              </mc:Choice>
              <mc:Fallback>
                <p:oleObj name="Equation" r:id="rId8" imgW="1879653" imgH="317701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27EA25E-42A1-4432-90F4-1D0E24901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7383" y="292379"/>
                        <a:ext cx="1879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对象 240">
            <a:extLst>
              <a:ext uri="{FF2B5EF4-FFF2-40B4-BE49-F238E27FC236}">
                <a16:creationId xmlns:a16="http://schemas.microsoft.com/office/drawing/2014/main" id="{DD5F9481-9059-4C61-B094-0C5F388CB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80" y="1778000"/>
          <a:ext cx="2809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241" name="对象 240">
                        <a:extLst>
                          <a:ext uri="{FF2B5EF4-FFF2-40B4-BE49-F238E27FC236}">
                            <a16:creationId xmlns:a16="http://schemas.microsoft.com/office/drawing/2014/main" id="{DD5F9481-9059-4C61-B094-0C5F388CB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6080" y="1778000"/>
                        <a:ext cx="28098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D765F9A-1F97-446E-9C79-BF7442069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2534" y="17145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D765F9A-1F97-446E-9C79-BF7442069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12534" y="1714500"/>
                        <a:ext cx="279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4B9AD22-FC8A-4B03-AA45-BCF164EC1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2575" y="1722438"/>
          <a:ext cx="798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4" imgW="495000" imgH="203040" progId="Equation.DSMT4">
                  <p:embed/>
                </p:oleObj>
              </mc:Choice>
              <mc:Fallback>
                <p:oleObj name="Equation" r:id="rId14" imgW="49500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4B9AD22-FC8A-4B03-AA45-BCF164EC14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32575" y="1722438"/>
                        <a:ext cx="798513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A46A2F53-5B04-4036-8D02-5B22E4303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9296" y="1037145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A46A2F53-5B04-4036-8D02-5B22E4303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9296" y="1037145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DDB83936-DF77-423E-A2E8-655C6754C1A0}"/>
              </a:ext>
            </a:extLst>
          </p:cNvPr>
          <p:cNvSpPr/>
          <p:nvPr/>
        </p:nvSpPr>
        <p:spPr>
          <a:xfrm>
            <a:off x="3764012" y="581252"/>
            <a:ext cx="203009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C8CDA9B-C424-41D2-A828-F96271839509}"/>
              </a:ext>
            </a:extLst>
          </p:cNvPr>
          <p:cNvSpPr/>
          <p:nvPr/>
        </p:nvSpPr>
        <p:spPr>
          <a:xfrm>
            <a:off x="3762106" y="579413"/>
            <a:ext cx="406400" cy="38608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CC7F98C-A064-4572-9C8F-BEACFAE983F9}"/>
              </a:ext>
            </a:extLst>
          </p:cNvPr>
          <p:cNvSpPr/>
          <p:nvPr/>
        </p:nvSpPr>
        <p:spPr>
          <a:xfrm>
            <a:off x="5387706" y="135341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F4A3546-2293-45D4-9B83-9469F0DC176F}"/>
              </a:ext>
            </a:extLst>
          </p:cNvPr>
          <p:cNvSpPr/>
          <p:nvPr/>
        </p:nvSpPr>
        <p:spPr>
          <a:xfrm>
            <a:off x="5387706" y="967328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E189FB3-4D3B-42BC-BE1B-05C3F9AF8A1E}"/>
              </a:ext>
            </a:extLst>
          </p:cNvPr>
          <p:cNvSpPr/>
          <p:nvPr/>
        </p:nvSpPr>
        <p:spPr>
          <a:xfrm>
            <a:off x="5387706" y="579413"/>
            <a:ext cx="406400" cy="38608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00CD97-1A52-4504-B2F2-FF03AD0EF333}"/>
              </a:ext>
            </a:extLst>
          </p:cNvPr>
          <p:cNvSpPr/>
          <p:nvPr/>
        </p:nvSpPr>
        <p:spPr>
          <a:xfrm>
            <a:off x="4981306" y="1353408"/>
            <a:ext cx="406400" cy="38411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6672579-EE05-41CC-917F-FF6139932335}"/>
              </a:ext>
            </a:extLst>
          </p:cNvPr>
          <p:cNvSpPr/>
          <p:nvPr/>
        </p:nvSpPr>
        <p:spPr>
          <a:xfrm>
            <a:off x="4981306" y="58112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ECCFD21-A9B9-423C-BD29-B5A604375F90}"/>
              </a:ext>
            </a:extLst>
          </p:cNvPr>
          <p:cNvSpPr/>
          <p:nvPr/>
        </p:nvSpPr>
        <p:spPr>
          <a:xfrm>
            <a:off x="4573000" y="1353279"/>
            <a:ext cx="406400" cy="38424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6C57B6-4CFE-4A47-A18A-F23F808EDAFC}"/>
              </a:ext>
            </a:extLst>
          </p:cNvPr>
          <p:cNvSpPr/>
          <p:nvPr/>
        </p:nvSpPr>
        <p:spPr>
          <a:xfrm>
            <a:off x="4573000" y="967197"/>
            <a:ext cx="406400" cy="38620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E737300-8420-4A87-A1CF-8D98F67FD45C}"/>
              </a:ext>
            </a:extLst>
          </p:cNvPr>
          <p:cNvSpPr/>
          <p:nvPr/>
        </p:nvSpPr>
        <p:spPr>
          <a:xfrm>
            <a:off x="4573000" y="579282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D2A75D9-8E13-42CB-93F6-7C2BB2F99B9B}"/>
              </a:ext>
            </a:extLst>
          </p:cNvPr>
          <p:cNvSpPr/>
          <p:nvPr/>
        </p:nvSpPr>
        <p:spPr>
          <a:xfrm>
            <a:off x="4164694" y="57915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8BDF3B-F532-450F-9649-232413033FB8}"/>
              </a:ext>
            </a:extLst>
          </p:cNvPr>
          <p:cNvSpPr/>
          <p:nvPr/>
        </p:nvSpPr>
        <p:spPr>
          <a:xfrm>
            <a:off x="3761153" y="1351970"/>
            <a:ext cx="406400" cy="38620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713493-DDE4-43D3-9FAD-DCD3BDE4DC77}"/>
              </a:ext>
            </a:extLst>
          </p:cNvPr>
          <p:cNvSpPr/>
          <p:nvPr/>
        </p:nvSpPr>
        <p:spPr>
          <a:xfrm>
            <a:off x="3761153" y="966152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DC07D34-49FF-4BFE-8F73-4526C0D7C971}"/>
              </a:ext>
            </a:extLst>
          </p:cNvPr>
          <p:cNvSpPr/>
          <p:nvPr/>
        </p:nvSpPr>
        <p:spPr>
          <a:xfrm>
            <a:off x="4169431" y="135026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D083B5-E585-4948-9B0C-94FB41916566}"/>
              </a:ext>
            </a:extLst>
          </p:cNvPr>
          <p:cNvSpPr/>
          <p:nvPr/>
        </p:nvSpPr>
        <p:spPr>
          <a:xfrm>
            <a:off x="4980717" y="964635"/>
            <a:ext cx="406400" cy="387725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D32A7C6-DB5E-4A3F-88EC-27B4ADC24606}"/>
              </a:ext>
            </a:extLst>
          </p:cNvPr>
          <p:cNvSpPr/>
          <p:nvPr/>
        </p:nvSpPr>
        <p:spPr>
          <a:xfrm>
            <a:off x="6815730" y="978223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81D10F9-2FD6-44E5-953A-F4E5021B4E60}"/>
              </a:ext>
            </a:extLst>
          </p:cNvPr>
          <p:cNvSpPr/>
          <p:nvPr/>
        </p:nvSpPr>
        <p:spPr>
          <a:xfrm>
            <a:off x="6821318" y="592142"/>
            <a:ext cx="406400" cy="386080"/>
          </a:xfrm>
          <a:prstGeom prst="rect">
            <a:avLst/>
          </a:prstGeom>
          <a:solidFill>
            <a:srgbClr val="CFFD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D1DFFE0-2B1F-497C-890F-F8236A6A7ECD}"/>
              </a:ext>
            </a:extLst>
          </p:cNvPr>
          <p:cNvSpPr/>
          <p:nvPr/>
        </p:nvSpPr>
        <p:spPr>
          <a:xfrm>
            <a:off x="7224036" y="592144"/>
            <a:ext cx="406400" cy="386080"/>
          </a:xfrm>
          <a:prstGeom prst="rect">
            <a:avLst/>
          </a:prstGeom>
          <a:solidFill>
            <a:srgbClr val="008E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B2B35BC-4364-416B-95DF-5A78CB6CAD42}"/>
              </a:ext>
            </a:extLst>
          </p:cNvPr>
          <p:cNvSpPr/>
          <p:nvPr/>
        </p:nvSpPr>
        <p:spPr>
          <a:xfrm>
            <a:off x="6004836" y="978224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E4D92D8-6416-48A6-B1C0-48F5FFE3A448}"/>
              </a:ext>
            </a:extLst>
          </p:cNvPr>
          <p:cNvSpPr/>
          <p:nvPr/>
        </p:nvSpPr>
        <p:spPr>
          <a:xfrm>
            <a:off x="7632341" y="592144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3E955D1-504D-4939-A08E-949AEB45A6BC}"/>
              </a:ext>
            </a:extLst>
          </p:cNvPr>
          <p:cNvSpPr/>
          <p:nvPr/>
        </p:nvSpPr>
        <p:spPr>
          <a:xfrm>
            <a:off x="6410283" y="978223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3351300-DAB2-4926-9836-8B84D3FAB34F}"/>
              </a:ext>
            </a:extLst>
          </p:cNvPr>
          <p:cNvSpPr/>
          <p:nvPr/>
        </p:nvSpPr>
        <p:spPr>
          <a:xfrm>
            <a:off x="7224036" y="978224"/>
            <a:ext cx="406400" cy="386080"/>
          </a:xfrm>
          <a:prstGeom prst="rect">
            <a:avLst/>
          </a:prstGeom>
          <a:solidFill>
            <a:srgbClr val="0A8C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46873CA-1876-4670-9EB4-B4F30AAD866E}"/>
              </a:ext>
            </a:extLst>
          </p:cNvPr>
          <p:cNvSpPr/>
          <p:nvPr/>
        </p:nvSpPr>
        <p:spPr>
          <a:xfrm>
            <a:off x="7224036" y="1364304"/>
            <a:ext cx="406400" cy="386080"/>
          </a:xfrm>
          <a:prstGeom prst="rect">
            <a:avLst/>
          </a:prstGeom>
          <a:solidFill>
            <a:srgbClr val="28BBD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2A0C08-C7FC-4396-9C49-D9BC60CA51B8}"/>
              </a:ext>
            </a:extLst>
          </p:cNvPr>
          <p:cNvSpPr/>
          <p:nvPr/>
        </p:nvSpPr>
        <p:spPr>
          <a:xfrm>
            <a:off x="7631389" y="978224"/>
            <a:ext cx="406400" cy="386080"/>
          </a:xfrm>
          <a:prstGeom prst="rect">
            <a:avLst/>
          </a:prstGeom>
          <a:solidFill>
            <a:srgbClr val="BEF6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3D5ED1E-977A-4495-B519-92990DAB68C1}"/>
              </a:ext>
            </a:extLst>
          </p:cNvPr>
          <p:cNvSpPr/>
          <p:nvPr/>
        </p:nvSpPr>
        <p:spPr>
          <a:xfrm>
            <a:off x="6004836" y="1364304"/>
            <a:ext cx="406400" cy="38608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2A9D2CE-54E9-4F10-8071-6A9DAB1DE86F}"/>
              </a:ext>
            </a:extLst>
          </p:cNvPr>
          <p:cNvSpPr/>
          <p:nvPr/>
        </p:nvSpPr>
        <p:spPr>
          <a:xfrm>
            <a:off x="6817636" y="1364304"/>
            <a:ext cx="406400" cy="38608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E4A5D79-CB45-47E0-A9EB-7E0AAEACC118}"/>
              </a:ext>
            </a:extLst>
          </p:cNvPr>
          <p:cNvSpPr/>
          <p:nvPr/>
        </p:nvSpPr>
        <p:spPr>
          <a:xfrm>
            <a:off x="6411236" y="1364304"/>
            <a:ext cx="406400" cy="386080"/>
          </a:xfrm>
          <a:prstGeom prst="rect">
            <a:avLst/>
          </a:prstGeom>
          <a:solidFill>
            <a:srgbClr val="12A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A94854C-B4A6-4B54-84DC-C8E96D258966}"/>
              </a:ext>
            </a:extLst>
          </p:cNvPr>
          <p:cNvSpPr/>
          <p:nvPr/>
        </p:nvSpPr>
        <p:spPr>
          <a:xfrm>
            <a:off x="7630436" y="1364304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D8FB9EE-AAEA-4D4D-939F-E7ADF2DF82C6}"/>
              </a:ext>
            </a:extLst>
          </p:cNvPr>
          <p:cNvSpPr/>
          <p:nvPr/>
        </p:nvSpPr>
        <p:spPr>
          <a:xfrm>
            <a:off x="6409331" y="592140"/>
            <a:ext cx="407352" cy="382046"/>
          </a:xfrm>
          <a:prstGeom prst="rect">
            <a:avLst/>
          </a:prstGeom>
          <a:solidFill>
            <a:srgbClr val="0E99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E1E23E8-7CBF-41E2-8E58-185894BE8BDF}"/>
              </a:ext>
            </a:extLst>
          </p:cNvPr>
          <p:cNvSpPr/>
          <p:nvPr/>
        </p:nvSpPr>
        <p:spPr>
          <a:xfrm>
            <a:off x="1817926" y="58081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1173147-BC24-4B0B-A4A2-0E76E96F5AD2}"/>
              </a:ext>
            </a:extLst>
          </p:cNvPr>
          <p:cNvSpPr/>
          <p:nvPr/>
        </p:nvSpPr>
        <p:spPr>
          <a:xfrm>
            <a:off x="2223374" y="962958"/>
            <a:ext cx="406400" cy="386080"/>
          </a:xfrm>
          <a:prstGeom prst="rect">
            <a:avLst/>
          </a:prstGeom>
          <a:solidFill>
            <a:srgbClr val="F2936F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F6B34FB-893E-417D-B5B3-7436271987B3}"/>
              </a:ext>
            </a:extLst>
          </p:cNvPr>
          <p:cNvSpPr/>
          <p:nvPr/>
        </p:nvSpPr>
        <p:spPr>
          <a:xfrm>
            <a:off x="2224326" y="58081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70A493D-64F8-4805-BA07-14D34A12EB8E}"/>
              </a:ext>
            </a:extLst>
          </p:cNvPr>
          <p:cNvSpPr/>
          <p:nvPr/>
        </p:nvSpPr>
        <p:spPr>
          <a:xfrm>
            <a:off x="2630726" y="58081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314F8A5-0293-4E37-B040-79B10AAD8835}"/>
              </a:ext>
            </a:extLst>
          </p:cNvPr>
          <p:cNvSpPr/>
          <p:nvPr/>
        </p:nvSpPr>
        <p:spPr>
          <a:xfrm>
            <a:off x="1411526" y="96689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2EC9650-B7E5-4E96-87AD-9F75759C09B8}"/>
              </a:ext>
            </a:extLst>
          </p:cNvPr>
          <p:cNvSpPr/>
          <p:nvPr/>
        </p:nvSpPr>
        <p:spPr>
          <a:xfrm>
            <a:off x="3039031" y="580812"/>
            <a:ext cx="406400" cy="386080"/>
          </a:xfrm>
          <a:prstGeom prst="rect">
            <a:avLst/>
          </a:prstGeom>
          <a:solidFill>
            <a:srgbClr val="E4E6B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C34EE09-D1B8-4A4A-90D3-54341D41E700}"/>
              </a:ext>
            </a:extLst>
          </p:cNvPr>
          <p:cNvSpPr/>
          <p:nvPr/>
        </p:nvSpPr>
        <p:spPr>
          <a:xfrm>
            <a:off x="1819805" y="971034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7D1D326-7179-4389-B098-203748DFE43D}"/>
              </a:ext>
            </a:extLst>
          </p:cNvPr>
          <p:cNvSpPr/>
          <p:nvPr/>
        </p:nvSpPr>
        <p:spPr>
          <a:xfrm>
            <a:off x="2630726" y="96689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721C6B0-D839-4FFB-A16F-CD32743E1DC4}"/>
              </a:ext>
            </a:extLst>
          </p:cNvPr>
          <p:cNvSpPr/>
          <p:nvPr/>
        </p:nvSpPr>
        <p:spPr>
          <a:xfrm>
            <a:off x="2630726" y="1352972"/>
            <a:ext cx="406400" cy="386080"/>
          </a:xfrm>
          <a:prstGeom prst="rect">
            <a:avLst/>
          </a:prstGeom>
          <a:solidFill>
            <a:srgbClr val="F32E2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FB90E7F-6177-4C13-AEF8-999B7EB6D35B}"/>
              </a:ext>
            </a:extLst>
          </p:cNvPr>
          <p:cNvSpPr/>
          <p:nvPr/>
        </p:nvSpPr>
        <p:spPr>
          <a:xfrm>
            <a:off x="3038079" y="96689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95FF4A0-EAF7-4ED8-8AF6-31E5717E830D}"/>
              </a:ext>
            </a:extLst>
          </p:cNvPr>
          <p:cNvSpPr/>
          <p:nvPr/>
        </p:nvSpPr>
        <p:spPr>
          <a:xfrm>
            <a:off x="1411526" y="1352972"/>
            <a:ext cx="406400" cy="386080"/>
          </a:xfrm>
          <a:prstGeom prst="rect">
            <a:avLst/>
          </a:prstGeom>
          <a:solidFill>
            <a:srgbClr val="F5644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33F96C6-C226-4868-934B-6579C8365319}"/>
              </a:ext>
            </a:extLst>
          </p:cNvPr>
          <p:cNvSpPr/>
          <p:nvPr/>
        </p:nvSpPr>
        <p:spPr>
          <a:xfrm>
            <a:off x="2224326" y="135297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5C83C27-2970-40D6-8AE6-9A3F105780CD}"/>
              </a:ext>
            </a:extLst>
          </p:cNvPr>
          <p:cNvSpPr/>
          <p:nvPr/>
        </p:nvSpPr>
        <p:spPr>
          <a:xfrm>
            <a:off x="1817926" y="135297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5439F2-E403-44F5-B14A-CA36AC33F129}"/>
              </a:ext>
            </a:extLst>
          </p:cNvPr>
          <p:cNvSpPr/>
          <p:nvPr/>
        </p:nvSpPr>
        <p:spPr>
          <a:xfrm>
            <a:off x="3037125" y="1352972"/>
            <a:ext cx="407353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3B8FEA0-BBA6-4D54-84F9-E9962BC0E27C}"/>
              </a:ext>
            </a:extLst>
          </p:cNvPr>
          <p:cNvSpPr/>
          <p:nvPr/>
        </p:nvSpPr>
        <p:spPr>
          <a:xfrm>
            <a:off x="1409621" y="576571"/>
            <a:ext cx="406400" cy="38608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CD6AA35-3052-4784-BB4E-212A2CBD6159}"/>
              </a:ext>
            </a:extLst>
          </p:cNvPr>
          <p:cNvSpPr/>
          <p:nvPr/>
        </p:nvSpPr>
        <p:spPr>
          <a:xfrm>
            <a:off x="6006741" y="592139"/>
            <a:ext cx="402589" cy="378579"/>
          </a:xfrm>
          <a:prstGeom prst="rect">
            <a:avLst/>
          </a:prstGeom>
          <a:solidFill>
            <a:srgbClr val="0126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EDCE99C-7110-489A-ABE8-6E2CA8422A0B}"/>
              </a:ext>
            </a:extLst>
          </p:cNvPr>
          <p:cNvCxnSpPr>
            <a:cxnSpLocks/>
            <a:endCxn id="230" idx="2"/>
          </p:cNvCxnSpPr>
          <p:nvPr/>
        </p:nvCxnSpPr>
        <p:spPr>
          <a:xfrm rot="10800000">
            <a:off x="7427236" y="3504209"/>
            <a:ext cx="1242764" cy="1745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B93322F-FDB9-4C2D-BF24-0B7891176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70000" y="3486581"/>
          <a:ext cx="6842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8" imgW="444240" imgH="241200" progId="Equation.DSMT4">
                  <p:embed/>
                </p:oleObj>
              </mc:Choice>
              <mc:Fallback>
                <p:oleObj name="Equation" r:id="rId18" imgW="44424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B93322F-FDB9-4C2D-BF24-0B7891176A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670000" y="3486581"/>
                        <a:ext cx="684213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>
            <a:extLst>
              <a:ext uri="{FF2B5EF4-FFF2-40B4-BE49-F238E27FC236}">
                <a16:creationId xmlns:a16="http://schemas.microsoft.com/office/drawing/2014/main" id="{992DEFA8-37C0-4556-8FEF-C8F441436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903" y="2332528"/>
          <a:ext cx="294939" cy="112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185" name="对象 184">
                        <a:extLst>
                          <a:ext uri="{FF2B5EF4-FFF2-40B4-BE49-F238E27FC236}">
                            <a16:creationId xmlns:a16="http://schemas.microsoft.com/office/drawing/2014/main" id="{992DEFA8-37C0-4556-8FEF-C8F4414368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1903" y="2332528"/>
                        <a:ext cx="294939" cy="112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对象 185">
            <a:extLst>
              <a:ext uri="{FF2B5EF4-FFF2-40B4-BE49-F238E27FC236}">
                <a16:creationId xmlns:a16="http://schemas.microsoft.com/office/drawing/2014/main" id="{E9F80705-C81F-44CF-A65B-193037C55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470" y="2815234"/>
          <a:ext cx="2889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20" imgW="126720" imgH="114120" progId="Equation.DSMT4">
                  <p:embed/>
                </p:oleObj>
              </mc:Choice>
              <mc:Fallback>
                <p:oleObj name="Equation" r:id="rId20" imgW="126720" imgH="114120" progId="Equation.DSMT4">
                  <p:embed/>
                  <p:pic>
                    <p:nvPicPr>
                      <p:cNvPr id="186" name="对象 185">
                        <a:extLst>
                          <a:ext uri="{FF2B5EF4-FFF2-40B4-BE49-F238E27FC236}">
                            <a16:creationId xmlns:a16="http://schemas.microsoft.com/office/drawing/2014/main" id="{E9F80705-C81F-44CF-A65B-193037C558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8470" y="2815234"/>
                        <a:ext cx="2889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对象 186">
            <a:extLst>
              <a:ext uri="{FF2B5EF4-FFF2-40B4-BE49-F238E27FC236}">
                <a16:creationId xmlns:a16="http://schemas.microsoft.com/office/drawing/2014/main" id="{83C51BD7-CD4E-461C-8A03-B18E24739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383" y="2046204"/>
          <a:ext cx="187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8" imgW="1879653" imgH="317701" progId="Equation.DSMT4">
                  <p:embed/>
                </p:oleObj>
              </mc:Choice>
              <mc:Fallback>
                <p:oleObj name="Equation" r:id="rId8" imgW="1879653" imgH="317701" progId="Equation.DSMT4">
                  <p:embed/>
                  <p:pic>
                    <p:nvPicPr>
                      <p:cNvPr id="187" name="对象 186">
                        <a:extLst>
                          <a:ext uri="{FF2B5EF4-FFF2-40B4-BE49-F238E27FC236}">
                            <a16:creationId xmlns:a16="http://schemas.microsoft.com/office/drawing/2014/main" id="{83C51BD7-CD4E-461C-8A03-B18E24739B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7383" y="2046204"/>
                        <a:ext cx="1879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对象 187">
            <a:extLst>
              <a:ext uri="{FF2B5EF4-FFF2-40B4-BE49-F238E27FC236}">
                <a16:creationId xmlns:a16="http://schemas.microsoft.com/office/drawing/2014/main" id="{1E0EA22F-2A03-4758-AB56-E6E294342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80" y="3531825"/>
          <a:ext cx="2809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21" imgW="164880" imgH="164880" progId="Equation.DSMT4">
                  <p:embed/>
                </p:oleObj>
              </mc:Choice>
              <mc:Fallback>
                <p:oleObj name="Equation" r:id="rId21" imgW="164880" imgH="164880" progId="Equation.DSMT4">
                  <p:embed/>
                  <p:pic>
                    <p:nvPicPr>
                      <p:cNvPr id="188" name="对象 187">
                        <a:extLst>
                          <a:ext uri="{FF2B5EF4-FFF2-40B4-BE49-F238E27FC236}">
                            <a16:creationId xmlns:a16="http://schemas.microsoft.com/office/drawing/2014/main" id="{1E0EA22F-2A03-4758-AB56-E6E29434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6080" y="3531825"/>
                        <a:ext cx="28098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对象 188">
            <a:extLst>
              <a:ext uri="{FF2B5EF4-FFF2-40B4-BE49-F238E27FC236}">
                <a16:creationId xmlns:a16="http://schemas.microsoft.com/office/drawing/2014/main" id="{56765833-8229-49CB-A96C-98D3A0C34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2534" y="3468325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189" name="对象 188">
                        <a:extLst>
                          <a:ext uri="{FF2B5EF4-FFF2-40B4-BE49-F238E27FC236}">
                            <a16:creationId xmlns:a16="http://schemas.microsoft.com/office/drawing/2014/main" id="{56765833-8229-49CB-A96C-98D3A0C3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12534" y="3468325"/>
                        <a:ext cx="279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对象 189">
            <a:extLst>
              <a:ext uri="{FF2B5EF4-FFF2-40B4-BE49-F238E27FC236}">
                <a16:creationId xmlns:a16="http://schemas.microsoft.com/office/drawing/2014/main" id="{0A17177E-22FC-4183-B1C4-7A2515048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2764" y="3461810"/>
          <a:ext cx="798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23" imgW="495000" imgH="203040" progId="Equation.DSMT4">
                  <p:embed/>
                </p:oleObj>
              </mc:Choice>
              <mc:Fallback>
                <p:oleObj name="Equation" r:id="rId23" imgW="495000" imgH="203040" progId="Equation.DSMT4">
                  <p:embed/>
                  <p:pic>
                    <p:nvPicPr>
                      <p:cNvPr id="190" name="对象 189">
                        <a:extLst>
                          <a:ext uri="{FF2B5EF4-FFF2-40B4-BE49-F238E27FC236}">
                            <a16:creationId xmlns:a16="http://schemas.microsoft.com/office/drawing/2014/main" id="{0A17177E-22FC-4183-B1C4-7A2515048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02764" y="3461810"/>
                        <a:ext cx="798513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>
            <a:extLst>
              <a:ext uri="{FF2B5EF4-FFF2-40B4-BE49-F238E27FC236}">
                <a16:creationId xmlns:a16="http://schemas.microsoft.com/office/drawing/2014/main" id="{5AAFF114-76A1-45C0-B362-DC7A97B0C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9296" y="2790970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191" name="对象 190">
                        <a:extLst>
                          <a:ext uri="{FF2B5EF4-FFF2-40B4-BE49-F238E27FC236}">
                            <a16:creationId xmlns:a16="http://schemas.microsoft.com/office/drawing/2014/main" id="{5AAFF114-76A1-45C0-B362-DC7A97B0C2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9296" y="2790970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矩形 191">
            <a:extLst>
              <a:ext uri="{FF2B5EF4-FFF2-40B4-BE49-F238E27FC236}">
                <a16:creationId xmlns:a16="http://schemas.microsoft.com/office/drawing/2014/main" id="{03AC969A-B8FD-450F-867D-CA3F39D227BC}"/>
              </a:ext>
            </a:extLst>
          </p:cNvPr>
          <p:cNvSpPr/>
          <p:nvPr/>
        </p:nvSpPr>
        <p:spPr>
          <a:xfrm>
            <a:off x="3764012" y="2335077"/>
            <a:ext cx="203009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1126C90-47C5-49BB-8521-FA6DB4A08E74}"/>
              </a:ext>
            </a:extLst>
          </p:cNvPr>
          <p:cNvSpPr/>
          <p:nvPr/>
        </p:nvSpPr>
        <p:spPr>
          <a:xfrm>
            <a:off x="3762106" y="2333238"/>
            <a:ext cx="406400" cy="38608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69A570A-7745-433C-A41F-3EADC340E667}"/>
              </a:ext>
            </a:extLst>
          </p:cNvPr>
          <p:cNvSpPr/>
          <p:nvPr/>
        </p:nvSpPr>
        <p:spPr>
          <a:xfrm>
            <a:off x="5387706" y="3107235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F53F0F2-8BFA-419A-8983-09CF12200C8D}"/>
              </a:ext>
            </a:extLst>
          </p:cNvPr>
          <p:cNvSpPr/>
          <p:nvPr/>
        </p:nvSpPr>
        <p:spPr>
          <a:xfrm>
            <a:off x="5387706" y="2721153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676DD86-174C-4013-B27C-6D11E197940F}"/>
              </a:ext>
            </a:extLst>
          </p:cNvPr>
          <p:cNvSpPr/>
          <p:nvPr/>
        </p:nvSpPr>
        <p:spPr>
          <a:xfrm>
            <a:off x="5387706" y="2333238"/>
            <a:ext cx="406400" cy="38608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D3C71B23-26A1-4142-BA47-6F8B9893F9F5}"/>
              </a:ext>
            </a:extLst>
          </p:cNvPr>
          <p:cNvSpPr/>
          <p:nvPr/>
        </p:nvSpPr>
        <p:spPr>
          <a:xfrm>
            <a:off x="4981306" y="3107233"/>
            <a:ext cx="406400" cy="38411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ED7AEB8C-71B7-490A-8BFC-EBAABCA22BE0}"/>
              </a:ext>
            </a:extLst>
          </p:cNvPr>
          <p:cNvSpPr/>
          <p:nvPr/>
        </p:nvSpPr>
        <p:spPr>
          <a:xfrm>
            <a:off x="4981306" y="233494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E780550-87DA-4459-BC27-B103D52B45EC}"/>
              </a:ext>
            </a:extLst>
          </p:cNvPr>
          <p:cNvSpPr/>
          <p:nvPr/>
        </p:nvSpPr>
        <p:spPr>
          <a:xfrm>
            <a:off x="4573000" y="3107104"/>
            <a:ext cx="406400" cy="38424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9C9A8EA-3CBE-4ED7-8252-1E5A49D75B92}"/>
              </a:ext>
            </a:extLst>
          </p:cNvPr>
          <p:cNvSpPr/>
          <p:nvPr/>
        </p:nvSpPr>
        <p:spPr>
          <a:xfrm>
            <a:off x="4573000" y="2721022"/>
            <a:ext cx="406400" cy="38620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68C70C5-6C0F-4918-B917-41BA47051426}"/>
              </a:ext>
            </a:extLst>
          </p:cNvPr>
          <p:cNvSpPr/>
          <p:nvPr/>
        </p:nvSpPr>
        <p:spPr>
          <a:xfrm>
            <a:off x="4573000" y="2333107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CDA38D5-EAA9-4ADF-BC5D-FB204FC83792}"/>
              </a:ext>
            </a:extLst>
          </p:cNvPr>
          <p:cNvSpPr/>
          <p:nvPr/>
        </p:nvSpPr>
        <p:spPr>
          <a:xfrm>
            <a:off x="4164694" y="233298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FEFA516-0913-4DEB-A973-E8C884536A38}"/>
              </a:ext>
            </a:extLst>
          </p:cNvPr>
          <p:cNvSpPr/>
          <p:nvPr/>
        </p:nvSpPr>
        <p:spPr>
          <a:xfrm>
            <a:off x="3761153" y="3105795"/>
            <a:ext cx="406400" cy="38620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06CD368-ED69-40E9-9AF6-6B51536B2137}"/>
              </a:ext>
            </a:extLst>
          </p:cNvPr>
          <p:cNvSpPr/>
          <p:nvPr/>
        </p:nvSpPr>
        <p:spPr>
          <a:xfrm>
            <a:off x="3761153" y="2719977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C566992F-B6F1-4226-9423-94D3E5C6F505}"/>
              </a:ext>
            </a:extLst>
          </p:cNvPr>
          <p:cNvSpPr/>
          <p:nvPr/>
        </p:nvSpPr>
        <p:spPr>
          <a:xfrm>
            <a:off x="4169431" y="310409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1B276BB3-9713-443C-A420-08E7C6F97BF1}"/>
              </a:ext>
            </a:extLst>
          </p:cNvPr>
          <p:cNvSpPr/>
          <p:nvPr/>
        </p:nvSpPr>
        <p:spPr>
          <a:xfrm>
            <a:off x="4980717" y="2718460"/>
            <a:ext cx="406400" cy="387725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51B39FC1-1948-4928-842D-15FD84F829D9}"/>
              </a:ext>
            </a:extLst>
          </p:cNvPr>
          <p:cNvSpPr/>
          <p:nvPr/>
        </p:nvSpPr>
        <p:spPr>
          <a:xfrm>
            <a:off x="6815730" y="2732048"/>
            <a:ext cx="407114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7CD14FC-7DF9-4560-BD63-EBC29B759935}"/>
              </a:ext>
            </a:extLst>
          </p:cNvPr>
          <p:cNvSpPr/>
          <p:nvPr/>
        </p:nvSpPr>
        <p:spPr>
          <a:xfrm>
            <a:off x="6815491" y="2345967"/>
            <a:ext cx="412227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CDFC8B1-85EA-4AC4-A2F9-88A145CA6C1F}"/>
              </a:ext>
            </a:extLst>
          </p:cNvPr>
          <p:cNvSpPr/>
          <p:nvPr/>
        </p:nvSpPr>
        <p:spPr>
          <a:xfrm>
            <a:off x="7223685" y="2345283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7F34722C-40A7-4D41-9D45-31E6F7A25EB3}"/>
              </a:ext>
            </a:extLst>
          </p:cNvPr>
          <p:cNvSpPr/>
          <p:nvPr/>
        </p:nvSpPr>
        <p:spPr>
          <a:xfrm>
            <a:off x="6004836" y="2731020"/>
            <a:ext cx="406400" cy="387109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D9756EE5-382D-4620-ABE8-3F09840B3BA1}"/>
              </a:ext>
            </a:extLst>
          </p:cNvPr>
          <p:cNvSpPr/>
          <p:nvPr/>
        </p:nvSpPr>
        <p:spPr>
          <a:xfrm>
            <a:off x="7632341" y="2345969"/>
            <a:ext cx="404144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80038C0-9797-4E72-9B68-05C0FAB659EB}"/>
              </a:ext>
            </a:extLst>
          </p:cNvPr>
          <p:cNvSpPr/>
          <p:nvPr/>
        </p:nvSpPr>
        <p:spPr>
          <a:xfrm>
            <a:off x="6410283" y="2732048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134D4B2-583C-42F7-AE0B-A5A5E42E87A1}"/>
              </a:ext>
            </a:extLst>
          </p:cNvPr>
          <p:cNvSpPr/>
          <p:nvPr/>
        </p:nvSpPr>
        <p:spPr>
          <a:xfrm>
            <a:off x="7220938" y="2731363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5014D509-7647-47B3-9DCC-916ACEBACF71}"/>
              </a:ext>
            </a:extLst>
          </p:cNvPr>
          <p:cNvSpPr/>
          <p:nvPr/>
        </p:nvSpPr>
        <p:spPr>
          <a:xfrm>
            <a:off x="7224036" y="311812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4BDE6474-478E-4B27-A8D2-FFAD7628F33D}"/>
              </a:ext>
            </a:extLst>
          </p:cNvPr>
          <p:cNvSpPr/>
          <p:nvPr/>
        </p:nvSpPr>
        <p:spPr>
          <a:xfrm>
            <a:off x="7630300" y="2731020"/>
            <a:ext cx="406400" cy="386080"/>
          </a:xfrm>
          <a:prstGeom prst="rect">
            <a:avLst/>
          </a:prstGeom>
          <a:solidFill>
            <a:srgbClr val="BEF6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87866BFE-AA0F-4270-90B3-EF69148DAE76}"/>
              </a:ext>
            </a:extLst>
          </p:cNvPr>
          <p:cNvSpPr/>
          <p:nvPr/>
        </p:nvSpPr>
        <p:spPr>
          <a:xfrm>
            <a:off x="6004836" y="3118129"/>
            <a:ext cx="406400" cy="38608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184FC59A-8D50-4187-8DFD-605BF6998F4B}"/>
              </a:ext>
            </a:extLst>
          </p:cNvPr>
          <p:cNvSpPr/>
          <p:nvPr/>
        </p:nvSpPr>
        <p:spPr>
          <a:xfrm>
            <a:off x="6817636" y="3118129"/>
            <a:ext cx="406400" cy="38608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514E102-5804-4C37-AB88-8F512209E6E2}"/>
              </a:ext>
            </a:extLst>
          </p:cNvPr>
          <p:cNvSpPr/>
          <p:nvPr/>
        </p:nvSpPr>
        <p:spPr>
          <a:xfrm>
            <a:off x="6411236" y="3118129"/>
            <a:ext cx="406400" cy="386080"/>
          </a:xfrm>
          <a:prstGeom prst="rect">
            <a:avLst/>
          </a:prstGeom>
          <a:solidFill>
            <a:srgbClr val="12A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6948ABFA-A981-4B0F-A54F-2C269A200E8D}"/>
              </a:ext>
            </a:extLst>
          </p:cNvPr>
          <p:cNvSpPr/>
          <p:nvPr/>
        </p:nvSpPr>
        <p:spPr>
          <a:xfrm>
            <a:off x="7630435" y="3118129"/>
            <a:ext cx="407353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4822B392-D2F3-434A-AC09-1218E8F17162}"/>
              </a:ext>
            </a:extLst>
          </p:cNvPr>
          <p:cNvSpPr/>
          <p:nvPr/>
        </p:nvSpPr>
        <p:spPr>
          <a:xfrm>
            <a:off x="6409331" y="2345964"/>
            <a:ext cx="407954" cy="384027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0FC4DE3B-36BF-42D1-ACBA-62D78D85ACA7}"/>
              </a:ext>
            </a:extLst>
          </p:cNvPr>
          <p:cNvSpPr/>
          <p:nvPr/>
        </p:nvSpPr>
        <p:spPr>
          <a:xfrm>
            <a:off x="1817926" y="2334636"/>
            <a:ext cx="406400" cy="392787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0C1D16E5-6881-4D13-B313-AD3975D28220}"/>
              </a:ext>
            </a:extLst>
          </p:cNvPr>
          <p:cNvSpPr/>
          <p:nvPr/>
        </p:nvSpPr>
        <p:spPr>
          <a:xfrm>
            <a:off x="2223374" y="2716783"/>
            <a:ext cx="406400" cy="386080"/>
          </a:xfrm>
          <a:prstGeom prst="rect">
            <a:avLst/>
          </a:prstGeom>
          <a:solidFill>
            <a:srgbClr val="F2936F"/>
          </a:solidFill>
          <a:ln w="12700">
            <a:solidFill>
              <a:srgbClr val="F68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327E7E96-3699-46E5-B887-4CA25B796492}"/>
              </a:ext>
            </a:extLst>
          </p:cNvPr>
          <p:cNvSpPr/>
          <p:nvPr/>
        </p:nvSpPr>
        <p:spPr>
          <a:xfrm>
            <a:off x="2224326" y="233463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88382761-67A2-404B-A466-0BE824F7DC49}"/>
              </a:ext>
            </a:extLst>
          </p:cNvPr>
          <p:cNvSpPr/>
          <p:nvPr/>
        </p:nvSpPr>
        <p:spPr>
          <a:xfrm>
            <a:off x="2630726" y="233463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77691B94-4ABB-4629-A85C-75AD82F7560B}"/>
              </a:ext>
            </a:extLst>
          </p:cNvPr>
          <p:cNvSpPr/>
          <p:nvPr/>
        </p:nvSpPr>
        <p:spPr>
          <a:xfrm>
            <a:off x="1411526" y="272071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EE892E93-DC5C-455B-94B7-1D3CF3EF5E48}"/>
              </a:ext>
            </a:extLst>
          </p:cNvPr>
          <p:cNvSpPr/>
          <p:nvPr/>
        </p:nvSpPr>
        <p:spPr>
          <a:xfrm>
            <a:off x="3039031" y="233463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515C5EE5-8969-41DA-96E1-E9EC429663BB}"/>
              </a:ext>
            </a:extLst>
          </p:cNvPr>
          <p:cNvSpPr/>
          <p:nvPr/>
        </p:nvSpPr>
        <p:spPr>
          <a:xfrm>
            <a:off x="1819805" y="2724859"/>
            <a:ext cx="406400" cy="378004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3B35A5CC-E22C-426D-B308-597AF4B60940}"/>
              </a:ext>
            </a:extLst>
          </p:cNvPr>
          <p:cNvSpPr/>
          <p:nvPr/>
        </p:nvSpPr>
        <p:spPr>
          <a:xfrm>
            <a:off x="2630726" y="272071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A055713-3573-4AF7-9F77-8687A9DCFE24}"/>
              </a:ext>
            </a:extLst>
          </p:cNvPr>
          <p:cNvSpPr/>
          <p:nvPr/>
        </p:nvSpPr>
        <p:spPr>
          <a:xfrm>
            <a:off x="2630726" y="310679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761E2150-435D-4586-89D1-4DE9FE7EA4BA}"/>
              </a:ext>
            </a:extLst>
          </p:cNvPr>
          <p:cNvSpPr/>
          <p:nvPr/>
        </p:nvSpPr>
        <p:spPr>
          <a:xfrm>
            <a:off x="3038079" y="272071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2FE4151D-10C8-4DEB-A2A1-B0394DEA6C52}"/>
              </a:ext>
            </a:extLst>
          </p:cNvPr>
          <p:cNvSpPr/>
          <p:nvPr/>
        </p:nvSpPr>
        <p:spPr>
          <a:xfrm>
            <a:off x="1411526" y="3106797"/>
            <a:ext cx="406400" cy="386080"/>
          </a:xfrm>
          <a:prstGeom prst="rect">
            <a:avLst/>
          </a:prstGeom>
          <a:solidFill>
            <a:srgbClr val="F5644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802301AA-BA2F-4FA8-B694-8BE2A9C46C88}"/>
              </a:ext>
            </a:extLst>
          </p:cNvPr>
          <p:cNvSpPr/>
          <p:nvPr/>
        </p:nvSpPr>
        <p:spPr>
          <a:xfrm>
            <a:off x="2224326" y="310679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90B07DF-5762-41B9-89FB-A13FD2870BEC}"/>
              </a:ext>
            </a:extLst>
          </p:cNvPr>
          <p:cNvSpPr/>
          <p:nvPr/>
        </p:nvSpPr>
        <p:spPr>
          <a:xfrm>
            <a:off x="1817926" y="3106797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B3020DE5-4844-45DC-BED1-203792634ED8}"/>
              </a:ext>
            </a:extLst>
          </p:cNvPr>
          <p:cNvSpPr/>
          <p:nvPr/>
        </p:nvSpPr>
        <p:spPr>
          <a:xfrm>
            <a:off x="3037125" y="3106797"/>
            <a:ext cx="407353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DE7153BB-4C41-4D8B-8352-C2C125B46676}"/>
              </a:ext>
            </a:extLst>
          </p:cNvPr>
          <p:cNvSpPr/>
          <p:nvPr/>
        </p:nvSpPr>
        <p:spPr>
          <a:xfrm>
            <a:off x="1409621" y="2337410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A5D162D-9F73-4869-AB23-770D2754FC63}"/>
              </a:ext>
            </a:extLst>
          </p:cNvPr>
          <p:cNvSpPr/>
          <p:nvPr/>
        </p:nvSpPr>
        <p:spPr>
          <a:xfrm>
            <a:off x="6006741" y="2345964"/>
            <a:ext cx="402589" cy="385056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80B26C1D-D970-4491-8FD7-225A89A1DB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54930" y="2522542"/>
            <a:ext cx="403694" cy="8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EBBE1BC-9F2D-4438-8EA3-5C563609E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8623" y="2355642"/>
          <a:ext cx="658254" cy="36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24" imgW="431640" imgH="241200" progId="Equation.DSMT4">
                  <p:embed/>
                </p:oleObj>
              </mc:Choice>
              <mc:Fallback>
                <p:oleObj name="Equation" r:id="rId24" imgW="43164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EBBE1BC-9F2D-4438-8EA3-5C563609E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658623" y="2355642"/>
                        <a:ext cx="658254" cy="367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38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CF0D30C3-437A-4EFF-9A8D-69C648484817}"/>
              </a:ext>
            </a:extLst>
          </p:cNvPr>
          <p:cNvSpPr/>
          <p:nvPr/>
        </p:nvSpPr>
        <p:spPr>
          <a:xfrm>
            <a:off x="6228558" y="2414113"/>
            <a:ext cx="203009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27BBE4D6-CC91-428E-A3C8-DDC96EE88F88}"/>
              </a:ext>
            </a:extLst>
          </p:cNvPr>
          <p:cNvSpPr/>
          <p:nvPr/>
        </p:nvSpPr>
        <p:spPr>
          <a:xfrm>
            <a:off x="2009775" y="2412274"/>
            <a:ext cx="406400" cy="386080"/>
          </a:xfrm>
          <a:prstGeom prst="rect">
            <a:avLst/>
          </a:prstGeom>
          <a:solidFill>
            <a:srgbClr val="0E99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C92F2621-EE9D-4F61-B45A-5548D1F99695}"/>
              </a:ext>
            </a:extLst>
          </p:cNvPr>
          <p:cNvSpPr/>
          <p:nvPr/>
        </p:nvSpPr>
        <p:spPr>
          <a:xfrm>
            <a:off x="2414269" y="2798353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04B0B39B-A076-4A0E-940C-2DA34106A645}"/>
              </a:ext>
            </a:extLst>
          </p:cNvPr>
          <p:cNvSpPr/>
          <p:nvPr/>
        </p:nvSpPr>
        <p:spPr>
          <a:xfrm>
            <a:off x="2416175" y="2412274"/>
            <a:ext cx="406400" cy="386080"/>
          </a:xfrm>
          <a:prstGeom prst="rect">
            <a:avLst/>
          </a:prstGeom>
          <a:solidFill>
            <a:srgbClr val="CFFD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07A8DD85-2F05-4B49-AACB-59D976AAF26A}"/>
              </a:ext>
            </a:extLst>
          </p:cNvPr>
          <p:cNvSpPr/>
          <p:nvPr/>
        </p:nvSpPr>
        <p:spPr>
          <a:xfrm>
            <a:off x="2822575" y="2412274"/>
            <a:ext cx="406400" cy="386080"/>
          </a:xfrm>
          <a:prstGeom prst="rect">
            <a:avLst/>
          </a:prstGeom>
          <a:solidFill>
            <a:srgbClr val="008E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37A8C8EB-4FF9-4F20-A2E9-F216DC6D36F4}"/>
              </a:ext>
            </a:extLst>
          </p:cNvPr>
          <p:cNvSpPr/>
          <p:nvPr/>
        </p:nvSpPr>
        <p:spPr>
          <a:xfrm>
            <a:off x="1603375" y="2798354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3BC7DA6-30F0-45C4-96A0-03629255FAEC}"/>
              </a:ext>
            </a:extLst>
          </p:cNvPr>
          <p:cNvSpPr/>
          <p:nvPr/>
        </p:nvSpPr>
        <p:spPr>
          <a:xfrm>
            <a:off x="3230880" y="2412274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4C588D08-F003-4C16-8B71-B1D0BF14A4FB}"/>
              </a:ext>
            </a:extLst>
          </p:cNvPr>
          <p:cNvSpPr/>
          <p:nvPr/>
        </p:nvSpPr>
        <p:spPr>
          <a:xfrm>
            <a:off x="2008822" y="2798353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286546C-C7D7-4962-B7AC-0DC0D9695A14}"/>
              </a:ext>
            </a:extLst>
          </p:cNvPr>
          <p:cNvSpPr/>
          <p:nvPr/>
        </p:nvSpPr>
        <p:spPr>
          <a:xfrm>
            <a:off x="2822575" y="2798354"/>
            <a:ext cx="406400" cy="386080"/>
          </a:xfrm>
          <a:prstGeom prst="rect">
            <a:avLst/>
          </a:prstGeom>
          <a:solidFill>
            <a:srgbClr val="0A8C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00AD1073-C7D2-4AC2-A57B-AACEB0C3912F}"/>
              </a:ext>
            </a:extLst>
          </p:cNvPr>
          <p:cNvSpPr/>
          <p:nvPr/>
        </p:nvSpPr>
        <p:spPr>
          <a:xfrm>
            <a:off x="2822575" y="3184434"/>
            <a:ext cx="406400" cy="386080"/>
          </a:xfrm>
          <a:prstGeom prst="rect">
            <a:avLst/>
          </a:prstGeom>
          <a:solidFill>
            <a:srgbClr val="28BBD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436298B6-68AE-4C92-A81E-62BEB372454F}"/>
              </a:ext>
            </a:extLst>
          </p:cNvPr>
          <p:cNvSpPr/>
          <p:nvPr/>
        </p:nvSpPr>
        <p:spPr>
          <a:xfrm>
            <a:off x="3229928" y="2798354"/>
            <a:ext cx="406400" cy="386080"/>
          </a:xfrm>
          <a:prstGeom prst="rect">
            <a:avLst/>
          </a:prstGeom>
          <a:solidFill>
            <a:srgbClr val="BEF6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CF8FAEC5-FDD0-415D-8E91-33F4C8DB0964}"/>
              </a:ext>
            </a:extLst>
          </p:cNvPr>
          <p:cNvSpPr/>
          <p:nvPr/>
        </p:nvSpPr>
        <p:spPr>
          <a:xfrm>
            <a:off x="1603375" y="3184434"/>
            <a:ext cx="406400" cy="386080"/>
          </a:xfrm>
          <a:prstGeom prst="rect">
            <a:avLst/>
          </a:prstGeom>
          <a:solidFill>
            <a:srgbClr val="40C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EEBC2E7-9ABF-4A26-AB81-458DBE57E9DB}"/>
              </a:ext>
            </a:extLst>
          </p:cNvPr>
          <p:cNvSpPr/>
          <p:nvPr/>
        </p:nvSpPr>
        <p:spPr>
          <a:xfrm>
            <a:off x="2416175" y="3184434"/>
            <a:ext cx="406400" cy="38608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708D250E-76ED-4BEA-ABB8-E7F205BA9610}"/>
              </a:ext>
            </a:extLst>
          </p:cNvPr>
          <p:cNvSpPr/>
          <p:nvPr/>
        </p:nvSpPr>
        <p:spPr>
          <a:xfrm>
            <a:off x="2009775" y="3184434"/>
            <a:ext cx="406400" cy="386080"/>
          </a:xfrm>
          <a:prstGeom prst="rect">
            <a:avLst/>
          </a:prstGeom>
          <a:solidFill>
            <a:srgbClr val="12A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E788A787-C54E-4B49-8B79-48D1F91A50C7}"/>
              </a:ext>
            </a:extLst>
          </p:cNvPr>
          <p:cNvSpPr/>
          <p:nvPr/>
        </p:nvSpPr>
        <p:spPr>
          <a:xfrm>
            <a:off x="3228975" y="3184434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CFE32A1-DCF4-4897-A1F3-8B360544E2EB}"/>
              </a:ext>
            </a:extLst>
          </p:cNvPr>
          <p:cNvSpPr/>
          <p:nvPr/>
        </p:nvSpPr>
        <p:spPr>
          <a:xfrm>
            <a:off x="1603375" y="2412274"/>
            <a:ext cx="406400" cy="386080"/>
          </a:xfrm>
          <a:prstGeom prst="rect">
            <a:avLst/>
          </a:prstGeom>
          <a:solidFill>
            <a:srgbClr val="0126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26492E16-137E-4CB3-8740-946B77EF86B3}"/>
              </a:ext>
            </a:extLst>
          </p:cNvPr>
          <p:cNvSpPr/>
          <p:nvPr/>
        </p:nvSpPr>
        <p:spPr>
          <a:xfrm>
            <a:off x="7445852" y="2798354"/>
            <a:ext cx="406400" cy="386080"/>
          </a:xfrm>
          <a:prstGeom prst="rect">
            <a:avLst/>
          </a:prstGeom>
          <a:solidFill>
            <a:srgbClr val="0A8C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4A7DB66A-CE78-4970-9A8A-FEABB3C2F1F8}"/>
              </a:ext>
            </a:extLst>
          </p:cNvPr>
          <p:cNvSpPr/>
          <p:nvPr/>
        </p:nvSpPr>
        <p:spPr>
          <a:xfrm>
            <a:off x="6633052" y="3184434"/>
            <a:ext cx="406400" cy="386080"/>
          </a:xfrm>
          <a:prstGeom prst="rect">
            <a:avLst/>
          </a:prstGeom>
          <a:solidFill>
            <a:srgbClr val="12A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E8033932-7441-42B8-BAC8-EE72F07F98AE}"/>
              </a:ext>
            </a:extLst>
          </p:cNvPr>
          <p:cNvSpPr/>
          <p:nvPr/>
        </p:nvSpPr>
        <p:spPr>
          <a:xfrm>
            <a:off x="6226652" y="2412274"/>
            <a:ext cx="406400" cy="386080"/>
          </a:xfrm>
          <a:prstGeom prst="rect">
            <a:avLst/>
          </a:prstGeom>
          <a:solidFill>
            <a:srgbClr val="0126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箭头: 右 272">
            <a:extLst>
              <a:ext uri="{FF2B5EF4-FFF2-40B4-BE49-F238E27FC236}">
                <a16:creationId xmlns:a16="http://schemas.microsoft.com/office/drawing/2014/main" id="{22A01438-8E76-492F-BD83-98D1DE321FB7}"/>
              </a:ext>
            </a:extLst>
          </p:cNvPr>
          <p:cNvSpPr/>
          <p:nvPr/>
        </p:nvSpPr>
        <p:spPr>
          <a:xfrm>
            <a:off x="5878937" y="2932373"/>
            <a:ext cx="329670" cy="20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5" name="对象 274">
            <a:extLst>
              <a:ext uri="{FF2B5EF4-FFF2-40B4-BE49-F238E27FC236}">
                <a16:creationId xmlns:a16="http://schemas.microsoft.com/office/drawing/2014/main" id="{6B89BD30-ECF3-4678-8A98-2B7847EF1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0171" y="2412274"/>
          <a:ext cx="294939" cy="106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275" name="对象 274">
                        <a:extLst>
                          <a:ext uri="{FF2B5EF4-FFF2-40B4-BE49-F238E27FC236}">
                            <a16:creationId xmlns:a16="http://schemas.microsoft.com/office/drawing/2014/main" id="{6B89BD30-ECF3-4678-8A98-2B7847EF1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171" y="2412274"/>
                        <a:ext cx="294939" cy="106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extLst>
              <a:ext uri="{FF2B5EF4-FFF2-40B4-BE49-F238E27FC236}">
                <a16:creationId xmlns:a16="http://schemas.microsoft.com/office/drawing/2014/main" id="{D6C80CB0-9E42-495C-8D2B-70A3B875B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9259"/>
              </p:ext>
            </p:extLst>
          </p:nvPr>
        </p:nvGraphicFramePr>
        <p:xfrm>
          <a:off x="3607077" y="2880148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6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276" name="对象 275">
                        <a:extLst>
                          <a:ext uri="{FF2B5EF4-FFF2-40B4-BE49-F238E27FC236}">
                            <a16:creationId xmlns:a16="http://schemas.microsoft.com/office/drawing/2014/main" id="{D6C80CB0-9E42-495C-8D2B-70A3B875B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7077" y="2880148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" name="对象 276">
            <a:extLst>
              <a:ext uri="{FF2B5EF4-FFF2-40B4-BE49-F238E27FC236}">
                <a16:creationId xmlns:a16="http://schemas.microsoft.com/office/drawing/2014/main" id="{993DDFDE-07D9-4715-909D-125000DED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7304" y="2127733"/>
          <a:ext cx="187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Equation" r:id="rId8" imgW="1879653" imgH="317701" progId="Equation.DSMT4">
                  <p:embed/>
                </p:oleObj>
              </mc:Choice>
              <mc:Fallback>
                <p:oleObj name="Equation" r:id="rId8" imgW="1879653" imgH="317701" progId="Equation.DSMT4">
                  <p:embed/>
                  <p:pic>
                    <p:nvPicPr>
                      <p:cNvPr id="277" name="对象 276">
                        <a:extLst>
                          <a:ext uri="{FF2B5EF4-FFF2-40B4-BE49-F238E27FC236}">
                            <a16:creationId xmlns:a16="http://schemas.microsoft.com/office/drawing/2014/main" id="{993DDFDE-07D9-4715-909D-125000DED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7304" y="2127733"/>
                        <a:ext cx="1879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extLst>
              <a:ext uri="{FF2B5EF4-FFF2-40B4-BE49-F238E27FC236}">
                <a16:creationId xmlns:a16="http://schemas.microsoft.com/office/drawing/2014/main" id="{21463A53-9C41-4DA1-B04D-90BC18F83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266" y="3570513"/>
          <a:ext cx="216217" cy="30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78" name="对象 277">
                        <a:extLst>
                          <a:ext uri="{FF2B5EF4-FFF2-40B4-BE49-F238E27FC236}">
                            <a16:creationId xmlns:a16="http://schemas.microsoft.com/office/drawing/2014/main" id="{21463A53-9C41-4DA1-B04D-90BC18F839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1266" y="3570513"/>
                        <a:ext cx="216217" cy="30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" name="对象 278">
            <a:extLst>
              <a:ext uri="{FF2B5EF4-FFF2-40B4-BE49-F238E27FC236}">
                <a16:creationId xmlns:a16="http://schemas.microsoft.com/office/drawing/2014/main" id="{E440799F-46F5-4BE1-A1F0-BFE188C40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0562" y="3592810"/>
          <a:ext cx="280407" cy="28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12" imgW="164880" imgH="164880" progId="Equation.DSMT4">
                  <p:embed/>
                </p:oleObj>
              </mc:Choice>
              <mc:Fallback>
                <p:oleObj name="Equation" r:id="rId12" imgW="164880" imgH="164880" progId="Equation.DSMT4">
                  <p:embed/>
                  <p:pic>
                    <p:nvPicPr>
                      <p:cNvPr id="279" name="对象 278">
                        <a:extLst>
                          <a:ext uri="{FF2B5EF4-FFF2-40B4-BE49-F238E27FC236}">
                            <a16:creationId xmlns:a16="http://schemas.microsoft.com/office/drawing/2014/main" id="{E440799F-46F5-4BE1-A1F0-BFE188C40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0562" y="3592810"/>
                        <a:ext cx="280407" cy="280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extLst>
              <a:ext uri="{FF2B5EF4-FFF2-40B4-BE49-F238E27FC236}">
                <a16:creationId xmlns:a16="http://schemas.microsoft.com/office/drawing/2014/main" id="{DA89C469-06BE-43CF-8C46-F68D879C7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5604" y="3570513"/>
          <a:ext cx="594096" cy="28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14" imgW="368280" imgH="177480" progId="Equation.DSMT4">
                  <p:embed/>
                </p:oleObj>
              </mc:Choice>
              <mc:Fallback>
                <p:oleObj name="Equation" r:id="rId14" imgW="368280" imgH="177480" progId="Equation.DSMT4">
                  <p:embed/>
                  <p:pic>
                    <p:nvPicPr>
                      <p:cNvPr id="280" name="对象 279">
                        <a:extLst>
                          <a:ext uri="{FF2B5EF4-FFF2-40B4-BE49-F238E27FC236}">
                            <a16:creationId xmlns:a16="http://schemas.microsoft.com/office/drawing/2014/main" id="{DA89C469-06BE-43CF-8C46-F68D879C7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45604" y="3570513"/>
                        <a:ext cx="594096" cy="28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" name="矩形 287">
            <a:extLst>
              <a:ext uri="{FF2B5EF4-FFF2-40B4-BE49-F238E27FC236}">
                <a16:creationId xmlns:a16="http://schemas.microsoft.com/office/drawing/2014/main" id="{7259CB4D-926E-4889-B36C-E2276B3E3A37}"/>
              </a:ext>
            </a:extLst>
          </p:cNvPr>
          <p:cNvSpPr/>
          <p:nvPr/>
        </p:nvSpPr>
        <p:spPr>
          <a:xfrm>
            <a:off x="7852252" y="318627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820B1499-0823-4DC8-8202-EC13D5F84AC0}"/>
              </a:ext>
            </a:extLst>
          </p:cNvPr>
          <p:cNvSpPr/>
          <p:nvPr/>
        </p:nvSpPr>
        <p:spPr>
          <a:xfrm>
            <a:off x="7852252" y="280018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AD969CBE-CC56-4678-AD24-298AF6EE976E}"/>
              </a:ext>
            </a:extLst>
          </p:cNvPr>
          <p:cNvSpPr/>
          <p:nvPr/>
        </p:nvSpPr>
        <p:spPr>
          <a:xfrm>
            <a:off x="7852252" y="241227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892D7BEB-BB8B-467F-AEDB-D09CB34A09E4}"/>
              </a:ext>
            </a:extLst>
          </p:cNvPr>
          <p:cNvSpPr/>
          <p:nvPr/>
        </p:nvSpPr>
        <p:spPr>
          <a:xfrm>
            <a:off x="7445852" y="318626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4EB10B05-117D-47A3-81A5-1A718E745F9E}"/>
              </a:ext>
            </a:extLst>
          </p:cNvPr>
          <p:cNvSpPr/>
          <p:nvPr/>
        </p:nvSpPr>
        <p:spPr>
          <a:xfrm>
            <a:off x="7445852" y="241398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2251C268-01BC-475D-B6AA-6485D2BEDD6A}"/>
              </a:ext>
            </a:extLst>
          </p:cNvPr>
          <p:cNvSpPr/>
          <p:nvPr/>
        </p:nvSpPr>
        <p:spPr>
          <a:xfrm>
            <a:off x="7037546" y="318614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9B6CAC3-E38C-4D2F-AC04-AD35D2983533}"/>
              </a:ext>
            </a:extLst>
          </p:cNvPr>
          <p:cNvSpPr/>
          <p:nvPr/>
        </p:nvSpPr>
        <p:spPr>
          <a:xfrm>
            <a:off x="7037546" y="2800058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9F2E7BA-7717-4519-A4EC-2A0FB85DAB45}"/>
              </a:ext>
            </a:extLst>
          </p:cNvPr>
          <p:cNvSpPr/>
          <p:nvPr/>
        </p:nvSpPr>
        <p:spPr>
          <a:xfrm>
            <a:off x="7037546" y="241214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2E1DE3E-A0B0-4BE3-9418-667CEEC9A40E}"/>
              </a:ext>
            </a:extLst>
          </p:cNvPr>
          <p:cNvSpPr/>
          <p:nvPr/>
        </p:nvSpPr>
        <p:spPr>
          <a:xfrm>
            <a:off x="6629240" y="2799931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094CB3D6-E111-4511-B1E1-47FBF905A345}"/>
              </a:ext>
            </a:extLst>
          </p:cNvPr>
          <p:cNvSpPr/>
          <p:nvPr/>
        </p:nvSpPr>
        <p:spPr>
          <a:xfrm>
            <a:off x="6629240" y="2412016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89A89E83-E08C-4BAE-9C3C-202337816485}"/>
              </a:ext>
            </a:extLst>
          </p:cNvPr>
          <p:cNvSpPr/>
          <p:nvPr/>
        </p:nvSpPr>
        <p:spPr>
          <a:xfrm>
            <a:off x="6225699" y="3184831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E02F5F90-AAC9-48DC-8107-60CFD50AD5BF}"/>
              </a:ext>
            </a:extLst>
          </p:cNvPr>
          <p:cNvSpPr/>
          <p:nvPr/>
        </p:nvSpPr>
        <p:spPr>
          <a:xfrm>
            <a:off x="6225699" y="279901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28BA041-80A5-4439-B872-46C46FC84F63}"/>
              </a:ext>
            </a:extLst>
          </p:cNvPr>
          <p:cNvSpPr/>
          <p:nvPr/>
        </p:nvSpPr>
        <p:spPr>
          <a:xfrm>
            <a:off x="1603217" y="2412016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4A7620A9-1BC3-421B-95C9-C1F3D8B0A0F5}"/>
              </a:ext>
            </a:extLst>
          </p:cNvPr>
          <p:cNvCxnSpPr>
            <a:cxnSpLocks/>
          </p:cNvCxnSpPr>
          <p:nvPr/>
        </p:nvCxnSpPr>
        <p:spPr>
          <a:xfrm>
            <a:off x="8258652" y="1157742"/>
            <a:ext cx="694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9DE0F15-6C41-4F4C-A49D-332BB57F0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45245" y="1037145"/>
          <a:ext cx="837194" cy="2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" name="Equation" r:id="rId16" imgW="660240" imgH="203040" progId="Equation.DSMT4">
                  <p:embed/>
                </p:oleObj>
              </mc:Choice>
              <mc:Fallback>
                <p:oleObj name="Equation" r:id="rId16" imgW="66024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9DE0F15-6C41-4F4C-A49D-332BB57F0F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45245" y="1037145"/>
                        <a:ext cx="837194" cy="257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977754C8-56AA-4C3D-9DE8-88E85E3CD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9463" y="915151"/>
          <a:ext cx="406400" cy="22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" name="Equation" r:id="rId18" imgW="317160" imgH="177480" progId="Equation.DSMT4">
                  <p:embed/>
                </p:oleObj>
              </mc:Choice>
              <mc:Fallback>
                <p:oleObj name="Equation" r:id="rId18" imgW="317160" imgH="177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977754C8-56AA-4C3D-9DE8-88E85E3CD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99463" y="915151"/>
                        <a:ext cx="406400" cy="227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E15B1F71-1AD4-48AD-B4A8-6FBC8564AC15}"/>
              </a:ext>
            </a:extLst>
          </p:cNvPr>
          <p:cNvCxnSpPr>
            <a:cxnSpLocks/>
          </p:cNvCxnSpPr>
          <p:nvPr/>
        </p:nvCxnSpPr>
        <p:spPr>
          <a:xfrm>
            <a:off x="8260081" y="3002805"/>
            <a:ext cx="694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5" name="对象 334">
            <a:extLst>
              <a:ext uri="{FF2B5EF4-FFF2-40B4-BE49-F238E27FC236}">
                <a16:creationId xmlns:a16="http://schemas.microsoft.com/office/drawing/2014/main" id="{715EA47E-AADB-4A5A-A1BA-32103FAE7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46674" y="2882208"/>
          <a:ext cx="837194" cy="2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" name="Equation" r:id="rId20" imgW="660240" imgH="203040" progId="Equation.DSMT4">
                  <p:embed/>
                </p:oleObj>
              </mc:Choice>
              <mc:Fallback>
                <p:oleObj name="Equation" r:id="rId20" imgW="660240" imgH="203040" progId="Equation.DSMT4">
                  <p:embed/>
                  <p:pic>
                    <p:nvPicPr>
                      <p:cNvPr id="335" name="对象 334">
                        <a:extLst>
                          <a:ext uri="{FF2B5EF4-FFF2-40B4-BE49-F238E27FC236}">
                            <a16:creationId xmlns:a16="http://schemas.microsoft.com/office/drawing/2014/main" id="{715EA47E-AADB-4A5A-A1BA-32103FAE7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946674" y="2882208"/>
                        <a:ext cx="837194" cy="257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" name="对象 335">
            <a:extLst>
              <a:ext uri="{FF2B5EF4-FFF2-40B4-BE49-F238E27FC236}">
                <a16:creationId xmlns:a16="http://schemas.microsoft.com/office/drawing/2014/main" id="{3094204E-0181-42AA-8CAC-EC328CD9D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2765968"/>
          <a:ext cx="5524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" name="Equation" r:id="rId22" imgW="431640" imgH="177480" progId="Equation.DSMT4">
                  <p:embed/>
                </p:oleObj>
              </mc:Choice>
              <mc:Fallback>
                <p:oleObj name="Equation" r:id="rId22" imgW="431640" imgH="177480" progId="Equation.DSMT4">
                  <p:embed/>
                  <p:pic>
                    <p:nvPicPr>
                      <p:cNvPr id="336" name="对象 335">
                        <a:extLst>
                          <a:ext uri="{FF2B5EF4-FFF2-40B4-BE49-F238E27FC236}">
                            <a16:creationId xmlns:a16="http://schemas.microsoft.com/office/drawing/2014/main" id="{3094204E-0181-42AA-8CAC-EC328CD9D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05800" y="2765968"/>
                        <a:ext cx="5524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8124BC63-CFA3-417E-AF97-450380592250}"/>
              </a:ext>
            </a:extLst>
          </p:cNvPr>
          <p:cNvSpPr/>
          <p:nvPr/>
        </p:nvSpPr>
        <p:spPr>
          <a:xfrm>
            <a:off x="3832411" y="2414113"/>
            <a:ext cx="203009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61072D1-5057-46BF-95D6-3CD9B6A7FD0D}"/>
              </a:ext>
            </a:extLst>
          </p:cNvPr>
          <p:cNvSpPr/>
          <p:nvPr/>
        </p:nvSpPr>
        <p:spPr>
          <a:xfrm>
            <a:off x="3830505" y="2412274"/>
            <a:ext cx="406400" cy="3860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2AFD2B-EB13-4D6A-B68C-A3464F0BC65E}"/>
              </a:ext>
            </a:extLst>
          </p:cNvPr>
          <p:cNvSpPr/>
          <p:nvPr/>
        </p:nvSpPr>
        <p:spPr>
          <a:xfrm>
            <a:off x="5456105" y="318627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8541EAE-B3D4-4532-B384-67328B3BF224}"/>
              </a:ext>
            </a:extLst>
          </p:cNvPr>
          <p:cNvSpPr/>
          <p:nvPr/>
        </p:nvSpPr>
        <p:spPr>
          <a:xfrm>
            <a:off x="5456105" y="280018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42A5D9B-C2EB-4A9C-863E-F279ABCBFA4A}"/>
              </a:ext>
            </a:extLst>
          </p:cNvPr>
          <p:cNvSpPr/>
          <p:nvPr/>
        </p:nvSpPr>
        <p:spPr>
          <a:xfrm>
            <a:off x="5456105" y="241227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D7FD8B0-EC4D-4E2B-9990-EA9461CB186D}"/>
              </a:ext>
            </a:extLst>
          </p:cNvPr>
          <p:cNvSpPr/>
          <p:nvPr/>
        </p:nvSpPr>
        <p:spPr>
          <a:xfrm>
            <a:off x="5049705" y="318626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081696B-DA78-40E3-9370-9C72EBD02957}"/>
              </a:ext>
            </a:extLst>
          </p:cNvPr>
          <p:cNvSpPr/>
          <p:nvPr/>
        </p:nvSpPr>
        <p:spPr>
          <a:xfrm>
            <a:off x="5049705" y="2413982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933798A-913F-4DD7-BCB6-988C5631A2DC}"/>
              </a:ext>
            </a:extLst>
          </p:cNvPr>
          <p:cNvSpPr/>
          <p:nvPr/>
        </p:nvSpPr>
        <p:spPr>
          <a:xfrm>
            <a:off x="4641399" y="318614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54F8C58-3AAF-48D1-A8B8-0A6F92F8D2C5}"/>
              </a:ext>
            </a:extLst>
          </p:cNvPr>
          <p:cNvSpPr/>
          <p:nvPr/>
        </p:nvSpPr>
        <p:spPr>
          <a:xfrm>
            <a:off x="4641399" y="2800058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4872CE0-3615-4F63-854A-D2A288A74891}"/>
              </a:ext>
            </a:extLst>
          </p:cNvPr>
          <p:cNvSpPr/>
          <p:nvPr/>
        </p:nvSpPr>
        <p:spPr>
          <a:xfrm>
            <a:off x="4641399" y="241214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8C1CDE3-D282-49C1-9F2A-512858BF89F0}"/>
              </a:ext>
            </a:extLst>
          </p:cNvPr>
          <p:cNvSpPr/>
          <p:nvPr/>
        </p:nvSpPr>
        <p:spPr>
          <a:xfrm>
            <a:off x="4233093" y="2412016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1994AFD-2E35-4C94-B4DC-C5BEE4E1B20A}"/>
              </a:ext>
            </a:extLst>
          </p:cNvPr>
          <p:cNvSpPr/>
          <p:nvPr/>
        </p:nvSpPr>
        <p:spPr>
          <a:xfrm>
            <a:off x="3829552" y="3184831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CF8A079-DC0E-40F1-941F-AF4D17D5935F}"/>
              </a:ext>
            </a:extLst>
          </p:cNvPr>
          <p:cNvSpPr/>
          <p:nvPr/>
        </p:nvSpPr>
        <p:spPr>
          <a:xfrm>
            <a:off x="3829552" y="279901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24D4476-B52F-41C6-8A6A-6590EDE30ADB}"/>
              </a:ext>
            </a:extLst>
          </p:cNvPr>
          <p:cNvSpPr/>
          <p:nvPr/>
        </p:nvSpPr>
        <p:spPr>
          <a:xfrm>
            <a:off x="5046818" y="2796642"/>
            <a:ext cx="406400" cy="3860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F383730-BF83-42ED-9433-1390414834E5}"/>
              </a:ext>
            </a:extLst>
          </p:cNvPr>
          <p:cNvSpPr/>
          <p:nvPr/>
        </p:nvSpPr>
        <p:spPr>
          <a:xfrm>
            <a:off x="6228558" y="575715"/>
            <a:ext cx="203009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1B8BFC-1B66-4F3C-9E5F-B0FFEBFBD96A}"/>
              </a:ext>
            </a:extLst>
          </p:cNvPr>
          <p:cNvSpPr/>
          <p:nvPr/>
        </p:nvSpPr>
        <p:spPr>
          <a:xfrm>
            <a:off x="2009775" y="573876"/>
            <a:ext cx="406400" cy="386080"/>
          </a:xfrm>
          <a:prstGeom prst="rect">
            <a:avLst/>
          </a:prstGeom>
          <a:solidFill>
            <a:srgbClr val="0E99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7D056A5-286B-431D-BACF-6C8B50DD0211}"/>
              </a:ext>
            </a:extLst>
          </p:cNvPr>
          <p:cNvSpPr/>
          <p:nvPr/>
        </p:nvSpPr>
        <p:spPr>
          <a:xfrm>
            <a:off x="2414269" y="959955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CB57742-EF3A-429B-8C62-5EF29AD5E393}"/>
              </a:ext>
            </a:extLst>
          </p:cNvPr>
          <p:cNvSpPr/>
          <p:nvPr/>
        </p:nvSpPr>
        <p:spPr>
          <a:xfrm>
            <a:off x="2416175" y="573876"/>
            <a:ext cx="406400" cy="386080"/>
          </a:xfrm>
          <a:prstGeom prst="rect">
            <a:avLst/>
          </a:prstGeom>
          <a:solidFill>
            <a:srgbClr val="CFFD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3E6BF3C-FFCC-4ECB-945B-2449ED511C7B}"/>
              </a:ext>
            </a:extLst>
          </p:cNvPr>
          <p:cNvSpPr/>
          <p:nvPr/>
        </p:nvSpPr>
        <p:spPr>
          <a:xfrm>
            <a:off x="2822575" y="573876"/>
            <a:ext cx="406400" cy="386080"/>
          </a:xfrm>
          <a:prstGeom prst="rect">
            <a:avLst/>
          </a:prstGeom>
          <a:solidFill>
            <a:srgbClr val="008E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A9DDFB9-7702-4618-B48A-332263AEC318}"/>
              </a:ext>
            </a:extLst>
          </p:cNvPr>
          <p:cNvSpPr/>
          <p:nvPr/>
        </p:nvSpPr>
        <p:spPr>
          <a:xfrm>
            <a:off x="1603375" y="959956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4223CA6-3154-431A-9C00-1A16D8C1A48B}"/>
              </a:ext>
            </a:extLst>
          </p:cNvPr>
          <p:cNvSpPr/>
          <p:nvPr/>
        </p:nvSpPr>
        <p:spPr>
          <a:xfrm>
            <a:off x="3230880" y="573876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53CF014-86DB-4C54-8D48-AA7ABCA7EDE3}"/>
              </a:ext>
            </a:extLst>
          </p:cNvPr>
          <p:cNvSpPr/>
          <p:nvPr/>
        </p:nvSpPr>
        <p:spPr>
          <a:xfrm>
            <a:off x="2008822" y="959955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C4C2781-5992-49EB-B369-55691C8C1042}"/>
              </a:ext>
            </a:extLst>
          </p:cNvPr>
          <p:cNvSpPr/>
          <p:nvPr/>
        </p:nvSpPr>
        <p:spPr>
          <a:xfrm>
            <a:off x="2822575" y="959956"/>
            <a:ext cx="406400" cy="386080"/>
          </a:xfrm>
          <a:prstGeom prst="rect">
            <a:avLst/>
          </a:prstGeom>
          <a:solidFill>
            <a:srgbClr val="0A8C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1507189-0EEC-4876-B4C0-ECCA9F5B9995}"/>
              </a:ext>
            </a:extLst>
          </p:cNvPr>
          <p:cNvSpPr/>
          <p:nvPr/>
        </p:nvSpPr>
        <p:spPr>
          <a:xfrm>
            <a:off x="2822575" y="1346036"/>
            <a:ext cx="406400" cy="386080"/>
          </a:xfrm>
          <a:prstGeom prst="rect">
            <a:avLst/>
          </a:prstGeom>
          <a:solidFill>
            <a:srgbClr val="28BBD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A2CF33-0FD9-483A-BC15-C28C82939169}"/>
              </a:ext>
            </a:extLst>
          </p:cNvPr>
          <p:cNvSpPr/>
          <p:nvPr/>
        </p:nvSpPr>
        <p:spPr>
          <a:xfrm>
            <a:off x="3229928" y="959956"/>
            <a:ext cx="406400" cy="386080"/>
          </a:xfrm>
          <a:prstGeom prst="rect">
            <a:avLst/>
          </a:prstGeom>
          <a:solidFill>
            <a:srgbClr val="BEF6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9EE2CD3-F04D-411D-95F7-4D3374D50692}"/>
              </a:ext>
            </a:extLst>
          </p:cNvPr>
          <p:cNvSpPr/>
          <p:nvPr/>
        </p:nvSpPr>
        <p:spPr>
          <a:xfrm>
            <a:off x="1603375" y="1346036"/>
            <a:ext cx="406400" cy="386080"/>
          </a:xfrm>
          <a:prstGeom prst="rect">
            <a:avLst/>
          </a:prstGeom>
          <a:solidFill>
            <a:srgbClr val="40CB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73838DE-3175-41CC-ADB6-BB0F4E86944E}"/>
              </a:ext>
            </a:extLst>
          </p:cNvPr>
          <p:cNvSpPr/>
          <p:nvPr/>
        </p:nvSpPr>
        <p:spPr>
          <a:xfrm>
            <a:off x="2416175" y="1346036"/>
            <a:ext cx="406400" cy="38608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8C4E2F9-E51C-414B-934B-C7285DCE0F55}"/>
              </a:ext>
            </a:extLst>
          </p:cNvPr>
          <p:cNvSpPr/>
          <p:nvPr/>
        </p:nvSpPr>
        <p:spPr>
          <a:xfrm>
            <a:off x="2009775" y="1346036"/>
            <a:ext cx="406400" cy="386080"/>
          </a:xfrm>
          <a:prstGeom prst="rect">
            <a:avLst/>
          </a:prstGeom>
          <a:solidFill>
            <a:srgbClr val="12A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138855E-4631-4C8A-A698-B4FC2D45FAB2}"/>
              </a:ext>
            </a:extLst>
          </p:cNvPr>
          <p:cNvSpPr/>
          <p:nvPr/>
        </p:nvSpPr>
        <p:spPr>
          <a:xfrm>
            <a:off x="3228975" y="1346036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40E3BBF-F803-41B6-A7D0-04AF3AB57A27}"/>
              </a:ext>
            </a:extLst>
          </p:cNvPr>
          <p:cNvSpPr/>
          <p:nvPr/>
        </p:nvSpPr>
        <p:spPr>
          <a:xfrm>
            <a:off x="1603375" y="573876"/>
            <a:ext cx="406400" cy="386080"/>
          </a:xfrm>
          <a:prstGeom prst="rect">
            <a:avLst/>
          </a:prstGeom>
          <a:solidFill>
            <a:srgbClr val="0126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43E367C-A1C3-48D5-ADAF-2D9985415742}"/>
              </a:ext>
            </a:extLst>
          </p:cNvPr>
          <p:cNvSpPr/>
          <p:nvPr/>
        </p:nvSpPr>
        <p:spPr>
          <a:xfrm>
            <a:off x="7445852" y="95995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024E8BF-B3B0-4B60-A4C6-234CFD432216}"/>
              </a:ext>
            </a:extLst>
          </p:cNvPr>
          <p:cNvSpPr/>
          <p:nvPr/>
        </p:nvSpPr>
        <p:spPr>
          <a:xfrm>
            <a:off x="6633052" y="134603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481F6DC-A72E-4C2B-9124-58480B468FFC}"/>
              </a:ext>
            </a:extLst>
          </p:cNvPr>
          <p:cNvSpPr/>
          <p:nvPr/>
        </p:nvSpPr>
        <p:spPr>
          <a:xfrm>
            <a:off x="6226652" y="573876"/>
            <a:ext cx="406400" cy="386080"/>
          </a:xfrm>
          <a:prstGeom prst="rect">
            <a:avLst/>
          </a:prstGeom>
          <a:solidFill>
            <a:srgbClr val="0126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右 129">
            <a:extLst>
              <a:ext uri="{FF2B5EF4-FFF2-40B4-BE49-F238E27FC236}">
                <a16:creationId xmlns:a16="http://schemas.microsoft.com/office/drawing/2014/main" id="{88D7B110-0150-4D00-8BAB-14B715B2462E}"/>
              </a:ext>
            </a:extLst>
          </p:cNvPr>
          <p:cNvSpPr/>
          <p:nvPr/>
        </p:nvSpPr>
        <p:spPr>
          <a:xfrm>
            <a:off x="5878937" y="1093975"/>
            <a:ext cx="329670" cy="20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17514A9E-2A4C-4468-AC3C-3B2899F4B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129478"/>
              </p:ext>
            </p:extLst>
          </p:nvPr>
        </p:nvGraphicFramePr>
        <p:xfrm>
          <a:off x="1370171" y="573876"/>
          <a:ext cx="294939" cy="106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Equation" r:id="rId4" imgW="190440" imgH="685800" progId="Equation.DSMT4">
                  <p:embed/>
                </p:oleObj>
              </mc:Choice>
              <mc:Fallback>
                <p:oleObj name="Equation" r:id="rId4" imgW="190440" imgH="685800" progId="Equation.DSMT4">
                  <p:embed/>
                  <p:pic>
                    <p:nvPicPr>
                      <p:cNvPr id="275" name="对象 274">
                        <a:extLst>
                          <a:ext uri="{FF2B5EF4-FFF2-40B4-BE49-F238E27FC236}">
                            <a16:creationId xmlns:a16="http://schemas.microsoft.com/office/drawing/2014/main" id="{6B89BD30-ECF3-4678-8A98-2B7847EF1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171" y="573876"/>
                        <a:ext cx="294939" cy="106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5C1EE494-6DF5-4B60-AAB0-437C5E533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79722"/>
              </p:ext>
            </p:extLst>
          </p:nvPr>
        </p:nvGraphicFramePr>
        <p:xfrm>
          <a:off x="3607077" y="1041750"/>
          <a:ext cx="2603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276" name="对象 275">
                        <a:extLst>
                          <a:ext uri="{FF2B5EF4-FFF2-40B4-BE49-F238E27FC236}">
                            <a16:creationId xmlns:a16="http://schemas.microsoft.com/office/drawing/2014/main" id="{D6C80CB0-9E42-495C-8D2B-70A3B875B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7077" y="1041750"/>
                        <a:ext cx="26035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C735759D-1993-4ADF-AFBE-617F41DEC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72767"/>
              </p:ext>
            </p:extLst>
          </p:nvPr>
        </p:nvGraphicFramePr>
        <p:xfrm>
          <a:off x="2511266" y="1732115"/>
          <a:ext cx="216217" cy="30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78" name="对象 277">
                        <a:extLst>
                          <a:ext uri="{FF2B5EF4-FFF2-40B4-BE49-F238E27FC236}">
                            <a16:creationId xmlns:a16="http://schemas.microsoft.com/office/drawing/2014/main" id="{21463A53-9C41-4DA1-B04D-90BC18F839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1266" y="1732115"/>
                        <a:ext cx="216217" cy="30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4AA13EC1-A02E-4801-8C3B-C9AD8CB95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72189"/>
              </p:ext>
            </p:extLst>
          </p:nvPr>
        </p:nvGraphicFramePr>
        <p:xfrm>
          <a:off x="4720562" y="1754412"/>
          <a:ext cx="280407" cy="28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12" imgW="164880" imgH="164880" progId="Equation.DSMT4">
                  <p:embed/>
                </p:oleObj>
              </mc:Choice>
              <mc:Fallback>
                <p:oleObj name="Equation" r:id="rId12" imgW="164880" imgH="164880" progId="Equation.DSMT4">
                  <p:embed/>
                  <p:pic>
                    <p:nvPicPr>
                      <p:cNvPr id="279" name="对象 278">
                        <a:extLst>
                          <a:ext uri="{FF2B5EF4-FFF2-40B4-BE49-F238E27FC236}">
                            <a16:creationId xmlns:a16="http://schemas.microsoft.com/office/drawing/2014/main" id="{E440799F-46F5-4BE1-A1F0-BFE188C40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0562" y="1754412"/>
                        <a:ext cx="280407" cy="280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15C79883-AAB3-49A4-AAAA-C3DD8FC45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57057"/>
              </p:ext>
            </p:extLst>
          </p:nvPr>
        </p:nvGraphicFramePr>
        <p:xfrm>
          <a:off x="6945604" y="1732115"/>
          <a:ext cx="594096" cy="28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14" imgW="368280" imgH="177480" progId="Equation.DSMT4">
                  <p:embed/>
                </p:oleObj>
              </mc:Choice>
              <mc:Fallback>
                <p:oleObj name="Equation" r:id="rId14" imgW="368280" imgH="177480" progId="Equation.DSMT4">
                  <p:embed/>
                  <p:pic>
                    <p:nvPicPr>
                      <p:cNvPr id="280" name="对象 279">
                        <a:extLst>
                          <a:ext uri="{FF2B5EF4-FFF2-40B4-BE49-F238E27FC236}">
                            <a16:creationId xmlns:a16="http://schemas.microsoft.com/office/drawing/2014/main" id="{DA89C469-06BE-43CF-8C46-F68D879C7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45604" y="1732115"/>
                        <a:ext cx="594096" cy="28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>
            <a:extLst>
              <a:ext uri="{FF2B5EF4-FFF2-40B4-BE49-F238E27FC236}">
                <a16:creationId xmlns:a16="http://schemas.microsoft.com/office/drawing/2014/main" id="{14B5297D-787B-4D5F-9B75-C932025DB03D}"/>
              </a:ext>
            </a:extLst>
          </p:cNvPr>
          <p:cNvSpPr/>
          <p:nvPr/>
        </p:nvSpPr>
        <p:spPr>
          <a:xfrm>
            <a:off x="1599591" y="573876"/>
            <a:ext cx="413968" cy="38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5AFFD0B-1A91-4B2C-943E-C2490E2723D0}"/>
              </a:ext>
            </a:extLst>
          </p:cNvPr>
          <p:cNvSpPr/>
          <p:nvPr/>
        </p:nvSpPr>
        <p:spPr>
          <a:xfrm>
            <a:off x="7852252" y="1347873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80384AE-FB60-4F53-B3A5-05232B12CDA0}"/>
              </a:ext>
            </a:extLst>
          </p:cNvPr>
          <p:cNvSpPr/>
          <p:nvPr/>
        </p:nvSpPr>
        <p:spPr>
          <a:xfrm>
            <a:off x="7852252" y="96179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C92B957-0BD5-410F-9565-EB986391624A}"/>
              </a:ext>
            </a:extLst>
          </p:cNvPr>
          <p:cNvSpPr/>
          <p:nvPr/>
        </p:nvSpPr>
        <p:spPr>
          <a:xfrm>
            <a:off x="7852252" y="57387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F23B180-0185-4DC3-8650-030665C19DF9}"/>
              </a:ext>
            </a:extLst>
          </p:cNvPr>
          <p:cNvSpPr/>
          <p:nvPr/>
        </p:nvSpPr>
        <p:spPr>
          <a:xfrm>
            <a:off x="7445852" y="134787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99E60B5-91FA-4B14-AB5B-AAAF9B3F8F99}"/>
              </a:ext>
            </a:extLst>
          </p:cNvPr>
          <p:cNvSpPr/>
          <p:nvPr/>
        </p:nvSpPr>
        <p:spPr>
          <a:xfrm>
            <a:off x="7445852" y="57558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E0E1217-7A80-4671-B22A-BC037E16F105}"/>
              </a:ext>
            </a:extLst>
          </p:cNvPr>
          <p:cNvSpPr/>
          <p:nvPr/>
        </p:nvSpPr>
        <p:spPr>
          <a:xfrm>
            <a:off x="7037546" y="1347742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808D964-5B2D-4D9A-A559-A865DB7188CD}"/>
              </a:ext>
            </a:extLst>
          </p:cNvPr>
          <p:cNvSpPr/>
          <p:nvPr/>
        </p:nvSpPr>
        <p:spPr>
          <a:xfrm>
            <a:off x="7037546" y="96166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94C18D3-9456-4124-8C8E-20BCDABFEEB9}"/>
              </a:ext>
            </a:extLst>
          </p:cNvPr>
          <p:cNvSpPr/>
          <p:nvPr/>
        </p:nvSpPr>
        <p:spPr>
          <a:xfrm>
            <a:off x="7037546" y="57374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96E982D-AD72-4F21-B6E0-74C2D419C207}"/>
              </a:ext>
            </a:extLst>
          </p:cNvPr>
          <p:cNvSpPr/>
          <p:nvPr/>
        </p:nvSpPr>
        <p:spPr>
          <a:xfrm>
            <a:off x="6629240" y="96153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8D74920-6AAB-44AC-9FCC-A62C802A33FE}"/>
              </a:ext>
            </a:extLst>
          </p:cNvPr>
          <p:cNvSpPr/>
          <p:nvPr/>
        </p:nvSpPr>
        <p:spPr>
          <a:xfrm>
            <a:off x="6629240" y="573618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44531AA-2D36-4172-80A1-6AE256762182}"/>
              </a:ext>
            </a:extLst>
          </p:cNvPr>
          <p:cNvSpPr/>
          <p:nvPr/>
        </p:nvSpPr>
        <p:spPr>
          <a:xfrm>
            <a:off x="6225699" y="134643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28A77B8-6904-461C-9EB6-2D0EAE6B1607}"/>
              </a:ext>
            </a:extLst>
          </p:cNvPr>
          <p:cNvSpPr/>
          <p:nvPr/>
        </p:nvSpPr>
        <p:spPr>
          <a:xfrm>
            <a:off x="6225699" y="96061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E75C123-8755-4AA8-987C-88600FA9D43C}"/>
              </a:ext>
            </a:extLst>
          </p:cNvPr>
          <p:cNvSpPr/>
          <p:nvPr/>
        </p:nvSpPr>
        <p:spPr>
          <a:xfrm>
            <a:off x="3832411" y="575715"/>
            <a:ext cx="2030094" cy="115639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17D0F9C-F0FF-4E28-BF85-7B91F80C3A3F}"/>
              </a:ext>
            </a:extLst>
          </p:cNvPr>
          <p:cNvSpPr/>
          <p:nvPr/>
        </p:nvSpPr>
        <p:spPr>
          <a:xfrm>
            <a:off x="3830505" y="573876"/>
            <a:ext cx="406400" cy="3860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66B9E66-6608-4FF0-ABFC-74A02C4AA002}"/>
              </a:ext>
            </a:extLst>
          </p:cNvPr>
          <p:cNvSpPr/>
          <p:nvPr/>
        </p:nvSpPr>
        <p:spPr>
          <a:xfrm>
            <a:off x="5456105" y="1347873"/>
            <a:ext cx="406400" cy="379835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FB1C654-E350-4E78-914A-8B69588F683A}"/>
              </a:ext>
            </a:extLst>
          </p:cNvPr>
          <p:cNvSpPr/>
          <p:nvPr/>
        </p:nvSpPr>
        <p:spPr>
          <a:xfrm>
            <a:off x="5456105" y="961791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8EC9DF6-BD5D-46F9-9A82-FC9800AE1E6C}"/>
              </a:ext>
            </a:extLst>
          </p:cNvPr>
          <p:cNvSpPr/>
          <p:nvPr/>
        </p:nvSpPr>
        <p:spPr>
          <a:xfrm>
            <a:off x="5456105" y="573876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E9B32FB-CBCB-465C-BE4C-742339FE6314}"/>
              </a:ext>
            </a:extLst>
          </p:cNvPr>
          <p:cNvSpPr/>
          <p:nvPr/>
        </p:nvSpPr>
        <p:spPr>
          <a:xfrm>
            <a:off x="5049705" y="1347871"/>
            <a:ext cx="406400" cy="381096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54F1EB5-C168-4774-99C2-E5C5B3F0D5C4}"/>
              </a:ext>
            </a:extLst>
          </p:cNvPr>
          <p:cNvSpPr/>
          <p:nvPr/>
        </p:nvSpPr>
        <p:spPr>
          <a:xfrm>
            <a:off x="5049705" y="57558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AA028BE-FD5F-4B2F-BD89-A459CA7CCCA0}"/>
              </a:ext>
            </a:extLst>
          </p:cNvPr>
          <p:cNvSpPr/>
          <p:nvPr/>
        </p:nvSpPr>
        <p:spPr>
          <a:xfrm>
            <a:off x="4641399" y="1347742"/>
            <a:ext cx="406400" cy="381225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7677BB5-BAC2-42F5-8649-8281F5697244}"/>
              </a:ext>
            </a:extLst>
          </p:cNvPr>
          <p:cNvSpPr/>
          <p:nvPr/>
        </p:nvSpPr>
        <p:spPr>
          <a:xfrm>
            <a:off x="4641399" y="961660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2DC6F3-8A59-4A4D-90B6-2F8C2B0035CC}"/>
              </a:ext>
            </a:extLst>
          </p:cNvPr>
          <p:cNvSpPr/>
          <p:nvPr/>
        </p:nvSpPr>
        <p:spPr>
          <a:xfrm>
            <a:off x="4641399" y="57374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A56024-9CD6-4700-BECE-AA2FEB0D2A1D}"/>
              </a:ext>
            </a:extLst>
          </p:cNvPr>
          <p:cNvSpPr/>
          <p:nvPr/>
        </p:nvSpPr>
        <p:spPr>
          <a:xfrm>
            <a:off x="4233093" y="573618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0FF00AA-EBD0-4EB8-AF7E-F37924CE17F5}"/>
              </a:ext>
            </a:extLst>
          </p:cNvPr>
          <p:cNvSpPr/>
          <p:nvPr/>
        </p:nvSpPr>
        <p:spPr>
          <a:xfrm>
            <a:off x="3829552" y="1346433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B80FC9E-6DBB-450F-A0A0-DC54B3164FE5}"/>
              </a:ext>
            </a:extLst>
          </p:cNvPr>
          <p:cNvSpPr/>
          <p:nvPr/>
        </p:nvSpPr>
        <p:spPr>
          <a:xfrm>
            <a:off x="3829552" y="960615"/>
            <a:ext cx="406400" cy="386209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2F88A2E-BA82-4C4E-989C-A5CCE907B6FF}"/>
              </a:ext>
            </a:extLst>
          </p:cNvPr>
          <p:cNvSpPr/>
          <p:nvPr/>
        </p:nvSpPr>
        <p:spPr>
          <a:xfrm>
            <a:off x="4237830" y="1344728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BB22781-FA35-423D-85D3-8DE31CB9DC05}"/>
              </a:ext>
            </a:extLst>
          </p:cNvPr>
          <p:cNvSpPr/>
          <p:nvPr/>
        </p:nvSpPr>
        <p:spPr>
          <a:xfrm>
            <a:off x="5049116" y="959099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8C98277-C5F3-401C-A666-6A5A5ABE44C7}"/>
              </a:ext>
            </a:extLst>
          </p:cNvPr>
          <p:cNvSpPr/>
          <p:nvPr/>
        </p:nvSpPr>
        <p:spPr>
          <a:xfrm>
            <a:off x="4237830" y="3187848"/>
            <a:ext cx="406400" cy="3860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41B7DA3-4A04-4F6A-B754-A70C0437B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02190"/>
              </p:ext>
            </p:extLst>
          </p:nvPr>
        </p:nvGraphicFramePr>
        <p:xfrm>
          <a:off x="1711852" y="279797"/>
          <a:ext cx="187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24" imgW="1879653" imgH="317701" progId="Equation.DSMT4">
                  <p:embed/>
                </p:oleObj>
              </mc:Choice>
              <mc:Fallback>
                <p:oleObj name="Equation" r:id="rId24" imgW="1879653" imgH="3177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11852" y="279797"/>
                        <a:ext cx="1879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矩形 172">
            <a:extLst>
              <a:ext uri="{FF2B5EF4-FFF2-40B4-BE49-F238E27FC236}">
                <a16:creationId xmlns:a16="http://schemas.microsoft.com/office/drawing/2014/main" id="{763CE3AF-09B7-4FA2-B911-97D4B6C6510B}"/>
              </a:ext>
            </a:extLst>
          </p:cNvPr>
          <p:cNvSpPr/>
          <p:nvPr/>
        </p:nvSpPr>
        <p:spPr>
          <a:xfrm>
            <a:off x="1608571" y="573350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7EA0F3F-007E-4D3E-A5A7-C6415DF3B54B}"/>
              </a:ext>
            </a:extLst>
          </p:cNvPr>
          <p:cNvSpPr/>
          <p:nvPr/>
        </p:nvSpPr>
        <p:spPr>
          <a:xfrm>
            <a:off x="2826464" y="2796642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AC3EC23-A433-428E-82F0-3D5E488C5C8B}"/>
              </a:ext>
            </a:extLst>
          </p:cNvPr>
          <p:cNvSpPr/>
          <p:nvPr/>
        </p:nvSpPr>
        <p:spPr>
          <a:xfrm>
            <a:off x="2008704" y="3182722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2A0706E-5052-4ABB-8587-E44B6F1FA652}"/>
              </a:ext>
            </a:extLst>
          </p:cNvPr>
          <p:cNvCxnSpPr>
            <a:cxnSpLocks/>
          </p:cNvCxnSpPr>
          <p:nvPr/>
        </p:nvCxnSpPr>
        <p:spPr>
          <a:xfrm>
            <a:off x="4293790" y="1389859"/>
            <a:ext cx="5160" cy="1201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898D37F-3929-406B-B19E-1BCD2F334FBE}"/>
              </a:ext>
            </a:extLst>
          </p:cNvPr>
          <p:cNvCxnSpPr>
            <a:cxnSpLocks/>
            <a:stCxn id="139" idx="0"/>
            <a:endCxn id="174" idx="0"/>
          </p:cNvCxnSpPr>
          <p:nvPr/>
        </p:nvCxnSpPr>
        <p:spPr>
          <a:xfrm>
            <a:off x="3335338" y="2068513"/>
            <a:ext cx="3175" cy="50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12E4878-6FBA-47D6-ACD9-CF84ECC92D89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2398155" y="2082182"/>
            <a:ext cx="558" cy="495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4249C751-B344-4DAA-8037-B3D7B555004B}"/>
              </a:ext>
            </a:extLst>
          </p:cNvPr>
          <p:cNvSpPr/>
          <p:nvPr/>
        </p:nvSpPr>
        <p:spPr>
          <a:xfrm>
            <a:off x="2328779" y="2274986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5002165" y="1071807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920914" y="1068697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0778" y="1068697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0778" y="1068697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975318" y="1068697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266" y="1068697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5266" y="1068697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656" y="1144767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" name="Equation" r:id="rId8" imgW="228600" imgH="101520" progId="Equation.DSMT4">
                  <p:embed/>
                </p:oleObj>
              </mc:Choice>
              <mc:Fallback>
                <p:oleObj name="Equation" r:id="rId8" imgW="228600" imgH="10152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C6AEBB11-D494-4038-9579-F52F880A6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2656" y="1144767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9016" y="1071807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Equation" r:id="rId10" imgW="507960" imgH="241200" progId="Equation.DSMT4">
                  <p:embed/>
                </p:oleObj>
              </mc:Choice>
              <mc:Fallback>
                <p:oleObj name="Equation" r:id="rId10" imgW="507960" imgH="24120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329C767E-BD92-44CE-BC51-818816105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9016" y="1071807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899179" y="1071807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9043" y="1071807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" name="Equation" r:id="rId12" imgW="507960" imgH="241200" progId="Equation.DSMT4">
                  <p:embed/>
                </p:oleObj>
              </mc:Choice>
              <mc:Fallback>
                <p:oleObj name="Equation" r:id="rId12" imgW="507960" imgH="24120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BE72BFFC-CC97-47F9-8353-125F42F39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9043" y="1071807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矩形 117">
            <a:extLst>
              <a:ext uri="{FF2B5EF4-FFF2-40B4-BE49-F238E27FC236}">
                <a16:creationId xmlns:a16="http://schemas.microsoft.com/office/drawing/2014/main" id="{9A750829-9AC4-4277-9677-DCFE02A52BDB}"/>
              </a:ext>
            </a:extLst>
          </p:cNvPr>
          <p:cNvSpPr/>
          <p:nvPr/>
        </p:nvSpPr>
        <p:spPr>
          <a:xfrm>
            <a:off x="1975318" y="1662311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83383E7D-2876-4D17-BF96-6C594CE36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1649413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Equation" r:id="rId14" imgW="596880" imgH="241200" progId="Equation.DSMT4">
                  <p:embed/>
                </p:oleObj>
              </mc:Choice>
              <mc:Fallback>
                <p:oleObj name="Equation" r:id="rId14" imgW="596880" imgH="241200" progId="Equation.DSMT4">
                  <p:embed/>
                  <p:pic>
                    <p:nvPicPr>
                      <p:cNvPr id="119" name="对象 118">
                        <a:extLst>
                          <a:ext uri="{FF2B5EF4-FFF2-40B4-BE49-F238E27FC236}">
                            <a16:creationId xmlns:a16="http://schemas.microsoft.com/office/drawing/2014/main" id="{83383E7D-2876-4D17-BF96-6C594CE36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01850" y="1649413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矩形 120">
            <a:extLst>
              <a:ext uri="{FF2B5EF4-FFF2-40B4-BE49-F238E27FC236}">
                <a16:creationId xmlns:a16="http://schemas.microsoft.com/office/drawing/2014/main" id="{E2105E59-BE67-47FE-8C4D-462062816C66}"/>
              </a:ext>
            </a:extLst>
          </p:cNvPr>
          <p:cNvSpPr/>
          <p:nvPr/>
        </p:nvSpPr>
        <p:spPr>
          <a:xfrm>
            <a:off x="2909926" y="1662311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2AE78230-1265-421E-A0E2-C2F71BCBC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1647825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Equation" r:id="rId16" imgW="609480" imgH="241200" progId="Equation.DSMT4">
                  <p:embed/>
                </p:oleObj>
              </mc:Choice>
              <mc:Fallback>
                <p:oleObj name="Equation" r:id="rId16" imgW="609480" imgH="241200" progId="Equation.DSMT4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2AE78230-1265-421E-A0E2-C2F71BCBCF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30538" y="1647825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矩形 124">
            <a:extLst>
              <a:ext uri="{FF2B5EF4-FFF2-40B4-BE49-F238E27FC236}">
                <a16:creationId xmlns:a16="http://schemas.microsoft.com/office/drawing/2014/main" id="{73B121B3-640B-4141-9F44-E57616CD971D}"/>
              </a:ext>
            </a:extLst>
          </p:cNvPr>
          <p:cNvSpPr/>
          <p:nvPr/>
        </p:nvSpPr>
        <p:spPr>
          <a:xfrm>
            <a:off x="5002164" y="1662701"/>
            <a:ext cx="819789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84666872-E453-401D-A71A-D9D806D75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6350" y="1647825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" name="Equation" r:id="rId18" imgW="609480" imgH="241200" progId="Equation.DSMT4">
                  <p:embed/>
                </p:oleObj>
              </mc:Choice>
              <mc:Fallback>
                <p:oleObj name="Equation" r:id="rId18" imgW="609480" imgH="241200" progId="Equation.DSMT4">
                  <p:embed/>
                  <p:pic>
                    <p:nvPicPr>
                      <p:cNvPr id="126" name="对象 125">
                        <a:extLst>
                          <a:ext uri="{FF2B5EF4-FFF2-40B4-BE49-F238E27FC236}">
                            <a16:creationId xmlns:a16="http://schemas.microsoft.com/office/drawing/2014/main" id="{84666872-E453-401D-A71A-D9D806D75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86350" y="1647825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矩形 132">
            <a:extLst>
              <a:ext uri="{FF2B5EF4-FFF2-40B4-BE49-F238E27FC236}">
                <a16:creationId xmlns:a16="http://schemas.microsoft.com/office/drawing/2014/main" id="{8925E437-961D-4F86-8C0F-00741F55E077}"/>
              </a:ext>
            </a:extLst>
          </p:cNvPr>
          <p:cNvSpPr/>
          <p:nvPr/>
        </p:nvSpPr>
        <p:spPr>
          <a:xfrm>
            <a:off x="3888124" y="1655623"/>
            <a:ext cx="81979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CDC943F1-9307-4DFD-9DC4-93C812E63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1647825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" name="Equation" r:id="rId20" imgW="596880" imgH="241200" progId="Equation.DSMT4">
                  <p:embed/>
                </p:oleObj>
              </mc:Choice>
              <mc:Fallback>
                <p:oleObj name="Equation" r:id="rId20" imgW="596880" imgH="24120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CDC943F1-9307-4DFD-9DC4-93C812E63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00500" y="1647825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734AC47-ECC3-4FCA-8B0E-376B969B626B}"/>
              </a:ext>
            </a:extLst>
          </p:cNvPr>
          <p:cNvCxnSpPr>
            <a:cxnSpLocks/>
          </p:cNvCxnSpPr>
          <p:nvPr/>
        </p:nvCxnSpPr>
        <p:spPr>
          <a:xfrm>
            <a:off x="3339229" y="1319241"/>
            <a:ext cx="0" cy="343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BCDAB3-174F-4310-988B-0AA34D81A003}"/>
              </a:ext>
            </a:extLst>
          </p:cNvPr>
          <p:cNvCxnSpPr>
            <a:cxnSpLocks/>
          </p:cNvCxnSpPr>
          <p:nvPr/>
        </p:nvCxnSpPr>
        <p:spPr>
          <a:xfrm>
            <a:off x="2398155" y="1318353"/>
            <a:ext cx="0" cy="343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0DAB653-E42A-48B8-8225-CE3A4671D841}"/>
              </a:ext>
            </a:extLst>
          </p:cNvPr>
          <p:cNvCxnSpPr>
            <a:cxnSpLocks/>
          </p:cNvCxnSpPr>
          <p:nvPr/>
        </p:nvCxnSpPr>
        <p:spPr>
          <a:xfrm>
            <a:off x="4293790" y="1318353"/>
            <a:ext cx="0" cy="343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94519EF-B434-4D58-94B1-25BFE63B85CD}"/>
              </a:ext>
            </a:extLst>
          </p:cNvPr>
          <p:cNvCxnSpPr>
            <a:cxnSpLocks/>
          </p:cNvCxnSpPr>
          <p:nvPr/>
        </p:nvCxnSpPr>
        <p:spPr>
          <a:xfrm>
            <a:off x="5394451" y="1318353"/>
            <a:ext cx="0" cy="343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04E9E202-1A99-4CA3-B0EC-3BE387C9793F}"/>
              </a:ext>
            </a:extLst>
          </p:cNvPr>
          <p:cNvSpPr/>
          <p:nvPr/>
        </p:nvSpPr>
        <p:spPr>
          <a:xfrm>
            <a:off x="1975318" y="1872514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800D3274-C7A5-4D2B-8E4E-DFBD679A3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1858963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Equation" r:id="rId22" imgW="596880" imgH="241200" progId="Equation.DSMT4">
                  <p:embed/>
                </p:oleObj>
              </mc:Choice>
              <mc:Fallback>
                <p:oleObj name="Equation" r:id="rId22" imgW="596880" imgH="241200" progId="Equation.DSMT4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800D3274-C7A5-4D2B-8E4E-DFBD679A3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01850" y="1858963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矩形 108">
            <a:extLst>
              <a:ext uri="{FF2B5EF4-FFF2-40B4-BE49-F238E27FC236}">
                <a16:creationId xmlns:a16="http://schemas.microsoft.com/office/drawing/2014/main" id="{5BA69B56-BB6B-47C3-9865-FBD327B18EDE}"/>
              </a:ext>
            </a:extLst>
          </p:cNvPr>
          <p:cNvSpPr/>
          <p:nvPr/>
        </p:nvSpPr>
        <p:spPr>
          <a:xfrm>
            <a:off x="2909926" y="1872514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B279F020-F102-4CF3-AADC-7AEA73B0F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185896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Equation" r:id="rId24" imgW="609480" imgH="241200" progId="Equation.DSMT4">
                  <p:embed/>
                </p:oleObj>
              </mc:Choice>
              <mc:Fallback>
                <p:oleObj name="Equation" r:id="rId24" imgW="609480" imgH="241200" progId="Equation.DSMT4">
                  <p:embed/>
                  <p:pic>
                    <p:nvPicPr>
                      <p:cNvPr id="112" name="对象 111">
                        <a:extLst>
                          <a:ext uri="{FF2B5EF4-FFF2-40B4-BE49-F238E27FC236}">
                            <a16:creationId xmlns:a16="http://schemas.microsoft.com/office/drawing/2014/main" id="{B279F020-F102-4CF3-AADC-7AEA73B0F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30538" y="1858963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矩形 113">
            <a:extLst>
              <a:ext uri="{FF2B5EF4-FFF2-40B4-BE49-F238E27FC236}">
                <a16:creationId xmlns:a16="http://schemas.microsoft.com/office/drawing/2014/main" id="{1D7B0027-616A-413B-819E-205F48BE3A9B}"/>
              </a:ext>
            </a:extLst>
          </p:cNvPr>
          <p:cNvSpPr/>
          <p:nvPr/>
        </p:nvSpPr>
        <p:spPr>
          <a:xfrm>
            <a:off x="5002164" y="1872904"/>
            <a:ext cx="819789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5" name="对象 114">
            <a:extLst>
              <a:ext uri="{FF2B5EF4-FFF2-40B4-BE49-F238E27FC236}">
                <a16:creationId xmlns:a16="http://schemas.microsoft.com/office/drawing/2014/main" id="{8C8B2496-8861-4E77-B3AF-DE77CFB57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6350" y="185896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name="Equation" r:id="rId26" imgW="609480" imgH="241200" progId="Equation.DSMT4">
                  <p:embed/>
                </p:oleObj>
              </mc:Choice>
              <mc:Fallback>
                <p:oleObj name="Equation" r:id="rId26" imgW="609480" imgH="241200" progId="Equation.DSMT4">
                  <p:embed/>
                  <p:pic>
                    <p:nvPicPr>
                      <p:cNvPr id="115" name="对象 114">
                        <a:extLst>
                          <a:ext uri="{FF2B5EF4-FFF2-40B4-BE49-F238E27FC236}">
                            <a16:creationId xmlns:a16="http://schemas.microsoft.com/office/drawing/2014/main" id="{8C8B2496-8861-4E77-B3AF-DE77CFB574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86350" y="1858963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矩形 137">
            <a:extLst>
              <a:ext uri="{FF2B5EF4-FFF2-40B4-BE49-F238E27FC236}">
                <a16:creationId xmlns:a16="http://schemas.microsoft.com/office/drawing/2014/main" id="{121469D6-0584-43EA-AA8D-FD43B5CC16E7}"/>
              </a:ext>
            </a:extLst>
          </p:cNvPr>
          <p:cNvSpPr/>
          <p:nvPr/>
        </p:nvSpPr>
        <p:spPr>
          <a:xfrm>
            <a:off x="2909926" y="2082182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84A8E7D8-47AA-4AB3-AA8D-771A93BB9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206851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" name="Equation" r:id="rId28" imgW="609480" imgH="241200" progId="Equation.DSMT4">
                  <p:embed/>
                </p:oleObj>
              </mc:Choice>
              <mc:Fallback>
                <p:oleObj name="Equation" r:id="rId28" imgW="609480" imgH="241200" progId="Equation.DSMT4">
                  <p:embed/>
                  <p:pic>
                    <p:nvPicPr>
                      <p:cNvPr id="139" name="对象 138">
                        <a:extLst>
                          <a:ext uri="{FF2B5EF4-FFF2-40B4-BE49-F238E27FC236}">
                            <a16:creationId xmlns:a16="http://schemas.microsoft.com/office/drawing/2014/main" id="{84A8E7D8-47AA-4AB3-AA8D-771A93BB9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30538" y="2068513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矩形 157">
            <a:extLst>
              <a:ext uri="{FF2B5EF4-FFF2-40B4-BE49-F238E27FC236}">
                <a16:creationId xmlns:a16="http://schemas.microsoft.com/office/drawing/2014/main" id="{95138E71-C645-4B9A-B206-FA90B50C1E61}"/>
              </a:ext>
            </a:extLst>
          </p:cNvPr>
          <p:cNvSpPr/>
          <p:nvPr/>
        </p:nvSpPr>
        <p:spPr>
          <a:xfrm>
            <a:off x="2307399" y="1389860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同桶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D9EC61A-CFBE-414B-AF4C-40AE188DD2DA}"/>
              </a:ext>
            </a:extLst>
          </p:cNvPr>
          <p:cNvSpPr/>
          <p:nvPr/>
        </p:nvSpPr>
        <p:spPr>
          <a:xfrm>
            <a:off x="3269537" y="1391683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同桶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0B4E346-CE97-4C10-9FFC-055273263B6D}"/>
              </a:ext>
            </a:extLst>
          </p:cNvPr>
          <p:cNvSpPr/>
          <p:nvPr/>
        </p:nvSpPr>
        <p:spPr>
          <a:xfrm>
            <a:off x="4231314" y="1392698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同桶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111673C-8E50-4B32-9E52-2B54244CA012}"/>
              </a:ext>
            </a:extLst>
          </p:cNvPr>
          <p:cNvSpPr/>
          <p:nvPr/>
        </p:nvSpPr>
        <p:spPr>
          <a:xfrm>
            <a:off x="5331974" y="1389859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同桶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12C0971-A4E9-41AB-8C70-75A1D609EDC3}"/>
              </a:ext>
            </a:extLst>
          </p:cNvPr>
          <p:cNvSpPr/>
          <p:nvPr/>
        </p:nvSpPr>
        <p:spPr>
          <a:xfrm>
            <a:off x="1973173" y="2591528"/>
            <a:ext cx="822451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94D9AFEC-2D51-4EE5-A184-732EAC13B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9313" y="2578100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" name="Equation" r:id="rId30" imgW="558720" imgH="241200" progId="Equation.DSMT4">
                  <p:embed/>
                </p:oleObj>
              </mc:Choice>
              <mc:Fallback>
                <p:oleObj name="Equation" r:id="rId30" imgW="558720" imgH="241200" progId="Equation.DSMT4">
                  <p:embed/>
                  <p:pic>
                    <p:nvPicPr>
                      <p:cNvPr id="170" name="对象 169">
                        <a:extLst>
                          <a:ext uri="{FF2B5EF4-FFF2-40B4-BE49-F238E27FC236}">
                            <a16:creationId xmlns:a16="http://schemas.microsoft.com/office/drawing/2014/main" id="{94D9AFEC-2D51-4EE5-A184-732EAC13B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119313" y="2578100"/>
                        <a:ext cx="558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矩形 170">
            <a:extLst>
              <a:ext uri="{FF2B5EF4-FFF2-40B4-BE49-F238E27FC236}">
                <a16:creationId xmlns:a16="http://schemas.microsoft.com/office/drawing/2014/main" id="{8F1B7833-21D9-4609-8A45-9D726F1FB7A7}"/>
              </a:ext>
            </a:extLst>
          </p:cNvPr>
          <p:cNvSpPr/>
          <p:nvPr/>
        </p:nvSpPr>
        <p:spPr>
          <a:xfrm>
            <a:off x="1973173" y="2801731"/>
            <a:ext cx="822451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2" name="对象 171">
            <a:extLst>
              <a:ext uri="{FF2B5EF4-FFF2-40B4-BE49-F238E27FC236}">
                <a16:creationId xmlns:a16="http://schemas.microsoft.com/office/drawing/2014/main" id="{EC061CC9-4300-4490-94C9-5B6B0A8E2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963" y="278765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Equation" r:id="rId32" imgW="571320" imgH="241200" progId="Equation.DSMT4">
                  <p:embed/>
                </p:oleObj>
              </mc:Choice>
              <mc:Fallback>
                <p:oleObj name="Equation" r:id="rId32" imgW="571320" imgH="241200" progId="Equation.DSMT4">
                  <p:embed/>
                  <p:pic>
                    <p:nvPicPr>
                      <p:cNvPr id="172" name="对象 171">
                        <a:extLst>
                          <a:ext uri="{FF2B5EF4-FFF2-40B4-BE49-F238E27FC236}">
                            <a16:creationId xmlns:a16="http://schemas.microsoft.com/office/drawing/2014/main" id="{EC061CC9-4300-4490-94C9-5B6B0A8E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2963" y="2787650"/>
                        <a:ext cx="571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矩形 172">
            <a:extLst>
              <a:ext uri="{FF2B5EF4-FFF2-40B4-BE49-F238E27FC236}">
                <a16:creationId xmlns:a16="http://schemas.microsoft.com/office/drawing/2014/main" id="{FC87E551-FB42-4D8D-BA31-BCE53D1679BC}"/>
              </a:ext>
            </a:extLst>
          </p:cNvPr>
          <p:cNvSpPr/>
          <p:nvPr/>
        </p:nvSpPr>
        <p:spPr>
          <a:xfrm>
            <a:off x="2913817" y="2591528"/>
            <a:ext cx="822451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4" name="对象 173">
            <a:extLst>
              <a:ext uri="{FF2B5EF4-FFF2-40B4-BE49-F238E27FC236}">
                <a16:creationId xmlns:a16="http://schemas.microsoft.com/office/drawing/2014/main" id="{C7A54F03-01CA-45CC-BFBA-705C66806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2576513"/>
          <a:ext cx="584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" name="Equation" r:id="rId34" imgW="583920" imgH="241200" progId="Equation.DSMT4">
                  <p:embed/>
                </p:oleObj>
              </mc:Choice>
              <mc:Fallback>
                <p:oleObj name="Equation" r:id="rId34" imgW="583920" imgH="241200" progId="Equation.DSMT4">
                  <p:embed/>
                  <p:pic>
                    <p:nvPicPr>
                      <p:cNvPr id="174" name="对象 173">
                        <a:extLst>
                          <a:ext uri="{FF2B5EF4-FFF2-40B4-BE49-F238E27FC236}">
                            <a16:creationId xmlns:a16="http://schemas.microsoft.com/office/drawing/2014/main" id="{C7A54F03-01CA-45CC-BFBA-705C668064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046413" y="2576513"/>
                        <a:ext cx="584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矩形 174">
            <a:extLst>
              <a:ext uri="{FF2B5EF4-FFF2-40B4-BE49-F238E27FC236}">
                <a16:creationId xmlns:a16="http://schemas.microsoft.com/office/drawing/2014/main" id="{33FBCC26-899D-4FF2-A433-CA4922C9B822}"/>
              </a:ext>
            </a:extLst>
          </p:cNvPr>
          <p:cNvSpPr/>
          <p:nvPr/>
        </p:nvSpPr>
        <p:spPr>
          <a:xfrm>
            <a:off x="2913817" y="2801731"/>
            <a:ext cx="822451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6" name="对象 175">
            <a:extLst>
              <a:ext uri="{FF2B5EF4-FFF2-40B4-BE49-F238E27FC236}">
                <a16:creationId xmlns:a16="http://schemas.microsoft.com/office/drawing/2014/main" id="{A02C365B-2D96-40E8-9EA0-F56257CF1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278765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36" imgW="596880" imgH="241200" progId="Equation.DSMT4">
                  <p:embed/>
                </p:oleObj>
              </mc:Choice>
              <mc:Fallback>
                <p:oleObj name="Equation" r:id="rId36" imgW="596880" imgH="241200" progId="Equation.DSMT4">
                  <p:embed/>
                  <p:pic>
                    <p:nvPicPr>
                      <p:cNvPr id="176" name="对象 175">
                        <a:extLst>
                          <a:ext uri="{FF2B5EF4-FFF2-40B4-BE49-F238E27FC236}">
                            <a16:creationId xmlns:a16="http://schemas.microsoft.com/office/drawing/2014/main" id="{A02C365B-2D96-40E8-9EA0-F56257CF1F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040063" y="2787650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矩形 176">
            <a:extLst>
              <a:ext uri="{FF2B5EF4-FFF2-40B4-BE49-F238E27FC236}">
                <a16:creationId xmlns:a16="http://schemas.microsoft.com/office/drawing/2014/main" id="{722440C4-A906-496E-AD35-154B01A856DC}"/>
              </a:ext>
            </a:extLst>
          </p:cNvPr>
          <p:cNvSpPr/>
          <p:nvPr/>
        </p:nvSpPr>
        <p:spPr>
          <a:xfrm>
            <a:off x="2913817" y="3011399"/>
            <a:ext cx="822451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8" name="对象 177">
            <a:extLst>
              <a:ext uri="{FF2B5EF4-FFF2-40B4-BE49-F238E27FC236}">
                <a16:creationId xmlns:a16="http://schemas.microsoft.com/office/drawing/2014/main" id="{7142D107-9BEF-4663-A50E-985B5A97C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2997200"/>
          <a:ext cx="584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" name="Equation" r:id="rId38" imgW="583920" imgH="241200" progId="Equation.DSMT4">
                  <p:embed/>
                </p:oleObj>
              </mc:Choice>
              <mc:Fallback>
                <p:oleObj name="Equation" r:id="rId38" imgW="583920" imgH="241200" progId="Equation.DSMT4">
                  <p:embed/>
                  <p:pic>
                    <p:nvPicPr>
                      <p:cNvPr id="178" name="对象 177">
                        <a:extLst>
                          <a:ext uri="{FF2B5EF4-FFF2-40B4-BE49-F238E27FC236}">
                            <a16:creationId xmlns:a16="http://schemas.microsoft.com/office/drawing/2014/main" id="{7142D107-9BEF-4663-A50E-985B5A97C9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046413" y="2997200"/>
                        <a:ext cx="584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矩形 180">
            <a:extLst>
              <a:ext uri="{FF2B5EF4-FFF2-40B4-BE49-F238E27FC236}">
                <a16:creationId xmlns:a16="http://schemas.microsoft.com/office/drawing/2014/main" id="{E9739B77-445A-4895-9FC1-82702A508657}"/>
              </a:ext>
            </a:extLst>
          </p:cNvPr>
          <p:cNvSpPr/>
          <p:nvPr/>
        </p:nvSpPr>
        <p:spPr>
          <a:xfrm>
            <a:off x="5005465" y="2591918"/>
            <a:ext cx="819789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4C493DDF-D2B8-4AF2-93EC-031F11203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2225" y="2576513"/>
          <a:ext cx="584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40" imgW="583920" imgH="241200" progId="Equation.DSMT4">
                  <p:embed/>
                </p:oleObj>
              </mc:Choice>
              <mc:Fallback>
                <p:oleObj name="Equation" r:id="rId40" imgW="583920" imgH="241200" progId="Equation.DSMT4">
                  <p:embed/>
                  <p:pic>
                    <p:nvPicPr>
                      <p:cNvPr id="182" name="对象 181">
                        <a:extLst>
                          <a:ext uri="{FF2B5EF4-FFF2-40B4-BE49-F238E27FC236}">
                            <a16:creationId xmlns:a16="http://schemas.microsoft.com/office/drawing/2014/main" id="{4C493DDF-D2B8-4AF2-93EC-031F11203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102225" y="2576513"/>
                        <a:ext cx="584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矩形 182">
            <a:extLst>
              <a:ext uri="{FF2B5EF4-FFF2-40B4-BE49-F238E27FC236}">
                <a16:creationId xmlns:a16="http://schemas.microsoft.com/office/drawing/2014/main" id="{B83E4BE7-A3F3-4505-804B-771C04702851}"/>
              </a:ext>
            </a:extLst>
          </p:cNvPr>
          <p:cNvSpPr/>
          <p:nvPr/>
        </p:nvSpPr>
        <p:spPr>
          <a:xfrm>
            <a:off x="5005465" y="2802121"/>
            <a:ext cx="819789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78450C88-074F-4999-8F86-4C8DAF7EB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2787650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9" name="Equation" r:id="rId42" imgW="596880" imgH="241200" progId="Equation.DSMT4">
                  <p:embed/>
                </p:oleObj>
              </mc:Choice>
              <mc:Fallback>
                <p:oleObj name="Equation" r:id="rId42" imgW="596880" imgH="241200" progId="Equation.DSMT4">
                  <p:embed/>
                  <p:pic>
                    <p:nvPicPr>
                      <p:cNvPr id="184" name="对象 183">
                        <a:extLst>
                          <a:ext uri="{FF2B5EF4-FFF2-40B4-BE49-F238E27FC236}">
                            <a16:creationId xmlns:a16="http://schemas.microsoft.com/office/drawing/2014/main" id="{78450C88-074F-4999-8F86-4C8DAF7EB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095875" y="2787650"/>
                        <a:ext cx="596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矩形 186">
            <a:extLst>
              <a:ext uri="{FF2B5EF4-FFF2-40B4-BE49-F238E27FC236}">
                <a16:creationId xmlns:a16="http://schemas.microsoft.com/office/drawing/2014/main" id="{20BFEA40-EF6E-4023-948A-228464C7A834}"/>
              </a:ext>
            </a:extLst>
          </p:cNvPr>
          <p:cNvSpPr/>
          <p:nvPr/>
        </p:nvSpPr>
        <p:spPr>
          <a:xfrm>
            <a:off x="3884275" y="2587731"/>
            <a:ext cx="819790" cy="2144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88" name="对象 187">
            <a:extLst>
              <a:ext uri="{FF2B5EF4-FFF2-40B4-BE49-F238E27FC236}">
                <a16:creationId xmlns:a16="http://schemas.microsoft.com/office/drawing/2014/main" id="{F4E4DC62-85E9-46D2-A96E-7E486D9D1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0025" y="2579688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" name="Equation" r:id="rId44" imgW="571320" imgH="241200" progId="Equation.DSMT4">
                  <p:embed/>
                </p:oleObj>
              </mc:Choice>
              <mc:Fallback>
                <p:oleObj name="Equation" r:id="rId44" imgW="571320" imgH="241200" progId="Equation.DSMT4">
                  <p:embed/>
                  <p:pic>
                    <p:nvPicPr>
                      <p:cNvPr id="188" name="对象 187">
                        <a:extLst>
                          <a:ext uri="{FF2B5EF4-FFF2-40B4-BE49-F238E27FC236}">
                            <a16:creationId xmlns:a16="http://schemas.microsoft.com/office/drawing/2014/main" id="{F4E4DC62-85E9-46D2-A96E-7E486D9D1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010025" y="2579688"/>
                        <a:ext cx="571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07DCBC7-B121-406A-9900-6E58A6AA88B7}"/>
              </a:ext>
            </a:extLst>
          </p:cNvPr>
          <p:cNvCxnSpPr>
            <a:cxnSpLocks/>
          </p:cNvCxnSpPr>
          <p:nvPr/>
        </p:nvCxnSpPr>
        <p:spPr>
          <a:xfrm>
            <a:off x="5391150" y="2091813"/>
            <a:ext cx="558" cy="495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02F1931D-BE4A-4CD6-9E31-2FD4D7CF0BB1}"/>
              </a:ext>
            </a:extLst>
          </p:cNvPr>
          <p:cNvSpPr/>
          <p:nvPr/>
        </p:nvSpPr>
        <p:spPr>
          <a:xfrm>
            <a:off x="3247982" y="2274339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DE60EDC-C313-4867-9FB0-8F109AC61DA6}"/>
              </a:ext>
            </a:extLst>
          </p:cNvPr>
          <p:cNvSpPr/>
          <p:nvPr/>
        </p:nvSpPr>
        <p:spPr>
          <a:xfrm>
            <a:off x="4221345" y="2274339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E66927E-8027-4B8F-BB25-C454FADC56E9}"/>
              </a:ext>
            </a:extLst>
          </p:cNvPr>
          <p:cNvSpPr/>
          <p:nvPr/>
        </p:nvSpPr>
        <p:spPr>
          <a:xfrm>
            <a:off x="5348470" y="2273789"/>
            <a:ext cx="41715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B702356-3366-409B-8396-440BB5865655}"/>
              </a:ext>
            </a:extLst>
          </p:cNvPr>
          <p:cNvSpPr/>
          <p:nvPr/>
        </p:nvSpPr>
        <p:spPr>
          <a:xfrm>
            <a:off x="1916789" y="2470121"/>
            <a:ext cx="3964780" cy="802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37A023E1-4D9A-45BD-A458-CB187A7680B2}"/>
              </a:ext>
            </a:extLst>
          </p:cNvPr>
          <p:cNvCxnSpPr>
            <a:cxnSpLocks/>
          </p:cNvCxnSpPr>
          <p:nvPr/>
        </p:nvCxnSpPr>
        <p:spPr>
          <a:xfrm>
            <a:off x="3831607" y="3263390"/>
            <a:ext cx="7984" cy="267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DF459B0A-7E77-40D3-A2BA-6421B38EC4A0}"/>
              </a:ext>
            </a:extLst>
          </p:cNvPr>
          <p:cNvSpPr/>
          <p:nvPr/>
        </p:nvSpPr>
        <p:spPr>
          <a:xfrm>
            <a:off x="2354179" y="3491582"/>
            <a:ext cx="298476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找出当中出现次数最多的</a:t>
            </a:r>
            <a:r>
              <a:rPr lang="en-US" altLang="zh-C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即视为与</a:t>
            </a:r>
            <a:r>
              <a:rPr lang="en-US" altLang="zh-C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最相关的段落</a:t>
            </a:r>
          </a:p>
        </p:txBody>
      </p:sp>
    </p:spTree>
    <p:extLst>
      <p:ext uri="{BB962C8B-B14F-4D97-AF65-F5344CB8AC3E}">
        <p14:creationId xmlns:p14="http://schemas.microsoft.com/office/powerpoint/2010/main" val="249876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32</Words>
  <Application>Microsoft Office PowerPoint</Application>
  <PresentationFormat>宽屏</PresentationFormat>
  <Paragraphs>13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96</cp:revision>
  <dcterms:created xsi:type="dcterms:W3CDTF">2025-01-28T17:19:20Z</dcterms:created>
  <dcterms:modified xsi:type="dcterms:W3CDTF">2025-03-16T07:09:22Z</dcterms:modified>
</cp:coreProperties>
</file>