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0" r:id="rId3"/>
    <p:sldId id="259" r:id="rId4"/>
    <p:sldId id="257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B050"/>
    <a:srgbClr val="E4FEF8"/>
    <a:srgbClr val="01266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3" autoAdjust="0"/>
    <p:restoredTop sz="95124" autoAdjust="0"/>
  </p:normalViewPr>
  <p:slideViewPr>
    <p:cSldViewPr snapToGrid="0">
      <p:cViewPr>
        <p:scale>
          <a:sx n="150" d="100"/>
          <a:sy n="15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emf"/><Relationship Id="rId1" Type="http://schemas.openxmlformats.org/officeDocument/2006/relationships/image" Target="../media/image1.wmf"/><Relationship Id="rId6" Type="http://schemas.openxmlformats.org/officeDocument/2006/relationships/image" Target="../media/image6.e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wmf"/><Relationship Id="rId7" Type="http://schemas.openxmlformats.org/officeDocument/2006/relationships/image" Target="../media/image23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2.wmf"/><Relationship Id="rId11" Type="http://schemas.openxmlformats.org/officeDocument/2006/relationships/image" Target="../media/image26.wmf"/><Relationship Id="rId5" Type="http://schemas.openxmlformats.org/officeDocument/2006/relationships/image" Target="../media/image1.wmf"/><Relationship Id="rId10" Type="http://schemas.openxmlformats.org/officeDocument/2006/relationships/image" Target="../media/image25.wmf"/><Relationship Id="rId4" Type="http://schemas.openxmlformats.org/officeDocument/2006/relationships/image" Target="../media/image21.wmf"/><Relationship Id="rId9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wmf"/><Relationship Id="rId7" Type="http://schemas.openxmlformats.org/officeDocument/2006/relationships/image" Target="../media/image23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2.wmf"/><Relationship Id="rId11" Type="http://schemas.openxmlformats.org/officeDocument/2006/relationships/image" Target="../media/image26.wmf"/><Relationship Id="rId5" Type="http://schemas.openxmlformats.org/officeDocument/2006/relationships/image" Target="../media/image1.wmf"/><Relationship Id="rId10" Type="http://schemas.openxmlformats.org/officeDocument/2006/relationships/image" Target="../media/image25.wmf"/><Relationship Id="rId4" Type="http://schemas.openxmlformats.org/officeDocument/2006/relationships/image" Target="../media/image21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wmf"/><Relationship Id="rId7" Type="http://schemas.openxmlformats.org/officeDocument/2006/relationships/image" Target="../media/image23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2.wmf"/><Relationship Id="rId11" Type="http://schemas.openxmlformats.org/officeDocument/2006/relationships/image" Target="../media/image26.wmf"/><Relationship Id="rId5" Type="http://schemas.openxmlformats.org/officeDocument/2006/relationships/image" Target="../media/image1.wmf"/><Relationship Id="rId10" Type="http://schemas.openxmlformats.org/officeDocument/2006/relationships/image" Target="../media/image25.wmf"/><Relationship Id="rId4" Type="http://schemas.openxmlformats.org/officeDocument/2006/relationships/image" Target="../media/image21.wmf"/><Relationship Id="rId9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5.wmf"/><Relationship Id="rId7" Type="http://schemas.openxmlformats.org/officeDocument/2006/relationships/image" Target="../media/image23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22.wmf"/><Relationship Id="rId11" Type="http://schemas.openxmlformats.org/officeDocument/2006/relationships/image" Target="../media/image26.wmf"/><Relationship Id="rId5" Type="http://schemas.openxmlformats.org/officeDocument/2006/relationships/image" Target="../media/image1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E67A1-86F2-4531-B86C-539AD0AF202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764E7-BEC4-495B-BB13-2488DBA2D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23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C7167-66EF-4438-B1DC-36E90AF9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937D79-8098-4A5C-8532-9FFE51ED4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34745-2675-4D37-8738-11FECB41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5BD772-4046-4A71-94A1-9D5B3023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CFA92E-B8E3-4258-9B3A-D218EDA3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06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A539-124D-4BE7-B526-862DF20C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DD163-DAA5-42C0-BEA0-6D0298614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11B83-D90E-4874-BA92-7D5369FB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314A-C645-4478-92FB-54C041C3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9414A-0C2A-4DC4-BBFE-75DE54CF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2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82C454-631B-4AAD-9CEB-374849117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FD391-10A3-4EC4-93D7-90BE1556E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74131-3EE2-4E0C-8FD3-FE79688E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69566-F7F2-4B5B-BC5C-04F2B5C2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AED7C-D979-40F0-977F-94F90513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5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F49E9-F900-470C-9F9E-0FE59CB5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B2211-D567-4079-B7C0-B65C6C59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ADFBC-1654-4CC5-9D6A-4996A6F7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86F2D-7D80-4CF7-8AEE-D7CBCD7D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722FC7-B596-41BF-B085-5BB8AFD5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1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BEF3C-608E-4C72-BB84-20429923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BBDBA-2FE0-4CF1-A966-9A8E409D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46144-E01C-4F5C-B904-17644F48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F97BF-82BD-4FC3-828B-3C84272B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CFE6E-DDF4-48A8-ADDA-8E73956C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7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10EE3-074B-4D92-8182-BD5B22D5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5E184-17F3-44B5-B69F-6BC35B347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8FFF5-D8C4-48CE-9783-D97E0F0DF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E1AE6-ADB4-4D2B-B7E7-8EB70784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DC7EFC-3F31-4AE8-B37E-7FA7B347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2BE93-3FDB-4279-9D5C-E16C00BB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25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20A6-DF06-43D3-B694-74CF26F4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41492-5D65-4EAB-B729-002F19EFB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21833F-903A-484F-9D48-FE9DCF65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92681-1121-480B-8F9E-1B5C167F6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AD3E63-950A-4337-B2C6-440200AFB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87C086-A053-42F0-B1AB-2A6F01B8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FDC6F0-CB57-42B9-AB6F-217482EE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9659B8-A0CE-4A21-BA04-8F95C896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67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FBDE9-CFC3-490D-96CC-BE0F2D5E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757772-488D-4F63-B5A9-43C32ADC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630C36-FC8A-4329-B18E-AF329308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B0E0B2-9EE7-4BE9-BB6F-7F37FE6F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24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F1C555-EA8D-4952-AFF5-24AC51E6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E4B79-BD46-49C0-A7FB-FC29A62F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DC4A5-C579-4C95-89D5-4625C810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5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D5F6D-3D44-492E-B4AD-1B776FF6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99B4B-261C-483F-AA9E-AFEAF8DAD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37E470-C9F7-4899-81AA-094406765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F66D77-CC97-4EC2-A7FA-BBC0EDD8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AC98D8-72D0-4353-93BC-A1E3C609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71939-5EC6-4097-8922-FFBE005E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68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51198-EEA3-4CE6-9951-643B777C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90510E-D9C1-4991-ABB3-A9DF93D7D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1C69F-3180-4D1A-B45B-3156504F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2081FC-1357-40E1-AB15-F7AB1229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1748CF-13C8-4C31-8B07-AF10C75E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2C11C9-7944-4777-B3B4-B80FDDCF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6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23619F-DCD4-4861-886C-E35D8026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53C27-C626-42ED-B569-9F10F6FCE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87AC4-D976-40DF-9DE4-3FAB62EFC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CC888-6561-4E5E-9C43-AB0CB87659C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43174-747B-4228-B1C9-9279BAEDC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467231-D269-4BF2-9712-560A58C3D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5435-03FE-406E-A03D-1885B3EDDD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5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2.wmf"/><Relationship Id="rId39" Type="http://schemas.openxmlformats.org/officeDocument/2006/relationships/image" Target="../media/image18.wmf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wmf"/><Relationship Id="rId42" Type="http://schemas.openxmlformats.org/officeDocument/2006/relationships/oleObject" Target="../embeddings/oleObject2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.wmf"/><Relationship Id="rId20" Type="http://schemas.openxmlformats.org/officeDocument/2006/relationships/image" Target="../media/image9.wmf"/><Relationship Id="rId29" Type="http://schemas.openxmlformats.org/officeDocument/2006/relationships/oleObject" Target="../embeddings/oleObject14.bin"/><Relationship Id="rId41" Type="http://schemas.openxmlformats.org/officeDocument/2006/relationships/image" Target="../media/image1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wmf"/><Relationship Id="rId32" Type="http://schemas.openxmlformats.org/officeDocument/2006/relationships/image" Target="../media/image15.wmf"/><Relationship Id="rId37" Type="http://schemas.openxmlformats.org/officeDocument/2006/relationships/image" Target="../media/image17.wmf"/><Relationship Id="rId40" Type="http://schemas.openxmlformats.org/officeDocument/2006/relationships/oleObject" Target="../embeddings/oleObject20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wmf"/><Relationship Id="rId36" Type="http://schemas.openxmlformats.org/officeDocument/2006/relationships/oleObject" Target="../embeddings/oleObject18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wmf"/><Relationship Id="rId35" Type="http://schemas.openxmlformats.org/officeDocument/2006/relationships/oleObject" Target="../embeddings/oleObject17.bin"/><Relationship Id="rId43" Type="http://schemas.openxmlformats.org/officeDocument/2006/relationships/image" Target="../media/image20.emf"/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8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2.wmf"/><Relationship Id="rId22" Type="http://schemas.openxmlformats.org/officeDocument/2006/relationships/image" Target="../media/image2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33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2.wmf"/><Relationship Id="rId22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38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2.wmf"/><Relationship Id="rId22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3.wmf"/><Relationship Id="rId20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26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43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22.wmf"/><Relationship Id="rId22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992415" y="92875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1494304" y="92875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1996193" y="92875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2498082" y="92875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992415" y="143752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1494304" y="143752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1996193" y="143752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2498082" y="143752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992415" y="1946284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1494304" y="194628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1996193" y="194628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2498082" y="1946284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20B8CCA-BA4D-4E39-BBAD-EF43FE425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669935"/>
              </p:ext>
            </p:extLst>
          </p:nvPr>
        </p:nvGraphicFramePr>
        <p:xfrm>
          <a:off x="1804128" y="2445310"/>
          <a:ext cx="384128" cy="27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3" imgW="266400" imgH="190440" progId="Equation.DSMT4">
                  <p:embed/>
                </p:oleObj>
              </mc:Choice>
              <mc:Fallback>
                <p:oleObj name="Equation" r:id="rId3" imgW="26640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20B8CCA-BA4D-4E39-BBAD-EF43FE425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04128" y="2445310"/>
                        <a:ext cx="384128" cy="274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FD7DF1FA-4065-4691-B239-F9270E564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034390"/>
              </p:ext>
            </p:extLst>
          </p:nvPr>
        </p:nvGraphicFramePr>
        <p:xfrm>
          <a:off x="1167008" y="603937"/>
          <a:ext cx="1788279" cy="30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5" imgW="1396800" imgH="241200" progId="Equation.DSMT4">
                  <p:embed/>
                </p:oleObj>
              </mc:Choice>
              <mc:Fallback>
                <p:oleObj name="Equation" r:id="rId5" imgW="1396800" imgH="24120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FD7DF1FA-4065-4691-B239-F9270E564A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7008" y="603937"/>
                        <a:ext cx="1788279" cy="30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圆柱体 68">
            <a:extLst>
              <a:ext uri="{FF2B5EF4-FFF2-40B4-BE49-F238E27FC236}">
                <a16:creationId xmlns:a16="http://schemas.microsoft.com/office/drawing/2014/main" id="{1B7A5EED-B7AE-48E0-BD18-7A6C81B97D3A}"/>
              </a:ext>
            </a:extLst>
          </p:cNvPr>
          <p:cNvSpPr/>
          <p:nvPr/>
        </p:nvSpPr>
        <p:spPr>
          <a:xfrm>
            <a:off x="3696480" y="789499"/>
            <a:ext cx="822451" cy="10188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2D6EB8F-27F2-465A-AADF-4302F4DDD28D}"/>
              </a:ext>
            </a:extLst>
          </p:cNvPr>
          <p:cNvSpPr/>
          <p:nvPr/>
        </p:nvSpPr>
        <p:spPr>
          <a:xfrm>
            <a:off x="3753645" y="749305"/>
            <a:ext cx="745066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Bucket-1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A53B962D-A340-42EB-A2C3-950453986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01758"/>
              </p:ext>
            </p:extLst>
          </p:nvPr>
        </p:nvGraphicFramePr>
        <p:xfrm>
          <a:off x="763971" y="963382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Equation" r:id="rId7" imgW="152280" imgH="228600" progId="Equation.DSMT4">
                  <p:embed/>
                </p:oleObj>
              </mc:Choice>
              <mc:Fallback>
                <p:oleObj name="Equation" r:id="rId7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3971" y="963382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extLst>
              <a:ext uri="{FF2B5EF4-FFF2-40B4-BE49-F238E27FC236}">
                <a16:creationId xmlns:a16="http://schemas.microsoft.com/office/drawing/2014/main" id="{692C37EA-1452-4435-8841-392A67B11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469472"/>
              </p:ext>
            </p:extLst>
          </p:nvPr>
        </p:nvGraphicFramePr>
        <p:xfrm>
          <a:off x="756676" y="1472143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6676" y="1472143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78">
            <a:extLst>
              <a:ext uri="{FF2B5EF4-FFF2-40B4-BE49-F238E27FC236}">
                <a16:creationId xmlns:a16="http://schemas.microsoft.com/office/drawing/2014/main" id="{240E4693-345D-472A-A145-72AAC25D2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440955"/>
              </p:ext>
            </p:extLst>
          </p:nvPr>
        </p:nvGraphicFramePr>
        <p:xfrm>
          <a:off x="751998" y="1980905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1998" y="1980905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矩形 91">
            <a:extLst>
              <a:ext uri="{FF2B5EF4-FFF2-40B4-BE49-F238E27FC236}">
                <a16:creationId xmlns:a16="http://schemas.microsoft.com/office/drawing/2014/main" id="{0199B616-2E6A-45C7-A8B6-CEBD98507144}"/>
              </a:ext>
            </a:extLst>
          </p:cNvPr>
          <p:cNvSpPr/>
          <p:nvPr/>
        </p:nvSpPr>
        <p:spPr>
          <a:xfrm>
            <a:off x="3744429" y="1252976"/>
            <a:ext cx="705089" cy="217487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6FE7C41F-C3AE-4D55-B902-7FDD7C5AF1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779311"/>
              </p:ext>
            </p:extLst>
          </p:nvPr>
        </p:nvGraphicFramePr>
        <p:xfrm>
          <a:off x="4003352" y="1218413"/>
          <a:ext cx="172801" cy="254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9" name="Equation" r:id="rId13" imgW="228520" imgH="336414" progId="Equation.DSMT4">
                  <p:embed/>
                </p:oleObj>
              </mc:Choice>
              <mc:Fallback>
                <p:oleObj name="Equation" r:id="rId13" imgW="228520" imgH="33641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03352" y="1218413"/>
                        <a:ext cx="172801" cy="254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矩形 92">
            <a:extLst>
              <a:ext uri="{FF2B5EF4-FFF2-40B4-BE49-F238E27FC236}">
                <a16:creationId xmlns:a16="http://schemas.microsoft.com/office/drawing/2014/main" id="{0CD2365E-E3DA-4FA3-AAC4-0C0C920421BA}"/>
              </a:ext>
            </a:extLst>
          </p:cNvPr>
          <p:cNvSpPr/>
          <p:nvPr/>
        </p:nvSpPr>
        <p:spPr>
          <a:xfrm>
            <a:off x="3744431" y="1483163"/>
            <a:ext cx="705089" cy="21748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5" name="圆柱体 94">
            <a:extLst>
              <a:ext uri="{FF2B5EF4-FFF2-40B4-BE49-F238E27FC236}">
                <a16:creationId xmlns:a16="http://schemas.microsoft.com/office/drawing/2014/main" id="{49CB1FE6-BF69-4957-A7DC-2753D87B46D6}"/>
              </a:ext>
            </a:extLst>
          </p:cNvPr>
          <p:cNvSpPr/>
          <p:nvPr/>
        </p:nvSpPr>
        <p:spPr>
          <a:xfrm>
            <a:off x="4628111" y="791850"/>
            <a:ext cx="822451" cy="101883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99A485C-C2CC-49CB-87A7-BF98178E4EE2}"/>
              </a:ext>
            </a:extLst>
          </p:cNvPr>
          <p:cNvSpPr/>
          <p:nvPr/>
        </p:nvSpPr>
        <p:spPr>
          <a:xfrm>
            <a:off x="4685276" y="751656"/>
            <a:ext cx="745066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Bucket-2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F2F689A-053A-47A0-A6C9-59AF52CA8F44}"/>
              </a:ext>
            </a:extLst>
          </p:cNvPr>
          <p:cNvSpPr/>
          <p:nvPr/>
        </p:nvSpPr>
        <p:spPr>
          <a:xfrm>
            <a:off x="4685276" y="1478162"/>
            <a:ext cx="705089" cy="21748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A80927B0-BB85-462C-81B1-B5847AF0A2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174231"/>
              </p:ext>
            </p:extLst>
          </p:nvPr>
        </p:nvGraphicFramePr>
        <p:xfrm>
          <a:off x="3963623" y="1468604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0" name="Equation" r:id="rId15" imgW="266400" imgH="241200" progId="Equation.DSMT4">
                  <p:embed/>
                </p:oleObj>
              </mc:Choice>
              <mc:Fallback>
                <p:oleObj name="Equation" r:id="rId15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63623" y="1468604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矩形 100">
            <a:extLst>
              <a:ext uri="{FF2B5EF4-FFF2-40B4-BE49-F238E27FC236}">
                <a16:creationId xmlns:a16="http://schemas.microsoft.com/office/drawing/2014/main" id="{B4E0644D-D826-4A0D-95CE-5FB3CAB410FD}"/>
              </a:ext>
            </a:extLst>
          </p:cNvPr>
          <p:cNvSpPr/>
          <p:nvPr/>
        </p:nvSpPr>
        <p:spPr>
          <a:xfrm>
            <a:off x="4685276" y="1035489"/>
            <a:ext cx="705089" cy="217487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F1CA9616-1898-48E6-9116-DB97DCA73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952430"/>
              </p:ext>
            </p:extLst>
          </p:nvPr>
        </p:nvGraphicFramePr>
        <p:xfrm>
          <a:off x="4945087" y="1013200"/>
          <a:ext cx="165754" cy="226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1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6FE7C41F-C3AE-4D55-B902-7FDD7C5AF1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45087" y="1013200"/>
                        <a:ext cx="165754" cy="226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矩形 102">
            <a:extLst>
              <a:ext uri="{FF2B5EF4-FFF2-40B4-BE49-F238E27FC236}">
                <a16:creationId xmlns:a16="http://schemas.microsoft.com/office/drawing/2014/main" id="{89072C55-E70B-417E-AFF7-72604EBDDA3E}"/>
              </a:ext>
            </a:extLst>
          </p:cNvPr>
          <p:cNvSpPr/>
          <p:nvPr/>
        </p:nvSpPr>
        <p:spPr>
          <a:xfrm>
            <a:off x="4685278" y="1265676"/>
            <a:ext cx="705089" cy="21748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4" name="对象 103">
            <a:extLst>
              <a:ext uri="{FF2B5EF4-FFF2-40B4-BE49-F238E27FC236}">
                <a16:creationId xmlns:a16="http://schemas.microsoft.com/office/drawing/2014/main" id="{3855F06E-6E37-4F6C-8B79-ACF0EE738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949339"/>
              </p:ext>
            </p:extLst>
          </p:nvPr>
        </p:nvGraphicFramePr>
        <p:xfrm>
          <a:off x="4904470" y="1251117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19" imgW="266400" imgH="241200" progId="Equation.DSMT4">
                  <p:embed/>
                </p:oleObj>
              </mc:Choice>
              <mc:Fallback>
                <p:oleObj name="Equation" r:id="rId19" imgW="26640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A80927B0-BB85-462C-81B1-B5847AF0A2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04470" y="1251117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1259AF12-B8EF-478C-A93D-49859E4219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579762"/>
              </p:ext>
            </p:extLst>
          </p:nvPr>
        </p:nvGraphicFramePr>
        <p:xfrm>
          <a:off x="4904470" y="1461526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21" imgW="266400" imgH="241200" progId="Equation.DSMT4">
                  <p:embed/>
                </p:oleObj>
              </mc:Choice>
              <mc:Fallback>
                <p:oleObj name="Equation" r:id="rId21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04470" y="1461526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圆柱体 104">
            <a:extLst>
              <a:ext uri="{FF2B5EF4-FFF2-40B4-BE49-F238E27FC236}">
                <a16:creationId xmlns:a16="http://schemas.microsoft.com/office/drawing/2014/main" id="{0DFFBDC4-FA25-4BA1-B89F-46B68E889B45}"/>
              </a:ext>
            </a:extLst>
          </p:cNvPr>
          <p:cNvSpPr/>
          <p:nvPr/>
        </p:nvSpPr>
        <p:spPr>
          <a:xfrm>
            <a:off x="5576558" y="793929"/>
            <a:ext cx="822451" cy="10188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E8147EAE-E20A-44CD-A916-A7B043427EFE}"/>
              </a:ext>
            </a:extLst>
          </p:cNvPr>
          <p:cNvSpPr/>
          <p:nvPr/>
        </p:nvSpPr>
        <p:spPr>
          <a:xfrm>
            <a:off x="5633723" y="753737"/>
            <a:ext cx="745066" cy="2539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Bucket-3</a:t>
            </a:r>
            <a:endParaRPr lang="zh-CN" alt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8E59E4F4-3B5A-49E5-8839-E9873C2E7658}"/>
              </a:ext>
            </a:extLst>
          </p:cNvPr>
          <p:cNvSpPr/>
          <p:nvPr/>
        </p:nvSpPr>
        <p:spPr>
          <a:xfrm>
            <a:off x="5633723" y="1480243"/>
            <a:ext cx="705089" cy="21748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BC25FD88-474A-402A-BE0C-48B5B5CCEEE3}"/>
              </a:ext>
            </a:extLst>
          </p:cNvPr>
          <p:cNvSpPr/>
          <p:nvPr/>
        </p:nvSpPr>
        <p:spPr>
          <a:xfrm>
            <a:off x="5633723" y="1260420"/>
            <a:ext cx="705089" cy="217487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9" name="对象 108">
            <a:extLst>
              <a:ext uri="{FF2B5EF4-FFF2-40B4-BE49-F238E27FC236}">
                <a16:creationId xmlns:a16="http://schemas.microsoft.com/office/drawing/2014/main" id="{0F31F1D2-F74F-4EB1-982E-F9B30134D1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106156"/>
              </p:ext>
            </p:extLst>
          </p:nvPr>
        </p:nvGraphicFramePr>
        <p:xfrm>
          <a:off x="5898806" y="1240693"/>
          <a:ext cx="174922" cy="243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23" imgW="164880" imgH="228600" progId="Equation.DSMT4">
                  <p:embed/>
                </p:oleObj>
              </mc:Choice>
              <mc:Fallback>
                <p:oleObj name="Equation" r:id="rId23" imgW="164880" imgH="228600" progId="Equation.DSMT4">
                  <p:embed/>
                  <p:pic>
                    <p:nvPicPr>
                      <p:cNvPr id="102" name="对象 101">
                        <a:extLst>
                          <a:ext uri="{FF2B5EF4-FFF2-40B4-BE49-F238E27FC236}">
                            <a16:creationId xmlns:a16="http://schemas.microsoft.com/office/drawing/2014/main" id="{F1CA9616-1898-48E6-9116-DB97DCA73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898806" y="1240693"/>
                        <a:ext cx="174922" cy="243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对象 111">
            <a:extLst>
              <a:ext uri="{FF2B5EF4-FFF2-40B4-BE49-F238E27FC236}">
                <a16:creationId xmlns:a16="http://schemas.microsoft.com/office/drawing/2014/main" id="{6A589338-A514-488E-8FC7-2A5EE425F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9251"/>
              </p:ext>
            </p:extLst>
          </p:nvPr>
        </p:nvGraphicFramePr>
        <p:xfrm>
          <a:off x="5852917" y="1463607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25" imgW="266400" imgH="241200" progId="Equation.DSMT4">
                  <p:embed/>
                </p:oleObj>
              </mc:Choice>
              <mc:Fallback>
                <p:oleObj name="Equation" r:id="rId25" imgW="26640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1259AF12-B8EF-478C-A93D-49859E4219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52917" y="1463607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矩形 112">
            <a:extLst>
              <a:ext uri="{FF2B5EF4-FFF2-40B4-BE49-F238E27FC236}">
                <a16:creationId xmlns:a16="http://schemas.microsoft.com/office/drawing/2014/main" id="{3FBA31DA-BBD4-499E-B83B-318206D6FF6A}"/>
              </a:ext>
            </a:extLst>
          </p:cNvPr>
          <p:cNvSpPr/>
          <p:nvPr/>
        </p:nvSpPr>
        <p:spPr>
          <a:xfrm>
            <a:off x="3569645" y="699558"/>
            <a:ext cx="2943226" cy="1785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13584DB-F6BF-4B53-BD92-D8BFF59ED3C0}"/>
              </a:ext>
            </a:extLst>
          </p:cNvPr>
          <p:cNvCxnSpPr>
            <a:cxnSpLocks/>
          </p:cNvCxnSpPr>
          <p:nvPr/>
        </p:nvCxnSpPr>
        <p:spPr>
          <a:xfrm>
            <a:off x="4116775" y="1808329"/>
            <a:ext cx="0" cy="168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5A05BB9E-E1BB-421B-9FDA-CE9EB1A5F99B}"/>
              </a:ext>
            </a:extLst>
          </p:cNvPr>
          <p:cNvCxnSpPr>
            <a:cxnSpLocks/>
          </p:cNvCxnSpPr>
          <p:nvPr/>
        </p:nvCxnSpPr>
        <p:spPr>
          <a:xfrm>
            <a:off x="5043875" y="1808329"/>
            <a:ext cx="0" cy="168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FF4E624C-E16D-48DD-BC01-9CBC20B45AC0}"/>
              </a:ext>
            </a:extLst>
          </p:cNvPr>
          <p:cNvCxnSpPr>
            <a:cxnSpLocks/>
          </p:cNvCxnSpPr>
          <p:nvPr/>
        </p:nvCxnSpPr>
        <p:spPr>
          <a:xfrm>
            <a:off x="5998813" y="1816534"/>
            <a:ext cx="0" cy="1680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1AD67E43-E8C7-49E5-B0CE-2ADAB30D237E}"/>
              </a:ext>
            </a:extLst>
          </p:cNvPr>
          <p:cNvSpPr/>
          <p:nvPr/>
        </p:nvSpPr>
        <p:spPr>
          <a:xfrm>
            <a:off x="3757218" y="1985764"/>
            <a:ext cx="705089" cy="217487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39" name="对象 138">
            <a:extLst>
              <a:ext uri="{FF2B5EF4-FFF2-40B4-BE49-F238E27FC236}">
                <a16:creationId xmlns:a16="http://schemas.microsoft.com/office/drawing/2014/main" id="{E9F3DE39-997C-4EEA-A00C-826624BB12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525042"/>
              </p:ext>
            </p:extLst>
          </p:nvPr>
        </p:nvGraphicFramePr>
        <p:xfrm>
          <a:off x="3879471" y="1991716"/>
          <a:ext cx="43497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27" imgW="457200" imgH="228600" progId="Equation.DSMT4">
                  <p:embed/>
                </p:oleObj>
              </mc:Choice>
              <mc:Fallback>
                <p:oleObj name="Equation" r:id="rId27" imgW="457200" imgH="2286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6FE7C41F-C3AE-4D55-B902-7FDD7C5AF1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79471" y="1991716"/>
                        <a:ext cx="434975" cy="21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" name="矩形 139">
            <a:extLst>
              <a:ext uri="{FF2B5EF4-FFF2-40B4-BE49-F238E27FC236}">
                <a16:creationId xmlns:a16="http://schemas.microsoft.com/office/drawing/2014/main" id="{B400CED7-ED5C-4AF5-9EF8-E7889531CA11}"/>
              </a:ext>
            </a:extLst>
          </p:cNvPr>
          <p:cNvSpPr/>
          <p:nvPr/>
        </p:nvSpPr>
        <p:spPr>
          <a:xfrm>
            <a:off x="3757220" y="2215951"/>
            <a:ext cx="705089" cy="21748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0" name="对象 149">
            <a:extLst>
              <a:ext uri="{FF2B5EF4-FFF2-40B4-BE49-F238E27FC236}">
                <a16:creationId xmlns:a16="http://schemas.microsoft.com/office/drawing/2014/main" id="{3B70D81C-DB86-42AF-92DF-9459ACF79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794052"/>
              </p:ext>
            </p:extLst>
          </p:nvPr>
        </p:nvGraphicFramePr>
        <p:xfrm>
          <a:off x="3822879" y="2203251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29" imgW="558720" imgH="253800" progId="Equation.DSMT4">
                  <p:embed/>
                </p:oleObj>
              </mc:Choice>
              <mc:Fallback>
                <p:oleObj name="Equation" r:id="rId29" imgW="558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822879" y="2203251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矩形 150">
            <a:extLst>
              <a:ext uri="{FF2B5EF4-FFF2-40B4-BE49-F238E27FC236}">
                <a16:creationId xmlns:a16="http://schemas.microsoft.com/office/drawing/2014/main" id="{84BA873A-0C54-42BC-8B56-7DF00422FA46}"/>
              </a:ext>
            </a:extLst>
          </p:cNvPr>
          <p:cNvSpPr/>
          <p:nvPr/>
        </p:nvSpPr>
        <p:spPr>
          <a:xfrm>
            <a:off x="4712664" y="1985764"/>
            <a:ext cx="705089" cy="217487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2" name="对象 151">
            <a:extLst>
              <a:ext uri="{FF2B5EF4-FFF2-40B4-BE49-F238E27FC236}">
                <a16:creationId xmlns:a16="http://schemas.microsoft.com/office/drawing/2014/main" id="{5A1B82FC-6573-416F-87D5-5FE9A98C1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830600"/>
              </p:ext>
            </p:extLst>
          </p:nvPr>
        </p:nvGraphicFramePr>
        <p:xfrm>
          <a:off x="4834917" y="1991716"/>
          <a:ext cx="43497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" name="Equation" r:id="rId31" imgW="457200" imgH="228600" progId="Equation.DSMT4">
                  <p:embed/>
                </p:oleObj>
              </mc:Choice>
              <mc:Fallback>
                <p:oleObj name="Equation" r:id="rId31" imgW="457200" imgH="228600" progId="Equation.DSMT4">
                  <p:embed/>
                  <p:pic>
                    <p:nvPicPr>
                      <p:cNvPr id="139" name="对象 138">
                        <a:extLst>
                          <a:ext uri="{FF2B5EF4-FFF2-40B4-BE49-F238E27FC236}">
                            <a16:creationId xmlns:a16="http://schemas.microsoft.com/office/drawing/2014/main" id="{E9F3DE39-997C-4EEA-A00C-826624BB1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34917" y="1991716"/>
                        <a:ext cx="434975" cy="21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矩形 152">
            <a:extLst>
              <a:ext uri="{FF2B5EF4-FFF2-40B4-BE49-F238E27FC236}">
                <a16:creationId xmlns:a16="http://schemas.microsoft.com/office/drawing/2014/main" id="{C92E56A8-64A0-4E7E-95BE-635E96ECF082}"/>
              </a:ext>
            </a:extLst>
          </p:cNvPr>
          <p:cNvSpPr/>
          <p:nvPr/>
        </p:nvSpPr>
        <p:spPr>
          <a:xfrm>
            <a:off x="4712666" y="2215951"/>
            <a:ext cx="705089" cy="21748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4" name="对象 153">
            <a:extLst>
              <a:ext uri="{FF2B5EF4-FFF2-40B4-BE49-F238E27FC236}">
                <a16:creationId xmlns:a16="http://schemas.microsoft.com/office/drawing/2014/main" id="{88C22CE8-AB7A-4C7B-AA95-2D4FAEE79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056383"/>
              </p:ext>
            </p:extLst>
          </p:nvPr>
        </p:nvGraphicFramePr>
        <p:xfrm>
          <a:off x="4765033" y="2202853"/>
          <a:ext cx="5842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33" imgW="583920" imgH="253800" progId="Equation.DSMT4">
                  <p:embed/>
                </p:oleObj>
              </mc:Choice>
              <mc:Fallback>
                <p:oleObj name="Equation" r:id="rId33" imgW="583920" imgH="253800" progId="Equation.DSMT4">
                  <p:embed/>
                  <p:pic>
                    <p:nvPicPr>
                      <p:cNvPr id="150" name="对象 149">
                        <a:extLst>
                          <a:ext uri="{FF2B5EF4-FFF2-40B4-BE49-F238E27FC236}">
                            <a16:creationId xmlns:a16="http://schemas.microsoft.com/office/drawing/2014/main" id="{3B70D81C-DB86-42AF-92DF-9459ACF79B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765033" y="2202853"/>
                        <a:ext cx="5842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" name="矩形 154">
            <a:extLst>
              <a:ext uri="{FF2B5EF4-FFF2-40B4-BE49-F238E27FC236}">
                <a16:creationId xmlns:a16="http://schemas.microsoft.com/office/drawing/2014/main" id="{164E33AB-A9BE-42D2-B172-4CA1D6C4BBAA}"/>
              </a:ext>
            </a:extLst>
          </p:cNvPr>
          <p:cNvSpPr/>
          <p:nvPr/>
        </p:nvSpPr>
        <p:spPr>
          <a:xfrm>
            <a:off x="5668948" y="1984575"/>
            <a:ext cx="705089" cy="217487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A7AB98FA-5C6A-4399-986C-D0A19B72FC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286054"/>
              </p:ext>
            </p:extLst>
          </p:nvPr>
        </p:nvGraphicFramePr>
        <p:xfrm>
          <a:off x="5791201" y="1990527"/>
          <a:ext cx="43497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name="Equation" r:id="rId35" imgW="457200" imgH="228600" progId="Equation.DSMT4">
                  <p:embed/>
                </p:oleObj>
              </mc:Choice>
              <mc:Fallback>
                <p:oleObj name="Equation" r:id="rId35" imgW="457200" imgH="228600" progId="Equation.DSMT4">
                  <p:embed/>
                  <p:pic>
                    <p:nvPicPr>
                      <p:cNvPr id="152" name="对象 151">
                        <a:extLst>
                          <a:ext uri="{FF2B5EF4-FFF2-40B4-BE49-F238E27FC236}">
                            <a16:creationId xmlns:a16="http://schemas.microsoft.com/office/drawing/2014/main" id="{5A1B82FC-6573-416F-87D5-5FE9A98C1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791201" y="1990527"/>
                        <a:ext cx="434975" cy="21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矩形 156">
            <a:extLst>
              <a:ext uri="{FF2B5EF4-FFF2-40B4-BE49-F238E27FC236}">
                <a16:creationId xmlns:a16="http://schemas.microsoft.com/office/drawing/2014/main" id="{29F0D8C3-CBE2-4397-9E96-FC97B1D75A6A}"/>
              </a:ext>
            </a:extLst>
          </p:cNvPr>
          <p:cNvSpPr/>
          <p:nvPr/>
        </p:nvSpPr>
        <p:spPr>
          <a:xfrm>
            <a:off x="5668950" y="2214762"/>
            <a:ext cx="705089" cy="21748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58" name="对象 157">
            <a:extLst>
              <a:ext uri="{FF2B5EF4-FFF2-40B4-BE49-F238E27FC236}">
                <a16:creationId xmlns:a16="http://schemas.microsoft.com/office/drawing/2014/main" id="{08A317ED-9D1D-4251-A3E7-BDB6457AA7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30572"/>
              </p:ext>
            </p:extLst>
          </p:nvPr>
        </p:nvGraphicFramePr>
        <p:xfrm>
          <a:off x="5734144" y="2201235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1" name="Equation" r:id="rId36" imgW="558720" imgH="253800" progId="Equation.DSMT4">
                  <p:embed/>
                </p:oleObj>
              </mc:Choice>
              <mc:Fallback>
                <p:oleObj name="Equation" r:id="rId36" imgW="558720" imgH="253800" progId="Equation.DSMT4">
                  <p:embed/>
                  <p:pic>
                    <p:nvPicPr>
                      <p:cNvPr id="154" name="对象 153">
                        <a:extLst>
                          <a:ext uri="{FF2B5EF4-FFF2-40B4-BE49-F238E27FC236}">
                            <a16:creationId xmlns:a16="http://schemas.microsoft.com/office/drawing/2014/main" id="{88C22CE8-AB7A-4C7B-AA95-2D4FAEE791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5734144" y="2201235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70ED5358-4DEF-4B83-9A2E-9E8DA3B6C42D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5041258" y="2484967"/>
            <a:ext cx="2617" cy="2230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5A446E36-09C3-48B5-8387-B7D48BCEABBD}"/>
              </a:ext>
            </a:extLst>
          </p:cNvPr>
          <p:cNvSpPr/>
          <p:nvPr/>
        </p:nvSpPr>
        <p:spPr>
          <a:xfrm>
            <a:off x="4462307" y="2707976"/>
            <a:ext cx="1231969" cy="217487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69" name="对象 168">
            <a:extLst>
              <a:ext uri="{FF2B5EF4-FFF2-40B4-BE49-F238E27FC236}">
                <a16:creationId xmlns:a16="http://schemas.microsoft.com/office/drawing/2014/main" id="{4EDE351C-18B4-4C0B-B048-991ACB96EF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84239"/>
              </p:ext>
            </p:extLst>
          </p:nvPr>
        </p:nvGraphicFramePr>
        <p:xfrm>
          <a:off x="4764307" y="2694579"/>
          <a:ext cx="601802" cy="226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2" name="Equation" r:id="rId38" imgW="672840" imgH="253800" progId="Equation.DSMT4">
                  <p:embed/>
                </p:oleObj>
              </mc:Choice>
              <mc:Fallback>
                <p:oleObj name="Equation" r:id="rId38" imgW="672840" imgH="253800" progId="Equation.DSMT4">
                  <p:embed/>
                  <p:pic>
                    <p:nvPicPr>
                      <p:cNvPr id="156" name="对象 155">
                        <a:extLst>
                          <a:ext uri="{FF2B5EF4-FFF2-40B4-BE49-F238E27FC236}">
                            <a16:creationId xmlns:a16="http://schemas.microsoft.com/office/drawing/2014/main" id="{A7AB98FA-5C6A-4399-986C-D0A19B72FC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764307" y="2694579"/>
                        <a:ext cx="601802" cy="226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" name="矩形 169">
            <a:extLst>
              <a:ext uri="{FF2B5EF4-FFF2-40B4-BE49-F238E27FC236}">
                <a16:creationId xmlns:a16="http://schemas.microsoft.com/office/drawing/2014/main" id="{A3737315-F24A-4750-BE2A-276FC27EB6FD}"/>
              </a:ext>
            </a:extLst>
          </p:cNvPr>
          <p:cNvSpPr/>
          <p:nvPr/>
        </p:nvSpPr>
        <p:spPr>
          <a:xfrm>
            <a:off x="4462308" y="2938163"/>
            <a:ext cx="1231968" cy="21748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id="{E293D673-72AA-48F3-AE00-C51771F66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534313"/>
              </p:ext>
            </p:extLst>
          </p:nvPr>
        </p:nvGraphicFramePr>
        <p:xfrm>
          <a:off x="4702598" y="2920975"/>
          <a:ext cx="687767" cy="24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Equation" r:id="rId40" imgW="774360" imgH="279360" progId="Equation.DSMT4">
                  <p:embed/>
                </p:oleObj>
              </mc:Choice>
              <mc:Fallback>
                <p:oleObj name="Equation" r:id="rId40" imgW="774360" imgH="279360" progId="Equation.DSMT4">
                  <p:embed/>
                  <p:pic>
                    <p:nvPicPr>
                      <p:cNvPr id="158" name="对象 157">
                        <a:extLst>
                          <a:ext uri="{FF2B5EF4-FFF2-40B4-BE49-F238E27FC236}">
                            <a16:creationId xmlns:a16="http://schemas.microsoft.com/office/drawing/2014/main" id="{08A317ED-9D1D-4251-A3E7-BDB6457AA7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02598" y="2920975"/>
                        <a:ext cx="687767" cy="2480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" name="矩形 172">
            <a:extLst>
              <a:ext uri="{FF2B5EF4-FFF2-40B4-BE49-F238E27FC236}">
                <a16:creationId xmlns:a16="http://schemas.microsoft.com/office/drawing/2014/main" id="{6132094E-1F6B-49BD-B1A7-27975E2613CC}"/>
              </a:ext>
            </a:extLst>
          </p:cNvPr>
          <p:cNvSpPr/>
          <p:nvPr/>
        </p:nvSpPr>
        <p:spPr>
          <a:xfrm>
            <a:off x="751996" y="603937"/>
            <a:ext cx="2371835" cy="211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4" name="箭头: 左右 173">
            <a:extLst>
              <a:ext uri="{FF2B5EF4-FFF2-40B4-BE49-F238E27FC236}">
                <a16:creationId xmlns:a16="http://schemas.microsoft.com/office/drawing/2014/main" id="{03EF2253-663E-4100-B0E1-4A43D2A9C081}"/>
              </a:ext>
            </a:extLst>
          </p:cNvPr>
          <p:cNvSpPr/>
          <p:nvPr/>
        </p:nvSpPr>
        <p:spPr>
          <a:xfrm>
            <a:off x="3123830" y="1544320"/>
            <a:ext cx="458787" cy="1747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F26C64B-5D1F-42CE-A874-1702F8432D0C}"/>
              </a:ext>
            </a:extLst>
          </p:cNvPr>
          <p:cNvCxnSpPr>
            <a:cxnSpLocks/>
          </p:cNvCxnSpPr>
          <p:nvPr/>
        </p:nvCxnSpPr>
        <p:spPr>
          <a:xfrm>
            <a:off x="1917721" y="2719687"/>
            <a:ext cx="0" cy="6077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9" name="对象 178">
            <a:extLst>
              <a:ext uri="{FF2B5EF4-FFF2-40B4-BE49-F238E27FC236}">
                <a16:creationId xmlns:a16="http://schemas.microsoft.com/office/drawing/2014/main" id="{326FC134-A358-4AE1-9025-9E200A5B9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737926"/>
              </p:ext>
            </p:extLst>
          </p:nvPr>
        </p:nvGraphicFramePr>
        <p:xfrm>
          <a:off x="1939925" y="2871788"/>
          <a:ext cx="558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Equation" r:id="rId42" imgW="558747" imgH="253905" progId="Equation.DSMT4">
                  <p:embed/>
                </p:oleObj>
              </mc:Choice>
              <mc:Fallback>
                <p:oleObj name="Equation" r:id="rId42" imgW="558747" imgH="25390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939925" y="2871788"/>
                        <a:ext cx="558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56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>
            <a:extLst>
              <a:ext uri="{FF2B5EF4-FFF2-40B4-BE49-F238E27FC236}">
                <a16:creationId xmlns:a16="http://schemas.microsoft.com/office/drawing/2014/main" id="{7ED8640B-1C37-43FE-997C-286CDC90B210}"/>
              </a:ext>
            </a:extLst>
          </p:cNvPr>
          <p:cNvSpPr/>
          <p:nvPr/>
        </p:nvSpPr>
        <p:spPr>
          <a:xfrm>
            <a:off x="327431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4468384-BE4C-4B3E-8DEB-5BD07E9AD1F6}"/>
              </a:ext>
            </a:extLst>
          </p:cNvPr>
          <p:cNvSpPr/>
          <p:nvPr/>
        </p:nvSpPr>
        <p:spPr>
          <a:xfrm>
            <a:off x="3776207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99EDC9A-D756-4419-BB9C-234B0BF30B45}"/>
              </a:ext>
            </a:extLst>
          </p:cNvPr>
          <p:cNvSpPr/>
          <p:nvPr/>
        </p:nvSpPr>
        <p:spPr>
          <a:xfrm>
            <a:off x="427809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6DDD578-5146-40D6-B27B-42CA41A75C0B}"/>
              </a:ext>
            </a:extLst>
          </p:cNvPr>
          <p:cNvSpPr/>
          <p:nvPr/>
        </p:nvSpPr>
        <p:spPr>
          <a:xfrm>
            <a:off x="477998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F3FB7F6-90F0-4414-B6BC-E13C5E0FC229}"/>
              </a:ext>
            </a:extLst>
          </p:cNvPr>
          <p:cNvSpPr/>
          <p:nvPr/>
        </p:nvSpPr>
        <p:spPr>
          <a:xfrm>
            <a:off x="327431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C93A9E1-7CDD-411F-9185-3ED3ECB4E955}"/>
              </a:ext>
            </a:extLst>
          </p:cNvPr>
          <p:cNvSpPr/>
          <p:nvPr/>
        </p:nvSpPr>
        <p:spPr>
          <a:xfrm>
            <a:off x="3776207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D5373F99-BC96-4A67-9082-0490DCADC625}"/>
              </a:ext>
            </a:extLst>
          </p:cNvPr>
          <p:cNvSpPr/>
          <p:nvPr/>
        </p:nvSpPr>
        <p:spPr>
          <a:xfrm>
            <a:off x="4278096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632D8583-15CB-45CD-9745-BD237FD98A80}"/>
              </a:ext>
            </a:extLst>
          </p:cNvPr>
          <p:cNvSpPr/>
          <p:nvPr/>
        </p:nvSpPr>
        <p:spPr>
          <a:xfrm>
            <a:off x="4779985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2CAB5B8E-9617-48A6-8B2E-1E31935C2B89}"/>
              </a:ext>
            </a:extLst>
          </p:cNvPr>
          <p:cNvSpPr/>
          <p:nvPr/>
        </p:nvSpPr>
        <p:spPr>
          <a:xfrm>
            <a:off x="3274318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78EC10C2-602F-4EC8-9398-04BE04DB6C97}"/>
              </a:ext>
            </a:extLst>
          </p:cNvPr>
          <p:cNvSpPr/>
          <p:nvPr/>
        </p:nvSpPr>
        <p:spPr>
          <a:xfrm>
            <a:off x="377620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4FD7B27-AD84-4FAC-A47A-C20638D31EC2}"/>
              </a:ext>
            </a:extLst>
          </p:cNvPr>
          <p:cNvSpPr/>
          <p:nvPr/>
        </p:nvSpPr>
        <p:spPr>
          <a:xfrm>
            <a:off x="427809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E46066B-078D-4FBD-AE32-AA15DE3F24E7}"/>
              </a:ext>
            </a:extLst>
          </p:cNvPr>
          <p:cNvSpPr/>
          <p:nvPr/>
        </p:nvSpPr>
        <p:spPr>
          <a:xfrm>
            <a:off x="477998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2705" y="2291589"/>
          <a:ext cx="395815" cy="296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9" imgW="253800" imgH="190440" progId="Equation.DSMT4">
                  <p:embed/>
                </p:oleObj>
              </mc:Choice>
              <mc:Fallback>
                <p:oleObj name="Equation" r:id="rId9" imgW="253800" imgH="1904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2705" y="2291589"/>
                        <a:ext cx="395815" cy="296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20B8CCA-BA4D-4E39-BBAD-EF43FE425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7428" y="2314076"/>
          <a:ext cx="384128" cy="27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11" imgW="266400" imgH="190440" progId="Equation.DSMT4">
                  <p:embed/>
                </p:oleObj>
              </mc:Choice>
              <mc:Fallback>
                <p:oleObj name="Equation" r:id="rId11" imgW="26640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20B8CCA-BA4D-4E39-BBAD-EF43FE425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7428" y="2314076"/>
                        <a:ext cx="384128" cy="274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A93512C-5824-482D-8775-5F7583015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7817" y="2314076"/>
          <a:ext cx="384123" cy="27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3" imgW="266400" imgH="190440" progId="Equation.DSMT4">
                  <p:embed/>
                </p:oleObj>
              </mc:Choice>
              <mc:Fallback>
                <p:oleObj name="Equation" r:id="rId13" imgW="266400" imgH="1904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A93512C-5824-482D-8775-5F7583015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7817" y="2314076"/>
                        <a:ext cx="384123" cy="27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663E524E-7059-48A7-B75D-257FDA8F3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638" y="462838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5" imgW="1384200" imgH="241200" progId="Equation.DSMT4">
                  <p:embed/>
                </p:oleObj>
              </mc:Choice>
              <mc:Fallback>
                <p:oleObj name="Equation" r:id="rId15" imgW="1384200" imgH="2412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663E524E-7059-48A7-B75D-257FDA8F3C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9638" y="462838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FD7DF1FA-4065-4691-B239-F9270E564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0308" y="472703"/>
          <a:ext cx="1788279" cy="30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FD7DF1FA-4065-4691-B239-F9270E564A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40308" y="472703"/>
                        <a:ext cx="1788279" cy="30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E9EC0C2C-4EBC-4703-9137-36804CBEA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5189" y="472703"/>
          <a:ext cx="1795054" cy="32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19" imgW="1333440" imgH="241200" progId="Equation.DSMT4">
                  <p:embed/>
                </p:oleObj>
              </mc:Choice>
              <mc:Fallback>
                <p:oleObj name="Equation" r:id="rId19" imgW="1333440" imgH="241200" progId="Equation.DSMT4">
                  <p:embed/>
                  <p:pic>
                    <p:nvPicPr>
                      <p:cNvPr id="52" name="对象 51">
                        <a:extLst>
                          <a:ext uri="{FF2B5EF4-FFF2-40B4-BE49-F238E27FC236}">
                            <a16:creationId xmlns:a16="http://schemas.microsoft.com/office/drawing/2014/main" id="{E9EC0C2C-4EBC-4703-9137-36804CBEAE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5189" y="472703"/>
                        <a:ext cx="1795054" cy="32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>
            <a:extLst>
              <a:ext uri="{FF2B5EF4-FFF2-40B4-BE49-F238E27FC236}">
                <a16:creationId xmlns:a16="http://schemas.microsoft.com/office/drawing/2014/main" id="{510665B2-A269-4F2B-994D-F2B7AD1AE066}"/>
              </a:ext>
            </a:extLst>
          </p:cNvPr>
          <p:cNvSpPr/>
          <p:nvPr/>
        </p:nvSpPr>
        <p:spPr>
          <a:xfrm>
            <a:off x="728082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AFC072C-0697-4B2A-BB3C-BB3D55863AA2}"/>
              </a:ext>
            </a:extLst>
          </p:cNvPr>
          <p:cNvSpPr/>
          <p:nvPr/>
        </p:nvSpPr>
        <p:spPr>
          <a:xfrm>
            <a:off x="778271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951DAC-80D9-4801-9670-119EEED63816}"/>
              </a:ext>
            </a:extLst>
          </p:cNvPr>
          <p:cNvSpPr/>
          <p:nvPr/>
        </p:nvSpPr>
        <p:spPr>
          <a:xfrm>
            <a:off x="828460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1FD16F3-8F08-4D37-9D25-297966949C53}"/>
              </a:ext>
            </a:extLst>
          </p:cNvPr>
          <p:cNvSpPr/>
          <p:nvPr/>
        </p:nvSpPr>
        <p:spPr>
          <a:xfrm>
            <a:off x="878649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12B8E38-6878-4CCF-97E1-D10FB5E2D228}"/>
              </a:ext>
            </a:extLst>
          </p:cNvPr>
          <p:cNvSpPr/>
          <p:nvPr/>
        </p:nvSpPr>
        <p:spPr>
          <a:xfrm>
            <a:off x="728082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76152B-08E4-4B06-AA80-B8A7BADD4AFC}"/>
              </a:ext>
            </a:extLst>
          </p:cNvPr>
          <p:cNvSpPr/>
          <p:nvPr/>
        </p:nvSpPr>
        <p:spPr>
          <a:xfrm>
            <a:off x="778271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D2270C4-4E83-4A02-B2F1-836E63F4A444}"/>
              </a:ext>
            </a:extLst>
          </p:cNvPr>
          <p:cNvSpPr/>
          <p:nvPr/>
        </p:nvSpPr>
        <p:spPr>
          <a:xfrm>
            <a:off x="8284603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4C8D77E-14F1-4EFD-AADA-F4A0D938C2C1}"/>
              </a:ext>
            </a:extLst>
          </p:cNvPr>
          <p:cNvSpPr/>
          <p:nvPr/>
        </p:nvSpPr>
        <p:spPr>
          <a:xfrm>
            <a:off x="8786492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726FCA1-891A-4156-A12B-DACBCBC06877}"/>
              </a:ext>
            </a:extLst>
          </p:cNvPr>
          <p:cNvSpPr/>
          <p:nvPr/>
        </p:nvSpPr>
        <p:spPr>
          <a:xfrm>
            <a:off x="728082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9174FDB-05D6-4172-B18E-4C8615703D7B}"/>
              </a:ext>
            </a:extLst>
          </p:cNvPr>
          <p:cNvSpPr/>
          <p:nvPr/>
        </p:nvSpPr>
        <p:spPr>
          <a:xfrm>
            <a:off x="778271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EA47C05-E8E2-48A2-BC72-689080E98630}"/>
              </a:ext>
            </a:extLst>
          </p:cNvPr>
          <p:cNvSpPr/>
          <p:nvPr/>
        </p:nvSpPr>
        <p:spPr>
          <a:xfrm>
            <a:off x="828460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35CD30B-558C-4AE7-95B7-31BB9EAA6627}"/>
              </a:ext>
            </a:extLst>
          </p:cNvPr>
          <p:cNvSpPr/>
          <p:nvPr/>
        </p:nvSpPr>
        <p:spPr>
          <a:xfrm>
            <a:off x="8786492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BA3EBE8-E4F6-4B03-A087-388BD7B8B2DB}"/>
              </a:ext>
            </a:extLst>
          </p:cNvPr>
          <p:cNvCxnSpPr>
            <a:cxnSpLocks/>
          </p:cNvCxnSpPr>
          <p:nvPr/>
        </p:nvCxnSpPr>
        <p:spPr>
          <a:xfrm>
            <a:off x="7280825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E695EF82-7993-447A-8915-ED6B8711E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5371" y="2314076"/>
          <a:ext cx="384123" cy="27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21" imgW="266400" imgH="190440" progId="Equation.DSMT4">
                  <p:embed/>
                </p:oleObj>
              </mc:Choice>
              <mc:Fallback>
                <p:oleObj name="Equation" r:id="rId21" imgW="266400" imgH="19044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E695EF82-7993-447A-8915-ED6B8711ED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15371" y="2314076"/>
                        <a:ext cx="384123" cy="27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0A851F62-A64E-42B4-9FAC-29B20AEE7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9338" y="463550"/>
          <a:ext cx="18986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23" imgW="1396800" imgH="241200" progId="Equation.DSMT4">
                  <p:embed/>
                </p:oleObj>
              </mc:Choice>
              <mc:Fallback>
                <p:oleObj name="Equation" r:id="rId23" imgW="1396800" imgH="241200" progId="Equation.DSMT4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0A851F62-A64E-42B4-9FAC-29B20AEE7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399338" y="463550"/>
                        <a:ext cx="189865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973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6571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6760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6949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71382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6571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6760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69493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71382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6571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67604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6949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71382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2705" y="2291589"/>
          <a:ext cx="395815" cy="296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9" imgW="253800" imgH="190440" progId="Equation.DSMT4">
                  <p:embed/>
                </p:oleObj>
              </mc:Choice>
              <mc:Fallback>
                <p:oleObj name="Equation" r:id="rId9" imgW="253800" imgH="1904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2705" y="2291589"/>
                        <a:ext cx="395815" cy="296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20B8CCA-BA4D-4E39-BBAD-EF43FE425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7428" y="2314076"/>
          <a:ext cx="384128" cy="27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11" imgW="266400" imgH="190440" progId="Equation.DSMT4">
                  <p:embed/>
                </p:oleObj>
              </mc:Choice>
              <mc:Fallback>
                <p:oleObj name="Equation" r:id="rId11" imgW="26640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20B8CCA-BA4D-4E39-BBAD-EF43FE425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7428" y="2314076"/>
                        <a:ext cx="384128" cy="274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A93512C-5824-482D-8775-5F7583015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7817" y="2314076"/>
          <a:ext cx="384123" cy="27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13" imgW="266400" imgH="190440" progId="Equation.DSMT4">
                  <p:embed/>
                </p:oleObj>
              </mc:Choice>
              <mc:Fallback>
                <p:oleObj name="Equation" r:id="rId13" imgW="266400" imgH="1904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A93512C-5824-482D-8775-5F7583015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7817" y="2314076"/>
                        <a:ext cx="384123" cy="27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663E524E-7059-48A7-B75D-257FDA8F3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638" y="462838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15" imgW="1384200" imgH="241200" progId="Equation.DSMT4">
                  <p:embed/>
                </p:oleObj>
              </mc:Choice>
              <mc:Fallback>
                <p:oleObj name="Equation" r:id="rId15" imgW="1384200" imgH="2412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663E524E-7059-48A7-B75D-257FDA8F3C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9638" y="462838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FD7DF1FA-4065-4691-B239-F9270E564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0308" y="472703"/>
          <a:ext cx="1788279" cy="30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FD7DF1FA-4065-4691-B239-F9270E564A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40308" y="472703"/>
                        <a:ext cx="1788279" cy="30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E9EC0C2C-4EBC-4703-9137-36804CBEA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5189" y="472703"/>
          <a:ext cx="1795054" cy="32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19" imgW="1333440" imgH="241200" progId="Equation.DSMT4">
                  <p:embed/>
                </p:oleObj>
              </mc:Choice>
              <mc:Fallback>
                <p:oleObj name="Equation" r:id="rId19" imgW="1333440" imgH="241200" progId="Equation.DSMT4">
                  <p:embed/>
                  <p:pic>
                    <p:nvPicPr>
                      <p:cNvPr id="52" name="对象 51">
                        <a:extLst>
                          <a:ext uri="{FF2B5EF4-FFF2-40B4-BE49-F238E27FC236}">
                            <a16:creationId xmlns:a16="http://schemas.microsoft.com/office/drawing/2014/main" id="{E9EC0C2C-4EBC-4703-9137-36804CBEAE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5189" y="472703"/>
                        <a:ext cx="1795054" cy="32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>
            <a:extLst>
              <a:ext uri="{FF2B5EF4-FFF2-40B4-BE49-F238E27FC236}">
                <a16:creationId xmlns:a16="http://schemas.microsoft.com/office/drawing/2014/main" id="{510665B2-A269-4F2B-994D-F2B7AD1AE066}"/>
              </a:ext>
            </a:extLst>
          </p:cNvPr>
          <p:cNvSpPr/>
          <p:nvPr/>
        </p:nvSpPr>
        <p:spPr>
          <a:xfrm>
            <a:off x="728082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AFC072C-0697-4B2A-BB3C-BB3D55863AA2}"/>
              </a:ext>
            </a:extLst>
          </p:cNvPr>
          <p:cNvSpPr/>
          <p:nvPr/>
        </p:nvSpPr>
        <p:spPr>
          <a:xfrm>
            <a:off x="778271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951DAC-80D9-4801-9670-119EEED63816}"/>
              </a:ext>
            </a:extLst>
          </p:cNvPr>
          <p:cNvSpPr/>
          <p:nvPr/>
        </p:nvSpPr>
        <p:spPr>
          <a:xfrm>
            <a:off x="828460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1FD16F3-8F08-4D37-9D25-297966949C53}"/>
              </a:ext>
            </a:extLst>
          </p:cNvPr>
          <p:cNvSpPr/>
          <p:nvPr/>
        </p:nvSpPr>
        <p:spPr>
          <a:xfrm>
            <a:off x="878649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12B8E38-6878-4CCF-97E1-D10FB5E2D228}"/>
              </a:ext>
            </a:extLst>
          </p:cNvPr>
          <p:cNvSpPr/>
          <p:nvPr/>
        </p:nvSpPr>
        <p:spPr>
          <a:xfrm>
            <a:off x="728082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76152B-08E4-4B06-AA80-B8A7BADD4AFC}"/>
              </a:ext>
            </a:extLst>
          </p:cNvPr>
          <p:cNvSpPr/>
          <p:nvPr/>
        </p:nvSpPr>
        <p:spPr>
          <a:xfrm>
            <a:off x="778271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D2270C4-4E83-4A02-B2F1-836E63F4A444}"/>
              </a:ext>
            </a:extLst>
          </p:cNvPr>
          <p:cNvSpPr/>
          <p:nvPr/>
        </p:nvSpPr>
        <p:spPr>
          <a:xfrm>
            <a:off x="8284603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4C8D77E-14F1-4EFD-AADA-F4A0D938C2C1}"/>
              </a:ext>
            </a:extLst>
          </p:cNvPr>
          <p:cNvSpPr/>
          <p:nvPr/>
        </p:nvSpPr>
        <p:spPr>
          <a:xfrm>
            <a:off x="8786492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726FCA1-891A-4156-A12B-DACBCBC06877}"/>
              </a:ext>
            </a:extLst>
          </p:cNvPr>
          <p:cNvSpPr/>
          <p:nvPr/>
        </p:nvSpPr>
        <p:spPr>
          <a:xfrm>
            <a:off x="728082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9174FDB-05D6-4172-B18E-4C8615703D7B}"/>
              </a:ext>
            </a:extLst>
          </p:cNvPr>
          <p:cNvSpPr/>
          <p:nvPr/>
        </p:nvSpPr>
        <p:spPr>
          <a:xfrm>
            <a:off x="778271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EA47C05-E8E2-48A2-BC72-689080E98630}"/>
              </a:ext>
            </a:extLst>
          </p:cNvPr>
          <p:cNvSpPr/>
          <p:nvPr/>
        </p:nvSpPr>
        <p:spPr>
          <a:xfrm>
            <a:off x="828460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35CD30B-558C-4AE7-95B7-31BB9EAA6627}"/>
              </a:ext>
            </a:extLst>
          </p:cNvPr>
          <p:cNvSpPr/>
          <p:nvPr/>
        </p:nvSpPr>
        <p:spPr>
          <a:xfrm>
            <a:off x="8786492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BA3EBE8-E4F6-4B03-A087-388BD7B8B2DB}"/>
              </a:ext>
            </a:extLst>
          </p:cNvPr>
          <p:cNvCxnSpPr>
            <a:cxnSpLocks/>
          </p:cNvCxnSpPr>
          <p:nvPr/>
        </p:nvCxnSpPr>
        <p:spPr>
          <a:xfrm>
            <a:off x="7280825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E695EF82-7993-447A-8915-ED6B8711E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5371" y="2314076"/>
          <a:ext cx="384123" cy="27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Equation" r:id="rId21" imgW="266400" imgH="190440" progId="Equation.DSMT4">
                  <p:embed/>
                </p:oleObj>
              </mc:Choice>
              <mc:Fallback>
                <p:oleObj name="Equation" r:id="rId21" imgW="266400" imgH="19044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E695EF82-7993-447A-8915-ED6B8711ED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15371" y="2314076"/>
                        <a:ext cx="384123" cy="27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0A851F62-A64E-42B4-9FAC-29B20AEE7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9338" y="463550"/>
          <a:ext cx="18986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" name="Equation" r:id="rId23" imgW="1396800" imgH="241200" progId="Equation.DSMT4">
                  <p:embed/>
                </p:oleObj>
              </mc:Choice>
              <mc:Fallback>
                <p:oleObj name="Equation" r:id="rId23" imgW="1396800" imgH="241200" progId="Equation.DSMT4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0A851F62-A64E-42B4-9FAC-29B20AEE7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399338" y="463550"/>
                        <a:ext cx="189865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002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65715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6760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6949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7138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6571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67604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69493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71382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6571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6760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6949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71382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486B8B2D-19AE-4CDB-B899-4412FBE47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A46504AD-0C84-4CC8-AB06-E0594D68B1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D998D3FF-FEEE-4916-BB81-AE56FB926A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2705" y="2291589"/>
          <a:ext cx="395815" cy="296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9" name="Equation" r:id="rId9" imgW="253800" imgH="190440" progId="Equation.DSMT4">
                  <p:embed/>
                </p:oleObj>
              </mc:Choice>
              <mc:Fallback>
                <p:oleObj name="Equation" r:id="rId9" imgW="253800" imgH="19044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F09E1607-F275-4E67-BDA9-1EC1CAD4C6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2705" y="2291589"/>
                        <a:ext cx="395815" cy="296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20B8CCA-BA4D-4E39-BBAD-EF43FE425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77428" y="2314076"/>
          <a:ext cx="384128" cy="27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Equation" r:id="rId11" imgW="266400" imgH="190440" progId="Equation.DSMT4">
                  <p:embed/>
                </p:oleObj>
              </mc:Choice>
              <mc:Fallback>
                <p:oleObj name="Equation" r:id="rId11" imgW="266400" imgH="1904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20B8CCA-BA4D-4E39-BBAD-EF43FE425D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7428" y="2314076"/>
                        <a:ext cx="384128" cy="274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A93512C-5824-482D-8775-5F7583015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07817" y="2314076"/>
          <a:ext cx="384123" cy="27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Equation" r:id="rId13" imgW="266400" imgH="190440" progId="Equation.DSMT4">
                  <p:embed/>
                </p:oleObj>
              </mc:Choice>
              <mc:Fallback>
                <p:oleObj name="Equation" r:id="rId13" imgW="266400" imgH="1904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A93512C-5824-482D-8775-5F7583015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7817" y="2314076"/>
                        <a:ext cx="384123" cy="27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663E524E-7059-48A7-B75D-257FDA8F3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638" y="462838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Equation" r:id="rId15" imgW="1384200" imgH="241200" progId="Equation.DSMT4">
                  <p:embed/>
                </p:oleObj>
              </mc:Choice>
              <mc:Fallback>
                <p:oleObj name="Equation" r:id="rId15" imgW="1384200" imgH="2412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663E524E-7059-48A7-B75D-257FDA8F3C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9638" y="462838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FD7DF1FA-4065-4691-B239-F9270E564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0308" y="472703"/>
          <a:ext cx="1788279" cy="30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3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51" name="对象 50">
                        <a:extLst>
                          <a:ext uri="{FF2B5EF4-FFF2-40B4-BE49-F238E27FC236}">
                            <a16:creationId xmlns:a16="http://schemas.microsoft.com/office/drawing/2014/main" id="{FD7DF1FA-4065-4691-B239-F9270E564A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40308" y="472703"/>
                        <a:ext cx="1788279" cy="30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E9EC0C2C-4EBC-4703-9137-36804CBEA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5189" y="472703"/>
          <a:ext cx="1795054" cy="32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Equation" r:id="rId19" imgW="1333440" imgH="241200" progId="Equation.DSMT4">
                  <p:embed/>
                </p:oleObj>
              </mc:Choice>
              <mc:Fallback>
                <p:oleObj name="Equation" r:id="rId19" imgW="1333440" imgH="241200" progId="Equation.DSMT4">
                  <p:embed/>
                  <p:pic>
                    <p:nvPicPr>
                      <p:cNvPr id="52" name="对象 51">
                        <a:extLst>
                          <a:ext uri="{FF2B5EF4-FFF2-40B4-BE49-F238E27FC236}">
                            <a16:creationId xmlns:a16="http://schemas.microsoft.com/office/drawing/2014/main" id="{E9EC0C2C-4EBC-4703-9137-36804CBEAE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5189" y="472703"/>
                        <a:ext cx="1795054" cy="32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>
            <a:extLst>
              <a:ext uri="{FF2B5EF4-FFF2-40B4-BE49-F238E27FC236}">
                <a16:creationId xmlns:a16="http://schemas.microsoft.com/office/drawing/2014/main" id="{510665B2-A269-4F2B-994D-F2B7AD1AE066}"/>
              </a:ext>
            </a:extLst>
          </p:cNvPr>
          <p:cNvSpPr/>
          <p:nvPr/>
        </p:nvSpPr>
        <p:spPr>
          <a:xfrm>
            <a:off x="7280825" y="797522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AFC072C-0697-4B2A-BB3C-BB3D55863AA2}"/>
              </a:ext>
            </a:extLst>
          </p:cNvPr>
          <p:cNvSpPr/>
          <p:nvPr/>
        </p:nvSpPr>
        <p:spPr>
          <a:xfrm>
            <a:off x="778271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951DAC-80D9-4801-9670-119EEED63816}"/>
              </a:ext>
            </a:extLst>
          </p:cNvPr>
          <p:cNvSpPr/>
          <p:nvPr/>
        </p:nvSpPr>
        <p:spPr>
          <a:xfrm>
            <a:off x="828460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1FD16F3-8F08-4D37-9D25-297966949C53}"/>
              </a:ext>
            </a:extLst>
          </p:cNvPr>
          <p:cNvSpPr/>
          <p:nvPr/>
        </p:nvSpPr>
        <p:spPr>
          <a:xfrm>
            <a:off x="878649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12B8E38-6878-4CCF-97E1-D10FB5E2D228}"/>
              </a:ext>
            </a:extLst>
          </p:cNvPr>
          <p:cNvSpPr/>
          <p:nvPr/>
        </p:nvSpPr>
        <p:spPr>
          <a:xfrm>
            <a:off x="728082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76152B-08E4-4B06-AA80-B8A7BADD4AFC}"/>
              </a:ext>
            </a:extLst>
          </p:cNvPr>
          <p:cNvSpPr/>
          <p:nvPr/>
        </p:nvSpPr>
        <p:spPr>
          <a:xfrm>
            <a:off x="778271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D2270C4-4E83-4A02-B2F1-836E63F4A444}"/>
              </a:ext>
            </a:extLst>
          </p:cNvPr>
          <p:cNvSpPr/>
          <p:nvPr/>
        </p:nvSpPr>
        <p:spPr>
          <a:xfrm>
            <a:off x="8284603" y="1306286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4C8D77E-14F1-4EFD-AADA-F4A0D938C2C1}"/>
              </a:ext>
            </a:extLst>
          </p:cNvPr>
          <p:cNvSpPr/>
          <p:nvPr/>
        </p:nvSpPr>
        <p:spPr>
          <a:xfrm>
            <a:off x="8786492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726FCA1-891A-4156-A12B-DACBCBC06877}"/>
              </a:ext>
            </a:extLst>
          </p:cNvPr>
          <p:cNvSpPr/>
          <p:nvPr/>
        </p:nvSpPr>
        <p:spPr>
          <a:xfrm>
            <a:off x="728082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9174FDB-05D6-4172-B18E-4C8615703D7B}"/>
              </a:ext>
            </a:extLst>
          </p:cNvPr>
          <p:cNvSpPr/>
          <p:nvPr/>
        </p:nvSpPr>
        <p:spPr>
          <a:xfrm>
            <a:off x="7782714" y="1815050"/>
            <a:ext cx="501889" cy="508764"/>
          </a:xfrm>
          <a:prstGeom prst="rect">
            <a:avLst/>
          </a:prstGeom>
          <a:solidFill>
            <a:srgbClr val="0126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EA47C05-E8E2-48A2-BC72-689080E98630}"/>
              </a:ext>
            </a:extLst>
          </p:cNvPr>
          <p:cNvSpPr/>
          <p:nvPr/>
        </p:nvSpPr>
        <p:spPr>
          <a:xfrm>
            <a:off x="828460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35CD30B-558C-4AE7-95B7-31BB9EAA6627}"/>
              </a:ext>
            </a:extLst>
          </p:cNvPr>
          <p:cNvSpPr/>
          <p:nvPr/>
        </p:nvSpPr>
        <p:spPr>
          <a:xfrm>
            <a:off x="8786492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BA3EBE8-E4F6-4B03-A087-388BD7B8B2DB}"/>
              </a:ext>
            </a:extLst>
          </p:cNvPr>
          <p:cNvCxnSpPr>
            <a:cxnSpLocks/>
          </p:cNvCxnSpPr>
          <p:nvPr/>
        </p:nvCxnSpPr>
        <p:spPr>
          <a:xfrm>
            <a:off x="7280825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E695EF82-7993-447A-8915-ED6B8711E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5371" y="2314076"/>
          <a:ext cx="384123" cy="27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Equation" r:id="rId21" imgW="266400" imgH="190440" progId="Equation.DSMT4">
                  <p:embed/>
                </p:oleObj>
              </mc:Choice>
              <mc:Fallback>
                <p:oleObj name="Equation" r:id="rId21" imgW="266400" imgH="190440" progId="Equation.DSMT4">
                  <p:embed/>
                  <p:pic>
                    <p:nvPicPr>
                      <p:cNvPr id="70" name="对象 69">
                        <a:extLst>
                          <a:ext uri="{FF2B5EF4-FFF2-40B4-BE49-F238E27FC236}">
                            <a16:creationId xmlns:a16="http://schemas.microsoft.com/office/drawing/2014/main" id="{E695EF82-7993-447A-8915-ED6B8711ED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15371" y="2314076"/>
                        <a:ext cx="384123" cy="27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0A851F62-A64E-42B4-9FAC-29B20AEE74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9338" y="463550"/>
          <a:ext cx="18986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23" imgW="1396800" imgH="241200" progId="Equation.DSMT4">
                  <p:embed/>
                </p:oleObj>
              </mc:Choice>
              <mc:Fallback>
                <p:oleObj name="Equation" r:id="rId23" imgW="1396800" imgH="241200" progId="Equation.DSMT4">
                  <p:embed/>
                  <p:pic>
                    <p:nvPicPr>
                      <p:cNvPr id="71" name="对象 70">
                        <a:extLst>
                          <a:ext uri="{FF2B5EF4-FFF2-40B4-BE49-F238E27FC236}">
                            <a16:creationId xmlns:a16="http://schemas.microsoft.com/office/drawing/2014/main" id="{0A851F62-A64E-42B4-9FAC-29B20AEE7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399338" y="463550"/>
                        <a:ext cx="189865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179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DC2D18-E7A0-4065-B7C5-BCF15A18BD16}"/>
              </a:ext>
            </a:extLst>
          </p:cNvPr>
          <p:cNvSpPr/>
          <p:nvPr/>
        </p:nvSpPr>
        <p:spPr>
          <a:xfrm>
            <a:off x="125815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E6F5BD-2B66-44A1-BC7C-7541A707AF4F}"/>
              </a:ext>
            </a:extLst>
          </p:cNvPr>
          <p:cNvSpPr/>
          <p:nvPr/>
        </p:nvSpPr>
        <p:spPr>
          <a:xfrm>
            <a:off x="176004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0B98C-69AE-4621-9C46-7E1407479F22}"/>
              </a:ext>
            </a:extLst>
          </p:cNvPr>
          <p:cNvSpPr/>
          <p:nvPr/>
        </p:nvSpPr>
        <p:spPr>
          <a:xfrm>
            <a:off x="2261937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71F9EE-D6FC-472E-B358-B25A1B6E798C}"/>
              </a:ext>
            </a:extLst>
          </p:cNvPr>
          <p:cNvSpPr/>
          <p:nvPr/>
        </p:nvSpPr>
        <p:spPr>
          <a:xfrm>
            <a:off x="2763826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3B4D6D-2164-4FCB-A91D-AD22F437029D}"/>
              </a:ext>
            </a:extLst>
          </p:cNvPr>
          <p:cNvSpPr/>
          <p:nvPr/>
        </p:nvSpPr>
        <p:spPr>
          <a:xfrm>
            <a:off x="125815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904199-22A2-4254-BD62-9BB902CED9AD}"/>
              </a:ext>
            </a:extLst>
          </p:cNvPr>
          <p:cNvSpPr/>
          <p:nvPr/>
        </p:nvSpPr>
        <p:spPr>
          <a:xfrm>
            <a:off x="176004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90608A-46F0-44BA-A097-CCDBBC6B1806}"/>
              </a:ext>
            </a:extLst>
          </p:cNvPr>
          <p:cNvSpPr/>
          <p:nvPr/>
        </p:nvSpPr>
        <p:spPr>
          <a:xfrm>
            <a:off x="2261937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59D75C-0799-4EE6-90E7-0EA1D7C32A4D}"/>
              </a:ext>
            </a:extLst>
          </p:cNvPr>
          <p:cNvSpPr/>
          <p:nvPr/>
        </p:nvSpPr>
        <p:spPr>
          <a:xfrm>
            <a:off x="2763826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BC9B4C7-7D1F-409C-990B-CA5887D3A346}"/>
              </a:ext>
            </a:extLst>
          </p:cNvPr>
          <p:cNvSpPr/>
          <p:nvPr/>
        </p:nvSpPr>
        <p:spPr>
          <a:xfrm>
            <a:off x="125815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94F58A3-85CB-4E21-A977-06CE8A324D61}"/>
              </a:ext>
            </a:extLst>
          </p:cNvPr>
          <p:cNvSpPr/>
          <p:nvPr/>
        </p:nvSpPr>
        <p:spPr>
          <a:xfrm>
            <a:off x="176004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919314-3F10-40DE-B3FF-26B3FFAB3038}"/>
              </a:ext>
            </a:extLst>
          </p:cNvPr>
          <p:cNvSpPr/>
          <p:nvPr/>
        </p:nvSpPr>
        <p:spPr>
          <a:xfrm>
            <a:off x="2261937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30DA2-AB35-42CD-917D-0629DDCFDB64}"/>
              </a:ext>
            </a:extLst>
          </p:cNvPr>
          <p:cNvSpPr/>
          <p:nvPr/>
        </p:nvSpPr>
        <p:spPr>
          <a:xfrm>
            <a:off x="2763826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F9DEE31-F277-479B-AF1C-9779D7EFB2F2}"/>
              </a:ext>
            </a:extLst>
          </p:cNvPr>
          <p:cNvSpPr/>
          <p:nvPr/>
        </p:nvSpPr>
        <p:spPr>
          <a:xfrm>
            <a:off x="326571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3C76CC-58B1-4BD4-A4EF-6A491546EF99}"/>
              </a:ext>
            </a:extLst>
          </p:cNvPr>
          <p:cNvSpPr/>
          <p:nvPr/>
        </p:nvSpPr>
        <p:spPr>
          <a:xfrm>
            <a:off x="376760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8B1479-F514-4FD1-861D-916B6AD948DD}"/>
              </a:ext>
            </a:extLst>
          </p:cNvPr>
          <p:cNvSpPr/>
          <p:nvPr/>
        </p:nvSpPr>
        <p:spPr>
          <a:xfrm>
            <a:off x="426949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1152F4-E465-49E7-8420-E1E363ACE515}"/>
              </a:ext>
            </a:extLst>
          </p:cNvPr>
          <p:cNvSpPr/>
          <p:nvPr/>
        </p:nvSpPr>
        <p:spPr>
          <a:xfrm>
            <a:off x="477138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4769A-C275-4E72-9525-74C2E31FE4CD}"/>
              </a:ext>
            </a:extLst>
          </p:cNvPr>
          <p:cNvSpPr/>
          <p:nvPr/>
        </p:nvSpPr>
        <p:spPr>
          <a:xfrm>
            <a:off x="326571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8B738E-9DE6-4434-87CA-F78C1CFF81FC}"/>
              </a:ext>
            </a:extLst>
          </p:cNvPr>
          <p:cNvSpPr/>
          <p:nvPr/>
        </p:nvSpPr>
        <p:spPr>
          <a:xfrm>
            <a:off x="376760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C5F384E-0CE8-4B03-A354-DA46E05BF23C}"/>
              </a:ext>
            </a:extLst>
          </p:cNvPr>
          <p:cNvSpPr/>
          <p:nvPr/>
        </p:nvSpPr>
        <p:spPr>
          <a:xfrm>
            <a:off x="4269493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72C6324-C4D6-444C-926D-51FF7139A849}"/>
              </a:ext>
            </a:extLst>
          </p:cNvPr>
          <p:cNvSpPr/>
          <p:nvPr/>
        </p:nvSpPr>
        <p:spPr>
          <a:xfrm>
            <a:off x="4771382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B00694E-E012-4B89-90DD-31817B8F5517}"/>
              </a:ext>
            </a:extLst>
          </p:cNvPr>
          <p:cNvSpPr/>
          <p:nvPr/>
        </p:nvSpPr>
        <p:spPr>
          <a:xfrm>
            <a:off x="326571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2BA9F-1448-418B-A48C-1AD311F997C5}"/>
              </a:ext>
            </a:extLst>
          </p:cNvPr>
          <p:cNvSpPr/>
          <p:nvPr/>
        </p:nvSpPr>
        <p:spPr>
          <a:xfrm>
            <a:off x="376760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7E72F3-F616-4C53-B99F-6E31FD25BE3C}"/>
              </a:ext>
            </a:extLst>
          </p:cNvPr>
          <p:cNvSpPr/>
          <p:nvPr/>
        </p:nvSpPr>
        <p:spPr>
          <a:xfrm>
            <a:off x="426949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C0632EB-BD2A-48A1-AC90-0A4FFAAB0614}"/>
              </a:ext>
            </a:extLst>
          </p:cNvPr>
          <p:cNvSpPr/>
          <p:nvPr/>
        </p:nvSpPr>
        <p:spPr>
          <a:xfrm>
            <a:off x="4771382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C94B5C-C4F4-4814-B715-A8C2C818DD11}"/>
              </a:ext>
            </a:extLst>
          </p:cNvPr>
          <p:cNvSpPr/>
          <p:nvPr/>
        </p:nvSpPr>
        <p:spPr>
          <a:xfrm>
            <a:off x="5273271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00B56D-E5FD-4ED5-9B09-9F68468D6FDC}"/>
              </a:ext>
            </a:extLst>
          </p:cNvPr>
          <p:cNvSpPr/>
          <p:nvPr/>
        </p:nvSpPr>
        <p:spPr>
          <a:xfrm>
            <a:off x="5775160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475FAD3-4E53-4E58-8EDA-4D4C9CA7E0D4}"/>
              </a:ext>
            </a:extLst>
          </p:cNvPr>
          <p:cNvSpPr/>
          <p:nvPr/>
        </p:nvSpPr>
        <p:spPr>
          <a:xfrm>
            <a:off x="6277049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CEC7D1D-DB04-4038-8EDE-4C0E2F94C958}"/>
              </a:ext>
            </a:extLst>
          </p:cNvPr>
          <p:cNvSpPr/>
          <p:nvPr/>
        </p:nvSpPr>
        <p:spPr>
          <a:xfrm>
            <a:off x="6778938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190B1-00A3-4EE4-BD78-038CC9ED16C6}"/>
              </a:ext>
            </a:extLst>
          </p:cNvPr>
          <p:cNvSpPr/>
          <p:nvPr/>
        </p:nvSpPr>
        <p:spPr>
          <a:xfrm>
            <a:off x="5273271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C308DB6-107A-45C6-BFAF-0C0DC09AEDF9}"/>
              </a:ext>
            </a:extLst>
          </p:cNvPr>
          <p:cNvSpPr/>
          <p:nvPr/>
        </p:nvSpPr>
        <p:spPr>
          <a:xfrm>
            <a:off x="5775160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F6364EA-0756-4B12-8E1E-621A17E36F2B}"/>
              </a:ext>
            </a:extLst>
          </p:cNvPr>
          <p:cNvSpPr/>
          <p:nvPr/>
        </p:nvSpPr>
        <p:spPr>
          <a:xfrm>
            <a:off x="6277049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008FA55-B522-497C-9AB3-68AAF734E71E}"/>
              </a:ext>
            </a:extLst>
          </p:cNvPr>
          <p:cNvSpPr/>
          <p:nvPr/>
        </p:nvSpPr>
        <p:spPr>
          <a:xfrm>
            <a:off x="6778938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9819F-96BF-4CFA-9FFB-C54E86106910}"/>
              </a:ext>
            </a:extLst>
          </p:cNvPr>
          <p:cNvSpPr/>
          <p:nvPr/>
        </p:nvSpPr>
        <p:spPr>
          <a:xfrm>
            <a:off x="5273271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C669D45-EC38-4E75-8651-31BB6F4378A0}"/>
              </a:ext>
            </a:extLst>
          </p:cNvPr>
          <p:cNvSpPr/>
          <p:nvPr/>
        </p:nvSpPr>
        <p:spPr>
          <a:xfrm>
            <a:off x="5775160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08751E5-238A-49C4-A63F-94827F43ADFF}"/>
              </a:ext>
            </a:extLst>
          </p:cNvPr>
          <p:cNvSpPr/>
          <p:nvPr/>
        </p:nvSpPr>
        <p:spPr>
          <a:xfrm>
            <a:off x="6277049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8AAEDB-F7C1-4C71-9F2B-022DCC3C1622}"/>
              </a:ext>
            </a:extLst>
          </p:cNvPr>
          <p:cNvSpPr/>
          <p:nvPr/>
        </p:nvSpPr>
        <p:spPr>
          <a:xfrm>
            <a:off x="6778938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486B8B2D-19AE-4CDB-B899-4412FBE47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13755"/>
              </p:ext>
            </p:extLst>
          </p:nvPr>
        </p:nvGraphicFramePr>
        <p:xfrm>
          <a:off x="1037519" y="881247"/>
          <a:ext cx="22793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3" imgW="152280" imgH="228600" progId="Equation.DSMT4">
                  <p:embed/>
                </p:oleObj>
              </mc:Choice>
              <mc:Fallback>
                <p:oleObj name="Equation" r:id="rId3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7519" y="881247"/>
                        <a:ext cx="227935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A46504AD-0C84-4CC8-AB06-E0594D68B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9767"/>
              </p:ext>
            </p:extLst>
          </p:nvPr>
        </p:nvGraphicFramePr>
        <p:xfrm>
          <a:off x="1030224" y="1390008"/>
          <a:ext cx="246505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0224" y="1390008"/>
                        <a:ext cx="246505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D998D3FF-FEEE-4916-BB81-AE56FB926A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930059"/>
              </p:ext>
            </p:extLst>
          </p:nvPr>
        </p:nvGraphicFramePr>
        <p:xfrm>
          <a:off x="1025546" y="1898770"/>
          <a:ext cx="246504" cy="341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5546" y="1898770"/>
                        <a:ext cx="246504" cy="341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1C8D191-C27B-4FED-80B2-BA8012CCA06C}"/>
              </a:ext>
            </a:extLst>
          </p:cNvPr>
          <p:cNvCxnSpPr>
            <a:cxnSpLocks/>
          </p:cNvCxnSpPr>
          <p:nvPr/>
        </p:nvCxnSpPr>
        <p:spPr>
          <a:xfrm>
            <a:off x="3265715" y="495300"/>
            <a:ext cx="0" cy="20633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0E246CB-E883-43B2-BEE1-62368365D6D9}"/>
              </a:ext>
            </a:extLst>
          </p:cNvPr>
          <p:cNvCxnSpPr>
            <a:cxnSpLocks/>
          </p:cNvCxnSpPr>
          <p:nvPr/>
        </p:nvCxnSpPr>
        <p:spPr>
          <a:xfrm>
            <a:off x="5273271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F09E1607-F275-4E67-BDA9-1EC1CAD4C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44686"/>
              </p:ext>
            </p:extLst>
          </p:nvPr>
        </p:nvGraphicFramePr>
        <p:xfrm>
          <a:off x="2092705" y="2291589"/>
          <a:ext cx="395815" cy="296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" name="Equation" r:id="rId9" imgW="253800" imgH="190440" progId="Equation.DSMT4">
                  <p:embed/>
                </p:oleObj>
              </mc:Choice>
              <mc:Fallback>
                <p:oleObj name="Equation" r:id="rId9" imgW="2538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2705" y="2291589"/>
                        <a:ext cx="395815" cy="296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20B8CCA-BA4D-4E39-BBAD-EF43FE425D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448755"/>
              </p:ext>
            </p:extLst>
          </p:nvPr>
        </p:nvGraphicFramePr>
        <p:xfrm>
          <a:off x="4077428" y="2314076"/>
          <a:ext cx="384128" cy="27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Equation" r:id="rId11" imgW="266400" imgH="190440" progId="Equation.DSMT4">
                  <p:embed/>
                </p:oleObj>
              </mc:Choice>
              <mc:Fallback>
                <p:oleObj name="Equation" r:id="rId11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7428" y="2314076"/>
                        <a:ext cx="384128" cy="274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A93512C-5824-482D-8775-5F75830158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67621"/>
              </p:ext>
            </p:extLst>
          </p:nvPr>
        </p:nvGraphicFramePr>
        <p:xfrm>
          <a:off x="6107817" y="2314076"/>
          <a:ext cx="384123" cy="27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" name="Equation" r:id="rId13" imgW="266400" imgH="190440" progId="Equation.DSMT4">
                  <p:embed/>
                </p:oleObj>
              </mc:Choice>
              <mc:Fallback>
                <p:oleObj name="Equation" r:id="rId13" imgW="2664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7817" y="2314076"/>
                        <a:ext cx="384123" cy="27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extLst>
              <a:ext uri="{FF2B5EF4-FFF2-40B4-BE49-F238E27FC236}">
                <a16:creationId xmlns:a16="http://schemas.microsoft.com/office/drawing/2014/main" id="{663E524E-7059-48A7-B75D-257FDA8F3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609906"/>
              </p:ext>
            </p:extLst>
          </p:nvPr>
        </p:nvGraphicFramePr>
        <p:xfrm>
          <a:off x="5399638" y="462838"/>
          <a:ext cx="188118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" name="Equation" r:id="rId15" imgW="1384200" imgH="241200" progId="Equation.DSMT4">
                  <p:embed/>
                </p:oleObj>
              </mc:Choice>
              <mc:Fallback>
                <p:oleObj name="Equation" r:id="rId15" imgW="1384200" imgH="24120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0C0F32B7-857C-484B-B690-CF5947E3D3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99638" y="462838"/>
                        <a:ext cx="1881188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FD7DF1FA-4065-4691-B239-F9270E564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01024"/>
              </p:ext>
            </p:extLst>
          </p:nvPr>
        </p:nvGraphicFramePr>
        <p:xfrm>
          <a:off x="3440308" y="472703"/>
          <a:ext cx="1788279" cy="30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17" imgW="1396800" imgH="241200" progId="Equation.DSMT4">
                  <p:embed/>
                </p:oleObj>
              </mc:Choice>
              <mc:Fallback>
                <p:oleObj name="Equation" r:id="rId17" imgW="139680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A135CC8E-1583-427A-9913-250B32CFF1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40308" y="472703"/>
                        <a:ext cx="1788279" cy="30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E9EC0C2C-4EBC-4703-9137-36804CBEA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098367"/>
              </p:ext>
            </p:extLst>
          </p:nvPr>
        </p:nvGraphicFramePr>
        <p:xfrm>
          <a:off x="1405189" y="472703"/>
          <a:ext cx="1795054" cy="324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19" imgW="1333440" imgH="241200" progId="Equation.DSMT4">
                  <p:embed/>
                </p:oleObj>
              </mc:Choice>
              <mc:Fallback>
                <p:oleObj name="Equation" r:id="rId19" imgW="1333440" imgH="2412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283110E7-ECBD-40C7-9C1E-98E72CA2CF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05189" y="472703"/>
                        <a:ext cx="1795054" cy="324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矩形 55">
            <a:extLst>
              <a:ext uri="{FF2B5EF4-FFF2-40B4-BE49-F238E27FC236}">
                <a16:creationId xmlns:a16="http://schemas.microsoft.com/office/drawing/2014/main" id="{510665B2-A269-4F2B-994D-F2B7AD1AE066}"/>
              </a:ext>
            </a:extLst>
          </p:cNvPr>
          <p:cNvSpPr/>
          <p:nvPr/>
        </p:nvSpPr>
        <p:spPr>
          <a:xfrm>
            <a:off x="7280825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AFC072C-0697-4B2A-BB3C-BB3D55863AA2}"/>
              </a:ext>
            </a:extLst>
          </p:cNvPr>
          <p:cNvSpPr/>
          <p:nvPr/>
        </p:nvSpPr>
        <p:spPr>
          <a:xfrm>
            <a:off x="7782714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A951DAC-80D9-4801-9670-119EEED63816}"/>
              </a:ext>
            </a:extLst>
          </p:cNvPr>
          <p:cNvSpPr/>
          <p:nvPr/>
        </p:nvSpPr>
        <p:spPr>
          <a:xfrm>
            <a:off x="8284603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1FD16F3-8F08-4D37-9D25-297966949C53}"/>
              </a:ext>
            </a:extLst>
          </p:cNvPr>
          <p:cNvSpPr/>
          <p:nvPr/>
        </p:nvSpPr>
        <p:spPr>
          <a:xfrm>
            <a:off x="8786492" y="797522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12B8E38-6878-4CCF-97E1-D10FB5E2D228}"/>
              </a:ext>
            </a:extLst>
          </p:cNvPr>
          <p:cNvSpPr/>
          <p:nvPr/>
        </p:nvSpPr>
        <p:spPr>
          <a:xfrm>
            <a:off x="7280825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76152B-08E4-4B06-AA80-B8A7BADD4AFC}"/>
              </a:ext>
            </a:extLst>
          </p:cNvPr>
          <p:cNvSpPr/>
          <p:nvPr/>
        </p:nvSpPr>
        <p:spPr>
          <a:xfrm>
            <a:off x="7782714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D2270C4-4E83-4A02-B2F1-836E63F4A444}"/>
              </a:ext>
            </a:extLst>
          </p:cNvPr>
          <p:cNvSpPr/>
          <p:nvPr/>
        </p:nvSpPr>
        <p:spPr>
          <a:xfrm>
            <a:off x="8284603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4C8D77E-14F1-4EFD-AADA-F4A0D938C2C1}"/>
              </a:ext>
            </a:extLst>
          </p:cNvPr>
          <p:cNvSpPr/>
          <p:nvPr/>
        </p:nvSpPr>
        <p:spPr>
          <a:xfrm>
            <a:off x="8786492" y="1306286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726FCA1-891A-4156-A12B-DACBCBC06877}"/>
              </a:ext>
            </a:extLst>
          </p:cNvPr>
          <p:cNvSpPr/>
          <p:nvPr/>
        </p:nvSpPr>
        <p:spPr>
          <a:xfrm>
            <a:off x="7280825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9174FDB-05D6-4172-B18E-4C8615703D7B}"/>
              </a:ext>
            </a:extLst>
          </p:cNvPr>
          <p:cNvSpPr/>
          <p:nvPr/>
        </p:nvSpPr>
        <p:spPr>
          <a:xfrm>
            <a:off x="7782714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EA47C05-E8E2-48A2-BC72-689080E98630}"/>
              </a:ext>
            </a:extLst>
          </p:cNvPr>
          <p:cNvSpPr/>
          <p:nvPr/>
        </p:nvSpPr>
        <p:spPr>
          <a:xfrm>
            <a:off x="8284603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35CD30B-558C-4AE7-95B7-31BB9EAA6627}"/>
              </a:ext>
            </a:extLst>
          </p:cNvPr>
          <p:cNvSpPr/>
          <p:nvPr/>
        </p:nvSpPr>
        <p:spPr>
          <a:xfrm>
            <a:off x="8786492" y="1815050"/>
            <a:ext cx="501889" cy="508764"/>
          </a:xfrm>
          <a:prstGeom prst="rect">
            <a:avLst/>
          </a:prstGeom>
          <a:solidFill>
            <a:srgbClr val="E4FE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BA3EBE8-E4F6-4B03-A087-388BD7B8B2DB}"/>
              </a:ext>
            </a:extLst>
          </p:cNvPr>
          <p:cNvCxnSpPr>
            <a:cxnSpLocks/>
          </p:cNvCxnSpPr>
          <p:nvPr/>
        </p:nvCxnSpPr>
        <p:spPr>
          <a:xfrm>
            <a:off x="7280825" y="495300"/>
            <a:ext cx="0" cy="20684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对象 69">
            <a:extLst>
              <a:ext uri="{FF2B5EF4-FFF2-40B4-BE49-F238E27FC236}">
                <a16:creationId xmlns:a16="http://schemas.microsoft.com/office/drawing/2014/main" id="{E695EF82-7993-447A-8915-ED6B8711ED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087576"/>
              </p:ext>
            </p:extLst>
          </p:nvPr>
        </p:nvGraphicFramePr>
        <p:xfrm>
          <a:off x="8115371" y="2314076"/>
          <a:ext cx="384123" cy="27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21" imgW="266400" imgH="190440" progId="Equation.DSMT4">
                  <p:embed/>
                </p:oleObj>
              </mc:Choice>
              <mc:Fallback>
                <p:oleObj name="Equation" r:id="rId21" imgW="266400" imgH="1904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A93512C-5824-482D-8775-5F75830158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115371" y="2314076"/>
                        <a:ext cx="384123" cy="27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extLst>
              <a:ext uri="{FF2B5EF4-FFF2-40B4-BE49-F238E27FC236}">
                <a16:creationId xmlns:a16="http://schemas.microsoft.com/office/drawing/2014/main" id="{0A851F62-A64E-42B4-9FAC-29B20AEE7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166754"/>
              </p:ext>
            </p:extLst>
          </p:nvPr>
        </p:nvGraphicFramePr>
        <p:xfrm>
          <a:off x="7399338" y="463550"/>
          <a:ext cx="18986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23" imgW="1396800" imgH="241200" progId="Equation.DSMT4">
                  <p:embed/>
                </p:oleObj>
              </mc:Choice>
              <mc:Fallback>
                <p:oleObj name="Equation" r:id="rId23" imgW="1396800" imgH="241200" progId="Equation.DSMT4">
                  <p:embed/>
                  <p:pic>
                    <p:nvPicPr>
                      <p:cNvPr id="50" name="对象 49">
                        <a:extLst>
                          <a:ext uri="{FF2B5EF4-FFF2-40B4-BE49-F238E27FC236}">
                            <a16:creationId xmlns:a16="http://schemas.microsoft.com/office/drawing/2014/main" id="{663E524E-7059-48A7-B75D-257FDA8F3C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399338" y="463550"/>
                        <a:ext cx="1898650" cy="32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8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3</Words>
  <Application>Microsoft Office PowerPoint</Application>
  <PresentationFormat>宽屏</PresentationFormat>
  <Paragraphs>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Hiroaki Dann</dc:creator>
  <cp:lastModifiedBy>Hiroaki Dann</cp:lastModifiedBy>
  <cp:revision>14</cp:revision>
  <dcterms:created xsi:type="dcterms:W3CDTF">2025-03-13T16:22:53Z</dcterms:created>
  <dcterms:modified xsi:type="dcterms:W3CDTF">2025-03-13T20:33:40Z</dcterms:modified>
</cp:coreProperties>
</file>