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aki Dann" initials="HD" lastIdx="2" clrIdx="0">
    <p:extLst>
      <p:ext uri="{19B8F6BF-5375-455C-9EA6-DF929625EA0E}">
        <p15:presenceInfo xmlns:p15="http://schemas.microsoft.com/office/powerpoint/2012/main" userId="2d89d9cf812d58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DD88-ADCA-4088-9A26-19CAB4D42222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BE684-D37E-4ADB-A72F-E33C42C93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217F1-FCDC-45D8-98B7-658733D07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0E8CD-C723-4EE2-BB5F-72C2E5DC8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9ABB1-EE37-4782-89ED-E024780F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1D677-1736-45B5-BADD-CB4B01C7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C08D3-BC2C-42BD-BF34-CA770246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F308A-28B5-4001-85C2-C9BEF4B8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72BEEC-AC27-4BFD-8305-DFB94C711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3DF4A-D5AC-4D67-9DDA-A998FF0C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FB289-85B6-4E18-9826-5626ED97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275E-22BD-4AFC-ACBA-7EF380D5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7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CD4E7B-4BD4-4CE2-B8E7-57416F894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78F3B-5D42-44AF-978B-2446C001C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1DC29-62EB-4AAC-88A6-E53862F9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DA5D1-B84C-4A3E-9227-08598644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F2382-D71C-47B1-8BB3-40295DC0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AEC33-7B0C-4332-B2F6-1453E3F7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798D9-CDCD-4146-AEB2-9B6B5A19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E29A6-E9B3-4A39-83A9-6D74757E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D8778-6E6D-4502-B185-A7A75ECD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6E004-D6B2-4CEC-8719-C81A4C94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90B5B-7021-4E57-8EA1-FCB3453D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775FA-DD9F-48B6-8CD0-A7529B36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E93DB-B3DD-4571-9840-FD6600D6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3327A-14EA-4885-8754-6D4CFBC9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C8FBE-83B4-447C-8E04-6DE43387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0CCE8-2F60-49BA-ACB7-E8DA7A2A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AA20-A9F1-440D-BF74-47ABC2FC4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378BA7-FED5-4ED9-BDA5-DEDA2004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3541A-5BBC-4BB9-8AEE-ECB1D5EA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C8823-CB9E-46DA-AC00-51FD14E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D02EF-F7C8-4685-ACDF-4A5880A0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4E46-2A82-442A-9088-2284C805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D1E01-B5E6-44AF-BF34-C7F6DEB1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14691-6643-4251-9D7F-1FF42A76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41F94-AFD7-462D-9D9C-BF7EA541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FA9E77-81FF-494A-91D1-887CA8E3F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074F6-5E6A-414C-AC23-68916A56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A1986-DE4D-4CB4-877D-F9FF3DCD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A15B8E-5F17-4E20-A899-600AD6B3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0E6E9-56D4-496A-9178-48BC3C9B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37401E-D2D0-484F-B414-CA8F7966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D6CA2-7DBF-4DB6-9EBF-B416767D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E870D0-14E5-4960-8DFE-537E5A76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3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D35C33-9447-416A-8C27-3B2731E1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436B3E-31FD-491B-9DFF-664AC8D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47DD3-B9A1-47C4-9791-51BF3E6D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1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F80BB-B10B-4FDC-87FB-5D4341D1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0E2A3-B3D2-4F08-B202-94BC8474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F4507-ADA5-447E-A6E6-33DDA32C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81850-83E5-4B98-87E6-5140FCF8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9B0D9-83C9-4A6B-BE30-26CF02DE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0B3CE-3E97-410C-ACB4-207444E4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3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6DD45-A473-43B9-8168-EA57DFB6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264E8-21A6-481C-A01E-D7537139D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5462C-DBF5-498C-9C39-43DBF60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16251-B3EC-4D7A-B37C-E7FD52C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505FF-75A7-4B8D-9F54-DC5A763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14218-FB7E-40B3-80AB-8A8292B6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4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53E063-BE36-4EF8-B702-ADE4217B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26A68-A6E6-4A13-97BB-C636D88E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A6291-BA40-4FB3-9E15-D9420688F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8DF4-D728-4811-A740-9578BABF8181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98B62-5268-4EE1-8AF8-78C3CFFE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62BAA-C396-4E3C-9876-0F147991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7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1AADDF6-6AC9-404B-9A2F-77BF206C4DC3}"/>
              </a:ext>
            </a:extLst>
          </p:cNvPr>
          <p:cNvCxnSpPr>
            <a:cxnSpLocks/>
          </p:cNvCxnSpPr>
          <p:nvPr/>
        </p:nvCxnSpPr>
        <p:spPr>
          <a:xfrm>
            <a:off x="5522042" y="1583259"/>
            <a:ext cx="1295318" cy="173790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D6C316-D13B-4999-A52C-EDBB520696E1}"/>
              </a:ext>
            </a:extLst>
          </p:cNvPr>
          <p:cNvCxnSpPr>
            <a:cxnSpLocks/>
          </p:cNvCxnSpPr>
          <p:nvPr/>
        </p:nvCxnSpPr>
        <p:spPr>
          <a:xfrm>
            <a:off x="4797927" y="1581267"/>
            <a:ext cx="462269" cy="174808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E34464-E663-4154-842B-2261911ED7FA}"/>
              </a:ext>
            </a:extLst>
          </p:cNvPr>
          <p:cNvCxnSpPr>
            <a:cxnSpLocks/>
          </p:cNvCxnSpPr>
          <p:nvPr/>
        </p:nvCxnSpPr>
        <p:spPr>
          <a:xfrm flipH="1">
            <a:off x="1365183" y="1602371"/>
            <a:ext cx="579120" cy="172697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D56BDC0-9E61-4BA6-A9E5-2A893DF09260}"/>
              </a:ext>
            </a:extLst>
          </p:cNvPr>
          <p:cNvCxnSpPr>
            <a:cxnSpLocks/>
          </p:cNvCxnSpPr>
          <p:nvPr/>
        </p:nvCxnSpPr>
        <p:spPr>
          <a:xfrm>
            <a:off x="2832711" y="1584279"/>
            <a:ext cx="367896" cy="1722898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3BD2A12-66E0-4E9E-BEE9-C9505C804B54}"/>
              </a:ext>
            </a:extLst>
          </p:cNvPr>
          <p:cNvCxnSpPr>
            <a:cxnSpLocks/>
          </p:cNvCxnSpPr>
          <p:nvPr/>
        </p:nvCxnSpPr>
        <p:spPr>
          <a:xfrm flipH="1">
            <a:off x="2136231" y="1602371"/>
            <a:ext cx="228476" cy="172697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195265B-1B4E-4FFB-9D8F-A652503B5CF4}"/>
              </a:ext>
            </a:extLst>
          </p:cNvPr>
          <p:cNvCxnSpPr/>
          <p:nvPr/>
        </p:nvCxnSpPr>
        <p:spPr>
          <a:xfrm>
            <a:off x="1944303" y="1607419"/>
            <a:ext cx="35902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862E7FF-8E1B-4EED-A60B-690073FBA69E}"/>
              </a:ext>
            </a:extLst>
          </p:cNvPr>
          <p:cNvCxnSpPr>
            <a:cxnSpLocks/>
          </p:cNvCxnSpPr>
          <p:nvPr/>
        </p:nvCxnSpPr>
        <p:spPr>
          <a:xfrm>
            <a:off x="1944303" y="1494707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01BA78-647B-45AD-9781-28BCF66B4FAC}"/>
              </a:ext>
            </a:extLst>
          </p:cNvPr>
          <p:cNvCxnSpPr>
            <a:cxnSpLocks/>
          </p:cNvCxnSpPr>
          <p:nvPr/>
        </p:nvCxnSpPr>
        <p:spPr>
          <a:xfrm>
            <a:off x="5534526" y="1494706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441768A-1200-457D-9A97-7C8BD214668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67" y="1251031"/>
            <a:ext cx="230798" cy="1968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BDBA58-5569-49AD-9F20-0CDF497A88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04946" y="1257227"/>
            <a:ext cx="218713" cy="193282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4971A3-4D42-42F5-9FC4-68BBCF3CB22F}"/>
              </a:ext>
            </a:extLst>
          </p:cNvPr>
          <p:cNvCxnSpPr>
            <a:cxnSpLocks/>
          </p:cNvCxnSpPr>
          <p:nvPr/>
        </p:nvCxnSpPr>
        <p:spPr>
          <a:xfrm>
            <a:off x="2360228" y="1481288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D80F77B-473D-472E-83D3-1EDD7BFBC84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21397" y="1241176"/>
            <a:ext cx="531306" cy="177046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A6DD01-607E-4DF4-848B-AF75AFC90893}"/>
              </a:ext>
            </a:extLst>
          </p:cNvPr>
          <p:cNvCxnSpPr>
            <a:cxnSpLocks/>
          </p:cNvCxnSpPr>
          <p:nvPr/>
        </p:nvCxnSpPr>
        <p:spPr>
          <a:xfrm>
            <a:off x="4797926" y="1481287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272B9E2-3C33-48EA-8C7E-3ED397C3F31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62" y="1244454"/>
            <a:ext cx="230795" cy="1770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DAC99FD-2BD8-4088-BCFD-1C7F69D5A9E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348245" y="1332923"/>
            <a:ext cx="913851" cy="45719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65EF891-D021-4ACF-A99F-4D7922D2CF82}"/>
              </a:ext>
            </a:extLst>
          </p:cNvPr>
          <p:cNvCxnSpPr>
            <a:cxnSpLocks/>
          </p:cNvCxnSpPr>
          <p:nvPr/>
        </p:nvCxnSpPr>
        <p:spPr>
          <a:xfrm>
            <a:off x="1365183" y="3309219"/>
            <a:ext cx="5452177" cy="13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03C482A-2672-47AD-9F8D-5315BEA5B362}"/>
              </a:ext>
            </a:extLst>
          </p:cNvPr>
          <p:cNvCxnSpPr>
            <a:cxnSpLocks/>
          </p:cNvCxnSpPr>
          <p:nvPr/>
        </p:nvCxnSpPr>
        <p:spPr>
          <a:xfrm>
            <a:off x="1600908" y="3179298"/>
            <a:ext cx="0" cy="1261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E8A9CE9-BA43-49F4-86E3-B4DB3DCEB000}"/>
              </a:ext>
            </a:extLst>
          </p:cNvPr>
          <p:cNvCxnSpPr>
            <a:cxnSpLocks/>
          </p:cNvCxnSpPr>
          <p:nvPr/>
        </p:nvCxnSpPr>
        <p:spPr>
          <a:xfrm>
            <a:off x="6362566" y="3181046"/>
            <a:ext cx="0" cy="1261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10A2770-AC19-41A0-9FFC-0DFC92529E2F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061676" y="3425568"/>
            <a:ext cx="68649" cy="686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D80B4B4-F5DB-4BB7-B9D4-159F4EC767E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544857" y="2962867"/>
            <a:ext cx="255426" cy="20881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81951CE-A094-42A6-B9FF-8B0681EB3929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268703" y="2981930"/>
            <a:ext cx="294668" cy="233848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E22647A-CCD6-4CDA-A650-1721CEC8A0FE}"/>
              </a:ext>
            </a:extLst>
          </p:cNvPr>
          <p:cNvCxnSpPr>
            <a:cxnSpLocks/>
          </p:cNvCxnSpPr>
          <p:nvPr/>
        </p:nvCxnSpPr>
        <p:spPr>
          <a:xfrm>
            <a:off x="2834362" y="1476240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6A8831B4-D807-440B-ACBD-370FD7FB7E0B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758147" y="1247824"/>
            <a:ext cx="230798" cy="19411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D41C448-54DA-4E82-A370-8C3F5273F294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561945" y="1503012"/>
            <a:ext cx="218262" cy="235648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3789C1CB-9E35-4D55-990E-E01BE7614FC5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198" y="3213389"/>
            <a:ext cx="202846" cy="205756"/>
          </a:xfrm>
          <a:prstGeom prst="rect">
            <a:avLst/>
          </a:prstGeom>
        </p:spPr>
      </p:pic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A035ACC-DB22-4EBF-985B-62022C94D3FA}"/>
              </a:ext>
            </a:extLst>
          </p:cNvPr>
          <p:cNvCxnSpPr>
            <a:cxnSpLocks/>
          </p:cNvCxnSpPr>
          <p:nvPr/>
        </p:nvCxnSpPr>
        <p:spPr>
          <a:xfrm>
            <a:off x="2659241" y="3193152"/>
            <a:ext cx="0" cy="1261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2B35E86B-F99E-4F97-9D4F-84EF438987AB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589378" y="2962867"/>
            <a:ext cx="245935" cy="216431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A1047D7-8B23-483A-9997-C661256F8438}"/>
              </a:ext>
            </a:extLst>
          </p:cNvPr>
          <p:cNvCxnSpPr>
            <a:cxnSpLocks/>
          </p:cNvCxnSpPr>
          <p:nvPr/>
        </p:nvCxnSpPr>
        <p:spPr>
          <a:xfrm>
            <a:off x="4987574" y="3189797"/>
            <a:ext cx="0" cy="1261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5397BF20-83BF-495D-A917-C2386476CE2B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4908122" y="2973941"/>
            <a:ext cx="245935" cy="253444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7C4C3E2-2B87-4CBC-BE79-FDABE35588B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805170" y="3468892"/>
            <a:ext cx="913851" cy="45719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34DFEBE-8277-4EED-BBEB-6C8F6AA7B08D}"/>
              </a:ext>
            </a:extLst>
          </p:cNvPr>
          <p:cNvCxnSpPr/>
          <p:nvPr/>
        </p:nvCxnSpPr>
        <p:spPr>
          <a:xfrm>
            <a:off x="2010058" y="5276732"/>
            <a:ext cx="35902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E4A7F72-3B33-4185-8120-BD1923FB8EE1}"/>
              </a:ext>
            </a:extLst>
          </p:cNvPr>
          <p:cNvCxnSpPr>
            <a:cxnSpLocks/>
          </p:cNvCxnSpPr>
          <p:nvPr/>
        </p:nvCxnSpPr>
        <p:spPr>
          <a:xfrm>
            <a:off x="2010058" y="5164020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3E407E-F1EB-4FED-BABC-04FB761FDA5D}"/>
              </a:ext>
            </a:extLst>
          </p:cNvPr>
          <p:cNvCxnSpPr>
            <a:cxnSpLocks/>
          </p:cNvCxnSpPr>
          <p:nvPr/>
        </p:nvCxnSpPr>
        <p:spPr>
          <a:xfrm>
            <a:off x="5600281" y="5164019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B95B19EF-AC64-4E0D-8EF8-6A029BCBF6C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76" y="5390167"/>
            <a:ext cx="230798" cy="196847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6A75DBB0-636D-4D3C-9EF8-6E748A0F01E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82355" y="5396363"/>
            <a:ext cx="218713" cy="193282"/>
          </a:xfrm>
          <a:prstGeom prst="rect">
            <a:avLst/>
          </a:prstGeom>
        </p:spPr>
      </p:pic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8787FE4-EAF6-4A99-B671-0133C7624B98}"/>
              </a:ext>
            </a:extLst>
          </p:cNvPr>
          <p:cNvCxnSpPr>
            <a:cxnSpLocks/>
          </p:cNvCxnSpPr>
          <p:nvPr/>
        </p:nvCxnSpPr>
        <p:spPr>
          <a:xfrm>
            <a:off x="2425983" y="5150601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>
            <a:extLst>
              <a:ext uri="{FF2B5EF4-FFF2-40B4-BE49-F238E27FC236}">
                <a16:creationId xmlns:a16="http://schemas.microsoft.com/office/drawing/2014/main" id="{2DA0C214-AD93-40E8-982E-3C19036B7CA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25029" y="5380183"/>
            <a:ext cx="453897" cy="177046"/>
          </a:xfrm>
          <a:prstGeom prst="rect">
            <a:avLst/>
          </a:prstGeom>
        </p:spPr>
      </p:pic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1287B34-8F76-413E-9550-92B73A28A5D3}"/>
              </a:ext>
            </a:extLst>
          </p:cNvPr>
          <p:cNvCxnSpPr>
            <a:cxnSpLocks/>
          </p:cNvCxnSpPr>
          <p:nvPr/>
        </p:nvCxnSpPr>
        <p:spPr>
          <a:xfrm>
            <a:off x="4863681" y="5150600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:a16="http://schemas.microsoft.com/office/drawing/2014/main" id="{5BEDE461-2400-46B4-B0C9-97546866D7F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539771" y="5383590"/>
            <a:ext cx="230795" cy="177047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55B1569F-19CD-4CA3-8CA5-CDD2524540F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425654" y="5472059"/>
            <a:ext cx="913851" cy="45719"/>
          </a:xfrm>
          <a:prstGeom prst="rect">
            <a:avLst/>
          </a:prstGeom>
        </p:spPr>
      </p:pic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7633BD6-3885-450B-B5B8-287631624928}"/>
              </a:ext>
            </a:extLst>
          </p:cNvPr>
          <p:cNvCxnSpPr>
            <a:cxnSpLocks/>
          </p:cNvCxnSpPr>
          <p:nvPr/>
        </p:nvCxnSpPr>
        <p:spPr>
          <a:xfrm>
            <a:off x="2900117" y="5145553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图片 97">
            <a:extLst>
              <a:ext uri="{FF2B5EF4-FFF2-40B4-BE49-F238E27FC236}">
                <a16:creationId xmlns:a16="http://schemas.microsoft.com/office/drawing/2014/main" id="{78C09FEE-8E92-420B-AC79-AA668591BF1D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835556" y="5386960"/>
            <a:ext cx="230798" cy="194119"/>
          </a:xfrm>
          <a:prstGeom prst="rect">
            <a:avLst/>
          </a:prstGeom>
        </p:spPr>
      </p:pic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88BC9AE-0646-4B1B-80E6-E7B7C8C89AB4}"/>
              </a:ext>
            </a:extLst>
          </p:cNvPr>
          <p:cNvCxnSpPr>
            <a:cxnSpLocks/>
          </p:cNvCxnSpPr>
          <p:nvPr/>
        </p:nvCxnSpPr>
        <p:spPr>
          <a:xfrm>
            <a:off x="1775570" y="3628306"/>
            <a:ext cx="4637" cy="547454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DC606E71-360F-4D1D-AEE8-9667B02DDA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65670"/>
              </p:ext>
            </p:extLst>
          </p:nvPr>
        </p:nvGraphicFramePr>
        <p:xfrm>
          <a:off x="5461000" y="2946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6" imgW="914400" imgH="198720" progId="Equation.DSMT4">
                  <p:embed/>
                </p:oleObj>
              </mc:Choice>
              <mc:Fallback>
                <p:oleObj name="Equation" r:id="rId1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61000" y="2946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" name="图片 107">
            <a:extLst>
              <a:ext uri="{FF2B5EF4-FFF2-40B4-BE49-F238E27FC236}">
                <a16:creationId xmlns:a16="http://schemas.microsoft.com/office/drawing/2014/main" id="{4B41C425-1B00-4F79-8C5E-57C3E48F6497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699111" y="4255112"/>
            <a:ext cx="429986" cy="204255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63948B6F-DDCE-4FFF-905B-A263D2F345FC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659241" y="4250416"/>
            <a:ext cx="359290" cy="204255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C8C3B237-4AEA-4E52-9F65-ED1E46C143FD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6096000" y="4271551"/>
            <a:ext cx="842803" cy="260623"/>
          </a:xfrm>
          <a:prstGeom prst="rect">
            <a:avLst/>
          </a:prstGeom>
        </p:spPr>
      </p:pic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5B7E177-E60C-4D38-BC63-248733A76242}"/>
              </a:ext>
            </a:extLst>
          </p:cNvPr>
          <p:cNvCxnSpPr>
            <a:cxnSpLocks/>
          </p:cNvCxnSpPr>
          <p:nvPr/>
        </p:nvCxnSpPr>
        <p:spPr>
          <a:xfrm>
            <a:off x="2707708" y="3617492"/>
            <a:ext cx="4637" cy="547454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57B3C52-8031-4D01-92FF-9D76D8F08816}"/>
              </a:ext>
            </a:extLst>
          </p:cNvPr>
          <p:cNvCxnSpPr>
            <a:cxnSpLocks/>
          </p:cNvCxnSpPr>
          <p:nvPr/>
        </p:nvCxnSpPr>
        <p:spPr>
          <a:xfrm>
            <a:off x="6133671" y="3611341"/>
            <a:ext cx="4637" cy="547454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35D5A0-95CF-40FC-85EA-786B53C15C79}"/>
              </a:ext>
            </a:extLst>
          </p:cNvPr>
          <p:cNvCxnSpPr>
            <a:cxnSpLocks/>
          </p:cNvCxnSpPr>
          <p:nvPr/>
        </p:nvCxnSpPr>
        <p:spPr>
          <a:xfrm>
            <a:off x="1775570" y="4487333"/>
            <a:ext cx="453502" cy="802817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1A8D367-670A-4012-B364-A479096A4CF2}"/>
              </a:ext>
            </a:extLst>
          </p:cNvPr>
          <p:cNvCxnSpPr>
            <a:cxnSpLocks/>
          </p:cNvCxnSpPr>
          <p:nvPr/>
        </p:nvCxnSpPr>
        <p:spPr>
          <a:xfrm flipH="1">
            <a:off x="2575303" y="4487333"/>
            <a:ext cx="146139" cy="784351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702A315-3700-4F8B-AD99-F46A3484A4C3}"/>
              </a:ext>
            </a:extLst>
          </p:cNvPr>
          <p:cNvCxnSpPr>
            <a:cxnSpLocks/>
          </p:cNvCxnSpPr>
          <p:nvPr/>
        </p:nvCxnSpPr>
        <p:spPr>
          <a:xfrm flipH="1">
            <a:off x="5194300" y="4548111"/>
            <a:ext cx="973668" cy="723573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图片 157">
            <a:extLst>
              <a:ext uri="{FF2B5EF4-FFF2-40B4-BE49-F238E27FC236}">
                <a16:creationId xmlns:a16="http://schemas.microsoft.com/office/drawing/2014/main" id="{39E2263F-F5B0-4CDB-998E-2F7829294A96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580253" y="5187078"/>
            <a:ext cx="218262" cy="235648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1EEDA2F9-A244-481A-AA30-675F34ACCC32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1417598" y="3367166"/>
            <a:ext cx="689567" cy="165229"/>
          </a:xfrm>
          <a:prstGeom prst="rect">
            <a:avLst/>
          </a:prstGeom>
        </p:spPr>
      </p:pic>
      <p:pic>
        <p:nvPicPr>
          <p:cNvPr id="160" name="图片 159">
            <a:extLst>
              <a:ext uri="{FF2B5EF4-FFF2-40B4-BE49-F238E27FC236}">
                <a16:creationId xmlns:a16="http://schemas.microsoft.com/office/drawing/2014/main" id="{4A219399-F26D-40E6-B514-7EE6C632193F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918" y="3366793"/>
            <a:ext cx="689567" cy="165229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B098DF9A-3122-4106-9B62-4ABF6A32C873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5461000" y="3367229"/>
            <a:ext cx="1364412" cy="2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9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5B8C9C9-92DF-46AE-89F5-F8B6BF7577B5}"/>
              </a:ext>
            </a:extLst>
          </p:cNvPr>
          <p:cNvSpPr/>
          <p:nvPr/>
        </p:nvSpPr>
        <p:spPr>
          <a:xfrm>
            <a:off x="4279900" y="1054100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70B2CD6-625B-4549-927F-42933ACF8E1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441700" y="1144886"/>
            <a:ext cx="853312" cy="103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F9E4025-2497-463C-8FF6-18CBFE1EF1A4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4367976" y="1144886"/>
            <a:ext cx="966024" cy="103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17021DD-6E13-4E4F-9314-2BB30EF0705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61676" y="3425568"/>
            <a:ext cx="68649" cy="68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058A99-54B2-457C-9FC8-6842988C3B1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83544" y="818377"/>
            <a:ext cx="2999088" cy="187411"/>
          </a:xfrm>
          <a:prstGeom prst="rect">
            <a:avLst/>
          </a:prstGeom>
        </p:spPr>
      </p:pic>
      <p:sp>
        <p:nvSpPr>
          <p:cNvPr id="72" name="椭圆 71">
            <a:extLst>
              <a:ext uri="{FF2B5EF4-FFF2-40B4-BE49-F238E27FC236}">
                <a16:creationId xmlns:a16="http://schemas.microsoft.com/office/drawing/2014/main" id="{0E7C1E25-0991-49DF-A2EE-DC7DBCAABE91}"/>
              </a:ext>
            </a:extLst>
          </p:cNvPr>
          <p:cNvSpPr/>
          <p:nvPr/>
        </p:nvSpPr>
        <p:spPr>
          <a:xfrm>
            <a:off x="3368736" y="2168823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7B767E3-4C68-4FDB-9E3E-8532E5AB7C83}"/>
              </a:ext>
            </a:extLst>
          </p:cNvPr>
          <p:cNvSpPr/>
          <p:nvPr/>
        </p:nvSpPr>
        <p:spPr>
          <a:xfrm>
            <a:off x="5303776" y="2168822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33C3311-0EB6-4EC9-BD1A-443C5F2A311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52" y="1936019"/>
            <a:ext cx="1460672" cy="1874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61D1C44-2112-49D9-8AF0-3630685E475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248102" y="1864865"/>
            <a:ext cx="1876141" cy="187411"/>
          </a:xfrm>
          <a:prstGeom prst="rect">
            <a:avLst/>
          </a:prstGeom>
        </p:spPr>
      </p:pic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5313BD0-5CF9-43FB-BE29-013FFFCF7F70}"/>
              </a:ext>
            </a:extLst>
          </p:cNvPr>
          <p:cNvCxnSpPr>
            <a:cxnSpLocks/>
          </p:cNvCxnSpPr>
          <p:nvPr/>
        </p:nvCxnSpPr>
        <p:spPr>
          <a:xfrm flipV="1">
            <a:off x="2545648" y="2249554"/>
            <a:ext cx="853312" cy="103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3C14F874-0488-4976-AF53-C7E7BF1946E3}"/>
              </a:ext>
            </a:extLst>
          </p:cNvPr>
          <p:cNvSpPr/>
          <p:nvPr/>
        </p:nvSpPr>
        <p:spPr>
          <a:xfrm>
            <a:off x="2472684" y="3263436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8EA4A3E-562E-4E1D-A96A-36124E31B16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3441872" y="2249555"/>
            <a:ext cx="434382" cy="10294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DB2F3EBD-10EB-45F3-8304-DB0348100D73}"/>
              </a:ext>
            </a:extLst>
          </p:cNvPr>
          <p:cNvSpPr/>
          <p:nvPr/>
        </p:nvSpPr>
        <p:spPr>
          <a:xfrm>
            <a:off x="3861142" y="3263436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7239063-EF22-4BFE-B76A-517ADE66DC8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39063" y="3432433"/>
            <a:ext cx="1013169" cy="1874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65D427C-85D2-498E-A848-F49E3F5C7A5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335375" y="3415192"/>
            <a:ext cx="942072" cy="187410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0881A35-663A-44D5-B565-E7F8574325B0}"/>
              </a:ext>
            </a:extLst>
          </p:cNvPr>
          <p:cNvCxnSpPr>
            <a:cxnSpLocks/>
          </p:cNvCxnSpPr>
          <p:nvPr/>
        </p:nvCxnSpPr>
        <p:spPr>
          <a:xfrm flipV="1">
            <a:off x="4902582" y="2256439"/>
            <a:ext cx="452788" cy="10483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A773DB2E-637D-4F4D-8454-1BFFED45D4F4}"/>
              </a:ext>
            </a:extLst>
          </p:cNvPr>
          <p:cNvSpPr/>
          <p:nvPr/>
        </p:nvSpPr>
        <p:spPr>
          <a:xfrm>
            <a:off x="4850988" y="3263436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1EFF6BA-7A0B-41A0-9654-8337EAEE742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459260" y="3415192"/>
            <a:ext cx="1199761" cy="174807"/>
          </a:xfrm>
          <a:prstGeom prst="rect">
            <a:avLst/>
          </a:prstGeom>
        </p:spPr>
      </p:pic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92DA0EE-746B-441F-B5E9-C49F1C99F233}"/>
              </a:ext>
            </a:extLst>
          </p:cNvPr>
          <p:cNvCxnSpPr>
            <a:cxnSpLocks/>
          </p:cNvCxnSpPr>
          <p:nvPr/>
        </p:nvCxnSpPr>
        <p:spPr>
          <a:xfrm flipH="1" flipV="1">
            <a:off x="5376740" y="2223922"/>
            <a:ext cx="966024" cy="103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4576DC09-C824-42E4-ABB7-4F911128F646}"/>
              </a:ext>
            </a:extLst>
          </p:cNvPr>
          <p:cNvSpPr/>
          <p:nvPr/>
        </p:nvSpPr>
        <p:spPr>
          <a:xfrm>
            <a:off x="6312540" y="3251615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4532FEE-CEA6-4B78-A5F2-B5D769A08D0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840834" y="3411689"/>
            <a:ext cx="1172090" cy="1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E8257E8-8A10-4C87-84B1-301164905E69}"/>
              </a:ext>
            </a:extLst>
          </p:cNvPr>
          <p:cNvSpPr/>
          <p:nvPr/>
        </p:nvSpPr>
        <p:spPr>
          <a:xfrm>
            <a:off x="4279900" y="1054100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D1CE94D-9648-4E9D-A5C9-40A57A45805E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441700" y="1144886"/>
            <a:ext cx="853312" cy="103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C01A93-5480-4C7E-9735-39415C4C8336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367976" y="1144886"/>
            <a:ext cx="966024" cy="103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63281900-D6F7-4856-9F77-69CFFDDC3B6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51" y="4287696"/>
            <a:ext cx="154348" cy="45719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AE2924B0-B9F5-4DF0-AE04-17400F3F3042}"/>
              </a:ext>
            </a:extLst>
          </p:cNvPr>
          <p:cNvSpPr/>
          <p:nvPr/>
        </p:nvSpPr>
        <p:spPr>
          <a:xfrm>
            <a:off x="3368736" y="2168823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EE4A4C-2FC7-42D3-A343-DE3094813197}"/>
              </a:ext>
            </a:extLst>
          </p:cNvPr>
          <p:cNvSpPr/>
          <p:nvPr/>
        </p:nvSpPr>
        <p:spPr>
          <a:xfrm>
            <a:off x="5303776" y="2168822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D60399-5186-40C9-BD0A-F5C1960D8E35}"/>
              </a:ext>
            </a:extLst>
          </p:cNvPr>
          <p:cNvCxnSpPr>
            <a:cxnSpLocks/>
          </p:cNvCxnSpPr>
          <p:nvPr/>
        </p:nvCxnSpPr>
        <p:spPr>
          <a:xfrm flipV="1">
            <a:off x="2545648" y="2249554"/>
            <a:ext cx="853312" cy="103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A81FCE3-5705-4C20-87BF-8530CAE8091F}"/>
              </a:ext>
            </a:extLst>
          </p:cNvPr>
          <p:cNvSpPr/>
          <p:nvPr/>
        </p:nvSpPr>
        <p:spPr>
          <a:xfrm>
            <a:off x="2472684" y="3263436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DDC0CC2-1284-451B-B1CF-5ECD3F33483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5214363" y="5480730"/>
            <a:ext cx="2123544" cy="87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9036069-2FD8-4A55-A99A-B4A7512C514C}"/>
              </a:ext>
            </a:extLst>
          </p:cNvPr>
          <p:cNvSpPr/>
          <p:nvPr/>
        </p:nvSpPr>
        <p:spPr>
          <a:xfrm>
            <a:off x="3861142" y="3263436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A9BAEC2-9097-4107-B713-633704DB8BCB}"/>
              </a:ext>
            </a:extLst>
          </p:cNvPr>
          <p:cNvCxnSpPr>
            <a:cxnSpLocks/>
          </p:cNvCxnSpPr>
          <p:nvPr/>
        </p:nvCxnSpPr>
        <p:spPr>
          <a:xfrm flipV="1">
            <a:off x="4902582" y="2256439"/>
            <a:ext cx="452788" cy="10483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D8E67749-952D-4F4B-ACE4-77FB76603CE0}"/>
              </a:ext>
            </a:extLst>
          </p:cNvPr>
          <p:cNvSpPr/>
          <p:nvPr/>
        </p:nvSpPr>
        <p:spPr>
          <a:xfrm>
            <a:off x="4850988" y="3263436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6EBA1B7-C041-4C00-BB2C-109FFFC1007F}"/>
              </a:ext>
            </a:extLst>
          </p:cNvPr>
          <p:cNvCxnSpPr>
            <a:cxnSpLocks/>
          </p:cNvCxnSpPr>
          <p:nvPr/>
        </p:nvCxnSpPr>
        <p:spPr>
          <a:xfrm flipH="1" flipV="1">
            <a:off x="5376740" y="2223922"/>
            <a:ext cx="966024" cy="103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7F6DAC03-DD66-4993-A5BD-86C4019FB7C4}"/>
              </a:ext>
            </a:extLst>
          </p:cNvPr>
          <p:cNvSpPr/>
          <p:nvPr/>
        </p:nvSpPr>
        <p:spPr>
          <a:xfrm>
            <a:off x="6312540" y="3251615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07EC1C9-29AE-4C66-A6D4-A67B26861D1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86" y="787721"/>
            <a:ext cx="311780" cy="26637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8E3F4C-A118-43FB-9FF4-B54AA15A4F4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08550" y="1809620"/>
            <a:ext cx="311780" cy="26637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F0352FC-8173-427C-B3B5-A3464415987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23414" y="1952527"/>
            <a:ext cx="311780" cy="26947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8DA6EC7-2107-4873-9D8B-BBB6C2B2851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264092" y="3485105"/>
            <a:ext cx="311780" cy="26637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B81B691-5310-43E3-8672-724A3705D0F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56846" y="3485105"/>
            <a:ext cx="311780" cy="26947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6D6121E-58F4-4F04-BDCE-B69948E4FBC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850988" y="3485105"/>
            <a:ext cx="311780" cy="26947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4E60F53-20B2-4AEE-A671-3E1F6BF55DDF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268835" y="3500023"/>
            <a:ext cx="311780" cy="2663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A3DBB36-B784-4F57-8B15-8C12A7585642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129920" y="4386596"/>
            <a:ext cx="311780" cy="269476"/>
          </a:xfrm>
          <a:prstGeom prst="rect">
            <a:avLst/>
          </a:prstGeom>
        </p:spPr>
      </p:pic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720598C-B8C9-4345-9E1D-1FAB0AB0C40F}"/>
              </a:ext>
            </a:extLst>
          </p:cNvPr>
          <p:cNvCxnSpPr>
            <a:cxnSpLocks/>
          </p:cNvCxnSpPr>
          <p:nvPr/>
        </p:nvCxnSpPr>
        <p:spPr>
          <a:xfrm flipH="1" flipV="1">
            <a:off x="2543847" y="3317096"/>
            <a:ext cx="434382" cy="1029458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D8330548-C530-40DE-9701-BB50F3B4D46F}"/>
              </a:ext>
            </a:extLst>
          </p:cNvPr>
          <p:cNvSpPr/>
          <p:nvPr/>
        </p:nvSpPr>
        <p:spPr>
          <a:xfrm>
            <a:off x="2946204" y="4333415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F716A92-B056-4DBC-B531-60E46A01CFD0}"/>
              </a:ext>
            </a:extLst>
          </p:cNvPr>
          <p:cNvSpPr/>
          <p:nvPr/>
        </p:nvSpPr>
        <p:spPr>
          <a:xfrm>
            <a:off x="5111174" y="5427548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8435810-14AC-4445-9766-6144AC4C1985}"/>
              </a:ext>
            </a:extLst>
          </p:cNvPr>
          <p:cNvSpPr/>
          <p:nvPr/>
        </p:nvSpPr>
        <p:spPr>
          <a:xfrm>
            <a:off x="4633616" y="5569165"/>
            <a:ext cx="10583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FD9A717-22B9-43B5-987A-228650BFD0A7}"/>
              </a:ext>
            </a:extLst>
          </p:cNvPr>
          <p:cNvSpPr/>
          <p:nvPr/>
        </p:nvSpPr>
        <p:spPr>
          <a:xfrm>
            <a:off x="7337907" y="5427548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6E68670-4DB2-4ABD-9ED7-19F42F0EE76B}"/>
              </a:ext>
            </a:extLst>
          </p:cNvPr>
          <p:cNvSpPr/>
          <p:nvPr/>
        </p:nvSpPr>
        <p:spPr>
          <a:xfrm>
            <a:off x="7126951" y="5569165"/>
            <a:ext cx="4219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B7AA81-2BC9-429F-8943-38167FD0D41E}"/>
              </a:ext>
            </a:extLst>
          </p:cNvPr>
          <p:cNvCxnSpPr>
            <a:cxnSpLocks/>
          </p:cNvCxnSpPr>
          <p:nvPr/>
        </p:nvCxnSpPr>
        <p:spPr>
          <a:xfrm flipH="1" flipV="1">
            <a:off x="3594272" y="2401955"/>
            <a:ext cx="434382" cy="10294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F148DF1C-5BE1-4479-AA1B-44DE04FF657C}"/>
              </a:ext>
            </a:extLst>
          </p:cNvPr>
          <p:cNvSpPr/>
          <p:nvPr/>
        </p:nvSpPr>
        <p:spPr>
          <a:xfrm>
            <a:off x="6769740" y="4517203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BAA8E7D-24DA-493B-BAD0-7AEA8ABA7CC8}"/>
              </a:ext>
            </a:extLst>
          </p:cNvPr>
          <p:cNvSpPr/>
          <p:nvPr/>
        </p:nvSpPr>
        <p:spPr>
          <a:xfrm>
            <a:off x="6872928" y="4107854"/>
            <a:ext cx="4090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9DF4F0B-4C4B-49F1-94A8-37F9F40066CE}"/>
              </a:ext>
            </a:extLst>
          </p:cNvPr>
          <p:cNvSpPr/>
          <p:nvPr/>
        </p:nvSpPr>
        <p:spPr>
          <a:xfrm>
            <a:off x="5493262" y="4525415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FA75C6-3E96-4F21-AFB3-C7C6F69B9CA5}"/>
              </a:ext>
            </a:extLst>
          </p:cNvPr>
          <p:cNvSpPr/>
          <p:nvPr/>
        </p:nvSpPr>
        <p:spPr>
          <a:xfrm>
            <a:off x="5596450" y="4116066"/>
            <a:ext cx="4090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07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47D55D5-6DE8-4E68-A073-E0642871643A}"/>
              </a:ext>
            </a:extLst>
          </p:cNvPr>
          <p:cNvCxnSpPr>
            <a:cxnSpLocks/>
          </p:cNvCxnSpPr>
          <p:nvPr/>
        </p:nvCxnSpPr>
        <p:spPr>
          <a:xfrm>
            <a:off x="1151467" y="5317067"/>
            <a:ext cx="368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A79CD19-FCCC-4934-8F82-478D3B73FC53}"/>
              </a:ext>
            </a:extLst>
          </p:cNvPr>
          <p:cNvCxnSpPr>
            <a:cxnSpLocks/>
          </p:cNvCxnSpPr>
          <p:nvPr/>
        </p:nvCxnSpPr>
        <p:spPr>
          <a:xfrm flipV="1">
            <a:off x="1549400" y="2446867"/>
            <a:ext cx="0" cy="3314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2477AC0-916B-42E5-8043-320E62CB63C1}"/>
              </a:ext>
            </a:extLst>
          </p:cNvPr>
          <p:cNvSpPr/>
          <p:nvPr/>
        </p:nvSpPr>
        <p:spPr>
          <a:xfrm>
            <a:off x="2128736" y="4610100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655ACE-3379-4E34-A5DA-F0817CD3B75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4" y="4798865"/>
            <a:ext cx="232996" cy="279695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DC668A0E-07AA-452A-9B6E-05C27FDACC63}"/>
              </a:ext>
            </a:extLst>
          </p:cNvPr>
          <p:cNvSpPr/>
          <p:nvPr/>
        </p:nvSpPr>
        <p:spPr>
          <a:xfrm>
            <a:off x="2760460" y="3219154"/>
            <a:ext cx="103188" cy="106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C272293-4A4A-4A07-84C3-043F65BAA836}"/>
              </a:ext>
            </a:extLst>
          </p:cNvPr>
          <p:cNvSpPr/>
          <p:nvPr/>
        </p:nvSpPr>
        <p:spPr>
          <a:xfrm>
            <a:off x="3191719" y="3204871"/>
            <a:ext cx="103188" cy="106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4E9B8D5-211A-48BF-9E9E-A22212DB2C4C}"/>
              </a:ext>
            </a:extLst>
          </p:cNvPr>
          <p:cNvSpPr/>
          <p:nvPr/>
        </p:nvSpPr>
        <p:spPr>
          <a:xfrm>
            <a:off x="3044733" y="3851317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3FBB315-CDD2-4D4F-A35C-7534137D3CE0}"/>
              </a:ext>
            </a:extLst>
          </p:cNvPr>
          <p:cNvSpPr/>
          <p:nvPr/>
        </p:nvSpPr>
        <p:spPr>
          <a:xfrm>
            <a:off x="3429370" y="3674371"/>
            <a:ext cx="103188" cy="106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38DE873-3182-4CB7-A7F8-737BF19478D9}"/>
              </a:ext>
            </a:extLst>
          </p:cNvPr>
          <p:cNvSpPr/>
          <p:nvPr/>
        </p:nvSpPr>
        <p:spPr>
          <a:xfrm>
            <a:off x="3227961" y="4205262"/>
            <a:ext cx="103188" cy="106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36CD546-091E-43B9-AC52-38DFD89E6111}"/>
              </a:ext>
            </a:extLst>
          </p:cNvPr>
          <p:cNvSpPr/>
          <p:nvPr/>
        </p:nvSpPr>
        <p:spPr>
          <a:xfrm>
            <a:off x="2605678" y="3911599"/>
            <a:ext cx="103188" cy="106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1C43911-6495-4149-8963-4A7C1D960051}"/>
              </a:ext>
            </a:extLst>
          </p:cNvPr>
          <p:cNvCxnSpPr>
            <a:cxnSpLocks/>
            <a:stCxn id="36" idx="6"/>
          </p:cNvCxnSpPr>
          <p:nvPr/>
        </p:nvCxnSpPr>
        <p:spPr>
          <a:xfrm flipV="1">
            <a:off x="2231924" y="3964031"/>
            <a:ext cx="2167356" cy="69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7CC56D4-1CFF-413C-9A1E-9E1F7D3BDA3E}"/>
              </a:ext>
            </a:extLst>
          </p:cNvPr>
          <p:cNvCxnSpPr>
            <a:cxnSpLocks/>
            <a:stCxn id="36" idx="6"/>
          </p:cNvCxnSpPr>
          <p:nvPr/>
        </p:nvCxnSpPr>
        <p:spPr>
          <a:xfrm flipV="1">
            <a:off x="2231924" y="2600960"/>
            <a:ext cx="784124" cy="2062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0CFD891-C8A5-439E-BFE1-B3E62159805D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>
            <a:off x="2863648" y="3258053"/>
            <a:ext cx="328071" cy="142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E67EDB1-F6A6-4405-B5FD-F9106F56557C}"/>
              </a:ext>
            </a:extLst>
          </p:cNvPr>
          <p:cNvCxnSpPr>
            <a:cxnSpLocks/>
            <a:stCxn id="44" idx="3"/>
            <a:endCxn id="56" idx="0"/>
          </p:cNvCxnSpPr>
          <p:nvPr/>
        </p:nvCxnSpPr>
        <p:spPr>
          <a:xfrm flipH="1">
            <a:off x="2657272" y="3309940"/>
            <a:ext cx="118300" cy="6016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2D0FB1B-EDF7-4C85-9D91-44F9FB802703}"/>
              </a:ext>
            </a:extLst>
          </p:cNvPr>
          <p:cNvCxnSpPr>
            <a:cxnSpLocks/>
            <a:stCxn id="56" idx="5"/>
            <a:endCxn id="55" idx="2"/>
          </p:cNvCxnSpPr>
          <p:nvPr/>
        </p:nvCxnSpPr>
        <p:spPr>
          <a:xfrm>
            <a:off x="2693754" y="4002385"/>
            <a:ext cx="534207" cy="256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E719CF2-C513-4EE9-A971-75B36B1A98C2}"/>
              </a:ext>
            </a:extLst>
          </p:cNvPr>
          <p:cNvCxnSpPr>
            <a:cxnSpLocks/>
            <a:stCxn id="55" idx="7"/>
            <a:endCxn id="54" idx="4"/>
          </p:cNvCxnSpPr>
          <p:nvPr/>
        </p:nvCxnSpPr>
        <p:spPr>
          <a:xfrm flipV="1">
            <a:off x="3316037" y="3780734"/>
            <a:ext cx="164927" cy="440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EBC2868-2B49-4CA5-9649-BBABB68F7D15}"/>
              </a:ext>
            </a:extLst>
          </p:cNvPr>
          <p:cNvCxnSpPr>
            <a:cxnSpLocks/>
            <a:stCxn id="54" idx="0"/>
            <a:endCxn id="45" idx="5"/>
          </p:cNvCxnSpPr>
          <p:nvPr/>
        </p:nvCxnSpPr>
        <p:spPr>
          <a:xfrm flipH="1" flipV="1">
            <a:off x="3279795" y="3295657"/>
            <a:ext cx="201169" cy="3787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4D62B1E-52BC-40D7-BA14-DF2130B9F05C}"/>
              </a:ext>
            </a:extLst>
          </p:cNvPr>
          <p:cNvCxnSpPr>
            <a:cxnSpLocks/>
            <a:stCxn id="46" idx="2"/>
            <a:endCxn id="56" idx="7"/>
          </p:cNvCxnSpPr>
          <p:nvPr/>
        </p:nvCxnSpPr>
        <p:spPr>
          <a:xfrm flipH="1">
            <a:off x="2693754" y="3904499"/>
            <a:ext cx="350979" cy="22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359AFBD-082F-4166-B3D3-5ED8BEE68553}"/>
              </a:ext>
            </a:extLst>
          </p:cNvPr>
          <p:cNvCxnSpPr>
            <a:cxnSpLocks/>
          </p:cNvCxnSpPr>
          <p:nvPr/>
        </p:nvCxnSpPr>
        <p:spPr>
          <a:xfrm flipH="1" flipV="1">
            <a:off x="2815833" y="3324223"/>
            <a:ext cx="247791" cy="541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908E91D-7D79-47BF-AC25-DC3369A7B690}"/>
              </a:ext>
            </a:extLst>
          </p:cNvPr>
          <p:cNvCxnSpPr>
            <a:cxnSpLocks/>
            <a:stCxn id="46" idx="0"/>
            <a:endCxn id="45" idx="4"/>
          </p:cNvCxnSpPr>
          <p:nvPr/>
        </p:nvCxnSpPr>
        <p:spPr>
          <a:xfrm flipV="1">
            <a:off x="3096327" y="3311234"/>
            <a:ext cx="146986" cy="540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90D61E8-39BE-4B62-8BF6-98AF23CB1551}"/>
              </a:ext>
            </a:extLst>
          </p:cNvPr>
          <p:cNvCxnSpPr>
            <a:cxnSpLocks/>
            <a:stCxn id="46" idx="7"/>
            <a:endCxn id="54" idx="2"/>
          </p:cNvCxnSpPr>
          <p:nvPr/>
        </p:nvCxnSpPr>
        <p:spPr>
          <a:xfrm flipV="1">
            <a:off x="3132809" y="3727553"/>
            <a:ext cx="296561" cy="13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972A3DB-B451-478C-9319-92D265360BAE}"/>
              </a:ext>
            </a:extLst>
          </p:cNvPr>
          <p:cNvCxnSpPr>
            <a:cxnSpLocks/>
            <a:stCxn id="46" idx="5"/>
            <a:endCxn id="55" idx="1"/>
          </p:cNvCxnSpPr>
          <p:nvPr/>
        </p:nvCxnSpPr>
        <p:spPr>
          <a:xfrm>
            <a:off x="3132809" y="3942103"/>
            <a:ext cx="110264" cy="278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2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椭圆 260">
            <a:extLst>
              <a:ext uri="{FF2B5EF4-FFF2-40B4-BE49-F238E27FC236}">
                <a16:creationId xmlns:a16="http://schemas.microsoft.com/office/drawing/2014/main" id="{FD059E27-4870-4327-8F53-A0EFE93E6E23}"/>
              </a:ext>
            </a:extLst>
          </p:cNvPr>
          <p:cNvSpPr/>
          <p:nvPr/>
        </p:nvSpPr>
        <p:spPr>
          <a:xfrm>
            <a:off x="0" y="0"/>
            <a:ext cx="103188" cy="106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839B0DCA-2CF8-4CF8-9FEA-DA667D71FF1C}"/>
              </a:ext>
            </a:extLst>
          </p:cNvPr>
          <p:cNvSpPr/>
          <p:nvPr/>
        </p:nvSpPr>
        <p:spPr>
          <a:xfrm>
            <a:off x="0" y="1031494"/>
            <a:ext cx="103188" cy="106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DF5D3114-2635-493A-8C11-C300BA4FE822}"/>
              </a:ext>
            </a:extLst>
          </p:cNvPr>
          <p:cNvSpPr/>
          <p:nvPr/>
        </p:nvSpPr>
        <p:spPr>
          <a:xfrm>
            <a:off x="1303272" y="901260"/>
            <a:ext cx="103188" cy="106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D388FA61-B9C5-4900-BE4D-7644F66F8C07}"/>
              </a:ext>
            </a:extLst>
          </p:cNvPr>
          <p:cNvSpPr/>
          <p:nvPr/>
        </p:nvSpPr>
        <p:spPr>
          <a:xfrm>
            <a:off x="427187" y="1569697"/>
            <a:ext cx="103188" cy="106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8F8EE6D4-C3EA-4753-A078-1AD9075D9435}"/>
              </a:ext>
            </a:extLst>
          </p:cNvPr>
          <p:cNvSpPr/>
          <p:nvPr/>
        </p:nvSpPr>
        <p:spPr>
          <a:xfrm>
            <a:off x="1349580" y="2088247"/>
            <a:ext cx="103188" cy="106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8F53603C-3792-43BD-9EE6-FA9B74DFD43C}"/>
              </a:ext>
            </a:extLst>
          </p:cNvPr>
          <p:cNvSpPr/>
          <p:nvPr/>
        </p:nvSpPr>
        <p:spPr>
          <a:xfrm>
            <a:off x="1956529" y="981033"/>
            <a:ext cx="103188" cy="106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DCC1C218-1CB6-4B68-8692-D0D0BD88FE8B}"/>
              </a:ext>
            </a:extLst>
          </p:cNvPr>
          <p:cNvSpPr/>
          <p:nvPr/>
        </p:nvSpPr>
        <p:spPr>
          <a:xfrm>
            <a:off x="1956529" y="1743316"/>
            <a:ext cx="103188" cy="106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75B7EAF8-DDA8-46F9-9BEB-BC7F66F3D659}"/>
              </a:ext>
            </a:extLst>
          </p:cNvPr>
          <p:cNvCxnSpPr>
            <a:cxnSpLocks/>
            <a:stCxn id="261" idx="6"/>
            <a:endCxn id="266" idx="1"/>
          </p:cNvCxnSpPr>
          <p:nvPr/>
        </p:nvCxnSpPr>
        <p:spPr>
          <a:xfrm>
            <a:off x="103188" y="53182"/>
            <a:ext cx="1868453" cy="94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A48DF9C1-0E51-4CA0-9078-8C78786DA6BE}"/>
              </a:ext>
            </a:extLst>
          </p:cNvPr>
          <p:cNvCxnSpPr>
            <a:cxnSpLocks/>
            <a:stCxn id="261" idx="5"/>
            <a:endCxn id="263" idx="1"/>
          </p:cNvCxnSpPr>
          <p:nvPr/>
        </p:nvCxnSpPr>
        <p:spPr>
          <a:xfrm>
            <a:off x="88076" y="90786"/>
            <a:ext cx="1230308" cy="826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C1D7F867-5119-4565-B04B-754325F51D25}"/>
              </a:ext>
            </a:extLst>
          </p:cNvPr>
          <p:cNvCxnSpPr>
            <a:cxnSpLocks/>
            <a:stCxn id="264" idx="6"/>
            <a:endCxn id="267" idx="2"/>
          </p:cNvCxnSpPr>
          <p:nvPr/>
        </p:nvCxnSpPr>
        <p:spPr>
          <a:xfrm>
            <a:off x="530375" y="1622879"/>
            <a:ext cx="1426154" cy="173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4EC0FE98-1F41-4CC4-8571-56BE2C4C605F}"/>
              </a:ext>
            </a:extLst>
          </p:cNvPr>
          <p:cNvCxnSpPr>
            <a:cxnSpLocks/>
            <a:stCxn id="264" idx="5"/>
            <a:endCxn id="265" idx="1"/>
          </p:cNvCxnSpPr>
          <p:nvPr/>
        </p:nvCxnSpPr>
        <p:spPr>
          <a:xfrm>
            <a:off x="515263" y="1660483"/>
            <a:ext cx="849429" cy="443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3F02EE6B-719F-41D0-A371-28F36EBFA334}"/>
              </a:ext>
            </a:extLst>
          </p:cNvPr>
          <p:cNvCxnSpPr>
            <a:cxnSpLocks/>
            <a:stCxn id="261" idx="4"/>
            <a:endCxn id="264" idx="1"/>
          </p:cNvCxnSpPr>
          <p:nvPr/>
        </p:nvCxnSpPr>
        <p:spPr>
          <a:xfrm>
            <a:off x="51594" y="106363"/>
            <a:ext cx="390705" cy="1478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B27A144-7564-44D3-9A9B-4811534C9B81}"/>
              </a:ext>
            </a:extLst>
          </p:cNvPr>
          <p:cNvCxnSpPr>
            <a:cxnSpLocks/>
            <a:stCxn id="263" idx="5"/>
            <a:endCxn id="267" idx="1"/>
          </p:cNvCxnSpPr>
          <p:nvPr/>
        </p:nvCxnSpPr>
        <p:spPr>
          <a:xfrm>
            <a:off x="1391348" y="992046"/>
            <a:ext cx="580293" cy="766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872A705C-E08F-4412-B101-5F477885E9FF}"/>
              </a:ext>
            </a:extLst>
          </p:cNvPr>
          <p:cNvCxnSpPr>
            <a:cxnSpLocks/>
            <a:stCxn id="263" idx="6"/>
            <a:endCxn id="266" idx="2"/>
          </p:cNvCxnSpPr>
          <p:nvPr/>
        </p:nvCxnSpPr>
        <p:spPr>
          <a:xfrm>
            <a:off x="1406460" y="954442"/>
            <a:ext cx="550069" cy="79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E32D7649-944F-44AE-80F2-A55890CE58DD}"/>
              </a:ext>
            </a:extLst>
          </p:cNvPr>
          <p:cNvCxnSpPr>
            <a:cxnSpLocks/>
            <a:stCxn id="264" idx="7"/>
            <a:endCxn id="263" idx="3"/>
          </p:cNvCxnSpPr>
          <p:nvPr/>
        </p:nvCxnSpPr>
        <p:spPr>
          <a:xfrm flipV="1">
            <a:off x="515263" y="992046"/>
            <a:ext cx="803121" cy="593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1A8440FF-8562-4722-9507-136CAA0F5FB8}"/>
              </a:ext>
            </a:extLst>
          </p:cNvPr>
          <p:cNvCxnSpPr>
            <a:cxnSpLocks/>
            <a:stCxn id="265" idx="1"/>
            <a:endCxn id="264" idx="5"/>
          </p:cNvCxnSpPr>
          <p:nvPr/>
        </p:nvCxnSpPr>
        <p:spPr>
          <a:xfrm flipH="1" flipV="1">
            <a:off x="515263" y="1660483"/>
            <a:ext cx="849429" cy="443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6812C0E-27F4-4683-93AF-9CA995EA73CC}"/>
              </a:ext>
            </a:extLst>
          </p:cNvPr>
          <p:cNvCxnSpPr>
            <a:cxnSpLocks/>
            <a:stCxn id="265" idx="0"/>
            <a:endCxn id="263" idx="4"/>
          </p:cNvCxnSpPr>
          <p:nvPr/>
        </p:nvCxnSpPr>
        <p:spPr>
          <a:xfrm flipH="1" flipV="1">
            <a:off x="1354866" y="1007623"/>
            <a:ext cx="46308" cy="108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61A632BA-D2E2-43AD-87A8-3749D679210C}"/>
              </a:ext>
            </a:extLst>
          </p:cNvPr>
          <p:cNvCxnSpPr>
            <a:cxnSpLocks/>
            <a:stCxn id="265" idx="6"/>
            <a:endCxn id="267" idx="3"/>
          </p:cNvCxnSpPr>
          <p:nvPr/>
        </p:nvCxnSpPr>
        <p:spPr>
          <a:xfrm flipV="1">
            <a:off x="1452768" y="1834102"/>
            <a:ext cx="518873" cy="307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590F1085-B9FD-4535-8C18-F228DA63466D}"/>
              </a:ext>
            </a:extLst>
          </p:cNvPr>
          <p:cNvCxnSpPr>
            <a:cxnSpLocks/>
            <a:stCxn id="267" idx="1"/>
            <a:endCxn id="263" idx="5"/>
          </p:cNvCxnSpPr>
          <p:nvPr/>
        </p:nvCxnSpPr>
        <p:spPr>
          <a:xfrm flipH="1" flipV="1">
            <a:off x="1391348" y="992046"/>
            <a:ext cx="580293" cy="766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714CE480-D15D-45A5-A572-7586EB465396}"/>
              </a:ext>
            </a:extLst>
          </p:cNvPr>
          <p:cNvCxnSpPr>
            <a:cxnSpLocks/>
            <a:stCxn id="267" idx="3"/>
            <a:endCxn id="265" idx="6"/>
          </p:cNvCxnSpPr>
          <p:nvPr/>
        </p:nvCxnSpPr>
        <p:spPr>
          <a:xfrm flipH="1">
            <a:off x="1452768" y="1834102"/>
            <a:ext cx="518873" cy="307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5A0251E5-3011-4969-B1E5-A478285B9BC1}"/>
              </a:ext>
            </a:extLst>
          </p:cNvPr>
          <p:cNvCxnSpPr>
            <a:cxnSpLocks/>
            <a:stCxn id="267" idx="0"/>
            <a:endCxn id="266" idx="4"/>
          </p:cNvCxnSpPr>
          <p:nvPr/>
        </p:nvCxnSpPr>
        <p:spPr>
          <a:xfrm flipV="1">
            <a:off x="2008123" y="1087396"/>
            <a:ext cx="0" cy="655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B440ED56-020B-4F50-9C81-FB2B5B2F8D7F}"/>
              </a:ext>
            </a:extLst>
          </p:cNvPr>
          <p:cNvCxnSpPr>
            <a:cxnSpLocks/>
            <a:stCxn id="266" idx="2"/>
            <a:endCxn id="263" idx="6"/>
          </p:cNvCxnSpPr>
          <p:nvPr/>
        </p:nvCxnSpPr>
        <p:spPr>
          <a:xfrm flipH="1" flipV="1">
            <a:off x="1406460" y="954442"/>
            <a:ext cx="550069" cy="7977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A4B3A22-4B77-47E8-A20C-65DBCECF472C}"/>
              </a:ext>
            </a:extLst>
          </p:cNvPr>
          <p:cNvCxnSpPr>
            <a:cxnSpLocks/>
            <a:stCxn id="266" idx="4"/>
            <a:endCxn id="267" idx="0"/>
          </p:cNvCxnSpPr>
          <p:nvPr/>
        </p:nvCxnSpPr>
        <p:spPr>
          <a:xfrm>
            <a:off x="2008123" y="1087396"/>
            <a:ext cx="0" cy="655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7FD5A081-6DE0-4E2D-9E2F-5C28BF820B0D}"/>
              </a:ext>
            </a:extLst>
          </p:cNvPr>
          <p:cNvCxnSpPr>
            <a:cxnSpLocks/>
            <a:stCxn id="266" idx="3"/>
            <a:endCxn id="265" idx="7"/>
          </p:cNvCxnSpPr>
          <p:nvPr/>
        </p:nvCxnSpPr>
        <p:spPr>
          <a:xfrm flipH="1">
            <a:off x="1437656" y="1071819"/>
            <a:ext cx="533985" cy="10320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" name="图片 284">
            <a:extLst>
              <a:ext uri="{FF2B5EF4-FFF2-40B4-BE49-F238E27FC236}">
                <a16:creationId xmlns:a16="http://schemas.microsoft.com/office/drawing/2014/main" id="{84AD316A-A6ED-4C6E-B4C9-25C844442B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911"/>
            <a:ext cx="143840" cy="166368"/>
          </a:xfrm>
          <a:prstGeom prst="rect">
            <a:avLst/>
          </a:prstGeom>
        </p:spPr>
      </p:pic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5B46656-46F4-4172-A1DD-49300BE02537}"/>
              </a:ext>
            </a:extLst>
          </p:cNvPr>
          <p:cNvCxnSpPr>
            <a:cxnSpLocks/>
          </p:cNvCxnSpPr>
          <p:nvPr/>
        </p:nvCxnSpPr>
        <p:spPr>
          <a:xfrm flipH="1">
            <a:off x="530375" y="987482"/>
            <a:ext cx="803121" cy="59322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99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>
            <a:extLst>
              <a:ext uri="{FF2B5EF4-FFF2-40B4-BE49-F238E27FC236}">
                <a16:creationId xmlns:a16="http://schemas.microsoft.com/office/drawing/2014/main" id="{675F50C3-2898-4F60-B228-8F437B21364E}"/>
              </a:ext>
            </a:extLst>
          </p:cNvPr>
          <p:cNvSpPr/>
          <p:nvPr/>
        </p:nvSpPr>
        <p:spPr>
          <a:xfrm>
            <a:off x="0" y="-5855"/>
            <a:ext cx="103188" cy="106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7C58D2B-7D7F-4A8A-A99F-43B128F8292E}"/>
              </a:ext>
            </a:extLst>
          </p:cNvPr>
          <p:cNvSpPr/>
          <p:nvPr/>
        </p:nvSpPr>
        <p:spPr>
          <a:xfrm>
            <a:off x="0" y="1025639"/>
            <a:ext cx="103188" cy="106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DD66B15-BCA5-46D9-BC29-40213575EAC2}"/>
              </a:ext>
            </a:extLst>
          </p:cNvPr>
          <p:cNvSpPr/>
          <p:nvPr/>
        </p:nvSpPr>
        <p:spPr>
          <a:xfrm>
            <a:off x="1303272" y="895405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C1AEB60-31DC-4DE3-845D-801EBE524C18}"/>
              </a:ext>
            </a:extLst>
          </p:cNvPr>
          <p:cNvSpPr/>
          <p:nvPr/>
        </p:nvSpPr>
        <p:spPr>
          <a:xfrm>
            <a:off x="427187" y="1563842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2914DE-E4AF-4187-A5C3-74B2DE70BCD9}"/>
              </a:ext>
            </a:extLst>
          </p:cNvPr>
          <p:cNvSpPr/>
          <p:nvPr/>
        </p:nvSpPr>
        <p:spPr>
          <a:xfrm>
            <a:off x="1349580" y="2082392"/>
            <a:ext cx="103188" cy="106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561432E-36EB-40E4-AF1A-C3E3852CB790}"/>
              </a:ext>
            </a:extLst>
          </p:cNvPr>
          <p:cNvSpPr/>
          <p:nvPr/>
        </p:nvSpPr>
        <p:spPr>
          <a:xfrm>
            <a:off x="1956529" y="975178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F8E98DA-F45D-4859-8296-4701408B8445}"/>
              </a:ext>
            </a:extLst>
          </p:cNvPr>
          <p:cNvSpPr/>
          <p:nvPr/>
        </p:nvSpPr>
        <p:spPr>
          <a:xfrm>
            <a:off x="1956529" y="1737461"/>
            <a:ext cx="103188" cy="10636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58EC44-1621-4953-A31D-8100B61C95ED}"/>
              </a:ext>
            </a:extLst>
          </p:cNvPr>
          <p:cNvCxnSpPr>
            <a:cxnSpLocks/>
            <a:stCxn id="24" idx="6"/>
            <a:endCxn id="37" idx="1"/>
          </p:cNvCxnSpPr>
          <p:nvPr/>
        </p:nvCxnSpPr>
        <p:spPr>
          <a:xfrm>
            <a:off x="103188" y="47327"/>
            <a:ext cx="1868453" cy="94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4596498-9043-442F-B46E-E9BAFF83AC8C}"/>
              </a:ext>
            </a:extLst>
          </p:cNvPr>
          <p:cNvCxnSpPr>
            <a:cxnSpLocks/>
            <a:stCxn id="24" idx="5"/>
            <a:endCxn id="30" idx="1"/>
          </p:cNvCxnSpPr>
          <p:nvPr/>
        </p:nvCxnSpPr>
        <p:spPr>
          <a:xfrm>
            <a:off x="88076" y="84931"/>
            <a:ext cx="1230308" cy="826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98F9194-C573-4BE4-8716-89EA76D0D397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530375" y="1617024"/>
            <a:ext cx="1426154" cy="17361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1756090-9E2E-4753-8FAF-EA8BE8BA45AA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515263" y="1654628"/>
            <a:ext cx="849429" cy="4433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EAD80A8-E005-433B-90DB-EF508B018B83}"/>
              </a:ext>
            </a:extLst>
          </p:cNvPr>
          <p:cNvCxnSpPr>
            <a:cxnSpLocks/>
            <a:stCxn id="24" idx="4"/>
            <a:endCxn id="31" idx="1"/>
          </p:cNvCxnSpPr>
          <p:nvPr/>
        </p:nvCxnSpPr>
        <p:spPr>
          <a:xfrm>
            <a:off x="51594" y="100508"/>
            <a:ext cx="390705" cy="1478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879FC-B63A-4BCD-8422-ACF325CDCB0F}"/>
              </a:ext>
            </a:extLst>
          </p:cNvPr>
          <p:cNvCxnSpPr>
            <a:cxnSpLocks/>
            <a:stCxn id="30" idx="5"/>
            <a:endCxn id="39" idx="1"/>
          </p:cNvCxnSpPr>
          <p:nvPr/>
        </p:nvCxnSpPr>
        <p:spPr>
          <a:xfrm>
            <a:off x="1391348" y="986191"/>
            <a:ext cx="580293" cy="76684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C51C004-09A8-4ABA-9204-42C5B6A59369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1406460" y="948587"/>
            <a:ext cx="550069" cy="797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FDBDB29F-D020-446A-B88C-7ADC4609C9CD}"/>
              </a:ext>
            </a:extLst>
          </p:cNvPr>
          <p:cNvCxnSpPr>
            <a:cxnSpLocks/>
            <a:stCxn id="31" idx="7"/>
            <a:endCxn id="30" idx="3"/>
          </p:cNvCxnSpPr>
          <p:nvPr/>
        </p:nvCxnSpPr>
        <p:spPr>
          <a:xfrm flipV="1">
            <a:off x="515263" y="986191"/>
            <a:ext cx="803121" cy="5932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DCB37F5-C725-4477-B8AC-68E3104ED4F2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515263" y="1654628"/>
            <a:ext cx="849429" cy="44334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7F6000F-082F-4EF8-BFAB-2256C36A5D7F}"/>
              </a:ext>
            </a:extLst>
          </p:cNvPr>
          <p:cNvCxnSpPr>
            <a:cxnSpLocks/>
            <a:stCxn id="33" idx="0"/>
            <a:endCxn id="30" idx="4"/>
          </p:cNvCxnSpPr>
          <p:nvPr/>
        </p:nvCxnSpPr>
        <p:spPr>
          <a:xfrm flipH="1" flipV="1">
            <a:off x="1354866" y="1001768"/>
            <a:ext cx="46308" cy="10806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9E1159A-4903-4726-B7F0-7C3B4182AF2D}"/>
              </a:ext>
            </a:extLst>
          </p:cNvPr>
          <p:cNvCxnSpPr>
            <a:cxnSpLocks/>
            <a:stCxn id="33" idx="6"/>
            <a:endCxn id="39" idx="3"/>
          </p:cNvCxnSpPr>
          <p:nvPr/>
        </p:nvCxnSpPr>
        <p:spPr>
          <a:xfrm flipV="1">
            <a:off x="1452768" y="1828247"/>
            <a:ext cx="518873" cy="307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25C1CF9-73B8-4722-9EF6-D9A47CEC40FD}"/>
              </a:ext>
            </a:extLst>
          </p:cNvPr>
          <p:cNvCxnSpPr>
            <a:cxnSpLocks/>
            <a:stCxn id="39" idx="1"/>
            <a:endCxn id="30" idx="5"/>
          </p:cNvCxnSpPr>
          <p:nvPr/>
        </p:nvCxnSpPr>
        <p:spPr>
          <a:xfrm flipH="1" flipV="1">
            <a:off x="1391348" y="986191"/>
            <a:ext cx="580293" cy="76684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C89A5B9-726E-4BBB-A0EF-4587D00766FA}"/>
              </a:ext>
            </a:extLst>
          </p:cNvPr>
          <p:cNvCxnSpPr>
            <a:cxnSpLocks/>
            <a:stCxn id="39" idx="3"/>
            <a:endCxn id="33" idx="6"/>
          </p:cNvCxnSpPr>
          <p:nvPr/>
        </p:nvCxnSpPr>
        <p:spPr>
          <a:xfrm flipH="1">
            <a:off x="1452768" y="1828247"/>
            <a:ext cx="518873" cy="307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B1D4C69A-0BE1-410C-B199-0FAC7FDBD17D}"/>
              </a:ext>
            </a:extLst>
          </p:cNvPr>
          <p:cNvCxnSpPr>
            <a:cxnSpLocks/>
            <a:stCxn id="39" idx="0"/>
            <a:endCxn id="37" idx="4"/>
          </p:cNvCxnSpPr>
          <p:nvPr/>
        </p:nvCxnSpPr>
        <p:spPr>
          <a:xfrm flipV="1">
            <a:off x="2008123" y="1081541"/>
            <a:ext cx="0" cy="6559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1F01C3D4-93AC-40D3-82AD-D8E81F274849}"/>
              </a:ext>
            </a:extLst>
          </p:cNvPr>
          <p:cNvCxnSpPr>
            <a:cxnSpLocks/>
            <a:stCxn id="37" idx="2"/>
            <a:endCxn id="30" idx="6"/>
          </p:cNvCxnSpPr>
          <p:nvPr/>
        </p:nvCxnSpPr>
        <p:spPr>
          <a:xfrm flipH="1" flipV="1">
            <a:off x="1406460" y="948587"/>
            <a:ext cx="550069" cy="797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39F34DCB-4067-4482-AD15-2EAC7CD3E8BD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2008123" y="1081541"/>
            <a:ext cx="0" cy="65592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E1CC247F-6A65-436D-B7CA-F3737D8DD8B3}"/>
              </a:ext>
            </a:extLst>
          </p:cNvPr>
          <p:cNvCxnSpPr>
            <a:cxnSpLocks/>
            <a:stCxn id="37" idx="3"/>
            <a:endCxn id="33" idx="7"/>
          </p:cNvCxnSpPr>
          <p:nvPr/>
        </p:nvCxnSpPr>
        <p:spPr>
          <a:xfrm flipH="1">
            <a:off x="1437656" y="1065964"/>
            <a:ext cx="533985" cy="10320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图片 200">
            <a:extLst>
              <a:ext uri="{FF2B5EF4-FFF2-40B4-BE49-F238E27FC236}">
                <a16:creationId xmlns:a16="http://schemas.microsoft.com/office/drawing/2014/main" id="{5567F6F5-1732-475F-9D9F-9F4BAFC36A5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056"/>
            <a:ext cx="143840" cy="166368"/>
          </a:xfrm>
          <a:prstGeom prst="rect">
            <a:avLst/>
          </a:prstGeom>
        </p:spPr>
      </p:pic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8E67A-6D78-4F9F-9D0C-CBAD966D6E4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515263" y="986191"/>
            <a:ext cx="803121" cy="5932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FD059E27-4870-4327-8F53-A0EFE93E6E23}"/>
              </a:ext>
            </a:extLst>
          </p:cNvPr>
          <p:cNvSpPr/>
          <p:nvPr/>
        </p:nvSpPr>
        <p:spPr>
          <a:xfrm>
            <a:off x="4036283" y="47327"/>
            <a:ext cx="103188" cy="106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839B0DCA-2CF8-4CF8-9FEA-DA667D71FF1C}"/>
              </a:ext>
            </a:extLst>
          </p:cNvPr>
          <p:cNvSpPr/>
          <p:nvPr/>
        </p:nvSpPr>
        <p:spPr>
          <a:xfrm>
            <a:off x="4036283" y="1078821"/>
            <a:ext cx="103188" cy="106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DF5D3114-2635-493A-8C11-C300BA4FE822}"/>
              </a:ext>
            </a:extLst>
          </p:cNvPr>
          <p:cNvSpPr/>
          <p:nvPr/>
        </p:nvSpPr>
        <p:spPr>
          <a:xfrm>
            <a:off x="5339555" y="948587"/>
            <a:ext cx="103188" cy="106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D388FA61-B9C5-4900-BE4D-7644F66F8C07}"/>
              </a:ext>
            </a:extLst>
          </p:cNvPr>
          <p:cNvSpPr/>
          <p:nvPr/>
        </p:nvSpPr>
        <p:spPr>
          <a:xfrm>
            <a:off x="4463470" y="1617024"/>
            <a:ext cx="103188" cy="106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8F8EE6D4-C3EA-4753-A078-1AD9075D9435}"/>
              </a:ext>
            </a:extLst>
          </p:cNvPr>
          <p:cNvSpPr/>
          <p:nvPr/>
        </p:nvSpPr>
        <p:spPr>
          <a:xfrm>
            <a:off x="5385863" y="2135574"/>
            <a:ext cx="103188" cy="106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8F53603C-3792-43BD-9EE6-FA9B74DFD43C}"/>
              </a:ext>
            </a:extLst>
          </p:cNvPr>
          <p:cNvSpPr/>
          <p:nvPr/>
        </p:nvSpPr>
        <p:spPr>
          <a:xfrm>
            <a:off x="5992812" y="1028360"/>
            <a:ext cx="103188" cy="1063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DCC1C218-1CB6-4B68-8692-D0D0BD88FE8B}"/>
              </a:ext>
            </a:extLst>
          </p:cNvPr>
          <p:cNvSpPr/>
          <p:nvPr/>
        </p:nvSpPr>
        <p:spPr>
          <a:xfrm>
            <a:off x="5992812" y="1790643"/>
            <a:ext cx="103188" cy="1063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75B7EAF8-DDA8-46F9-9BEB-BC7F66F3D659}"/>
              </a:ext>
            </a:extLst>
          </p:cNvPr>
          <p:cNvCxnSpPr>
            <a:cxnSpLocks/>
            <a:stCxn id="261" idx="6"/>
            <a:endCxn id="266" idx="1"/>
          </p:cNvCxnSpPr>
          <p:nvPr/>
        </p:nvCxnSpPr>
        <p:spPr>
          <a:xfrm>
            <a:off x="4139471" y="100509"/>
            <a:ext cx="1868453" cy="94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A48DF9C1-0E51-4CA0-9078-8C78786DA6BE}"/>
              </a:ext>
            </a:extLst>
          </p:cNvPr>
          <p:cNvCxnSpPr>
            <a:cxnSpLocks/>
            <a:stCxn id="261" idx="5"/>
            <a:endCxn id="263" idx="1"/>
          </p:cNvCxnSpPr>
          <p:nvPr/>
        </p:nvCxnSpPr>
        <p:spPr>
          <a:xfrm>
            <a:off x="4124359" y="138113"/>
            <a:ext cx="1230308" cy="826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C1D7F867-5119-4565-B04B-754325F51D25}"/>
              </a:ext>
            </a:extLst>
          </p:cNvPr>
          <p:cNvCxnSpPr>
            <a:cxnSpLocks/>
            <a:stCxn id="264" idx="6"/>
            <a:endCxn id="267" idx="2"/>
          </p:cNvCxnSpPr>
          <p:nvPr/>
        </p:nvCxnSpPr>
        <p:spPr>
          <a:xfrm>
            <a:off x="4566658" y="1670206"/>
            <a:ext cx="1426154" cy="173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4EC0FE98-1F41-4CC4-8571-56BE2C4C605F}"/>
              </a:ext>
            </a:extLst>
          </p:cNvPr>
          <p:cNvCxnSpPr>
            <a:cxnSpLocks/>
            <a:stCxn id="264" idx="5"/>
            <a:endCxn id="265" idx="1"/>
          </p:cNvCxnSpPr>
          <p:nvPr/>
        </p:nvCxnSpPr>
        <p:spPr>
          <a:xfrm>
            <a:off x="4551546" y="1707810"/>
            <a:ext cx="849429" cy="443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3F02EE6B-719F-41D0-A371-28F36EBFA334}"/>
              </a:ext>
            </a:extLst>
          </p:cNvPr>
          <p:cNvCxnSpPr>
            <a:cxnSpLocks/>
            <a:stCxn id="261" idx="4"/>
            <a:endCxn id="264" idx="1"/>
          </p:cNvCxnSpPr>
          <p:nvPr/>
        </p:nvCxnSpPr>
        <p:spPr>
          <a:xfrm>
            <a:off x="4087877" y="153690"/>
            <a:ext cx="390705" cy="1478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B27A144-7564-44D3-9A9B-4811534C9B81}"/>
              </a:ext>
            </a:extLst>
          </p:cNvPr>
          <p:cNvCxnSpPr>
            <a:cxnSpLocks/>
            <a:stCxn id="263" idx="5"/>
            <a:endCxn id="267" idx="1"/>
          </p:cNvCxnSpPr>
          <p:nvPr/>
        </p:nvCxnSpPr>
        <p:spPr>
          <a:xfrm>
            <a:off x="5427631" y="1039373"/>
            <a:ext cx="580293" cy="766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872A705C-E08F-4412-B101-5F477885E9FF}"/>
              </a:ext>
            </a:extLst>
          </p:cNvPr>
          <p:cNvCxnSpPr>
            <a:cxnSpLocks/>
            <a:stCxn id="263" idx="6"/>
            <a:endCxn id="266" idx="2"/>
          </p:cNvCxnSpPr>
          <p:nvPr/>
        </p:nvCxnSpPr>
        <p:spPr>
          <a:xfrm>
            <a:off x="5442743" y="1001769"/>
            <a:ext cx="550069" cy="79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E32D7649-944F-44AE-80F2-A55890CE58DD}"/>
              </a:ext>
            </a:extLst>
          </p:cNvPr>
          <p:cNvCxnSpPr>
            <a:cxnSpLocks/>
            <a:stCxn id="264" idx="7"/>
            <a:endCxn id="263" idx="3"/>
          </p:cNvCxnSpPr>
          <p:nvPr/>
        </p:nvCxnSpPr>
        <p:spPr>
          <a:xfrm flipV="1">
            <a:off x="4551546" y="1039373"/>
            <a:ext cx="803121" cy="593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1A8440FF-8562-4722-9507-136CAA0F5FB8}"/>
              </a:ext>
            </a:extLst>
          </p:cNvPr>
          <p:cNvCxnSpPr>
            <a:cxnSpLocks/>
            <a:stCxn id="265" idx="1"/>
            <a:endCxn id="264" idx="5"/>
          </p:cNvCxnSpPr>
          <p:nvPr/>
        </p:nvCxnSpPr>
        <p:spPr>
          <a:xfrm flipH="1" flipV="1">
            <a:off x="4551546" y="1707810"/>
            <a:ext cx="849429" cy="443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6812C0E-27F4-4683-93AF-9CA995EA73CC}"/>
              </a:ext>
            </a:extLst>
          </p:cNvPr>
          <p:cNvCxnSpPr>
            <a:cxnSpLocks/>
            <a:stCxn id="265" idx="0"/>
            <a:endCxn id="263" idx="4"/>
          </p:cNvCxnSpPr>
          <p:nvPr/>
        </p:nvCxnSpPr>
        <p:spPr>
          <a:xfrm flipH="1" flipV="1">
            <a:off x="5391149" y="1054950"/>
            <a:ext cx="46308" cy="108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61A632BA-D2E2-43AD-87A8-3749D679210C}"/>
              </a:ext>
            </a:extLst>
          </p:cNvPr>
          <p:cNvCxnSpPr>
            <a:cxnSpLocks/>
            <a:stCxn id="265" idx="6"/>
            <a:endCxn id="267" idx="3"/>
          </p:cNvCxnSpPr>
          <p:nvPr/>
        </p:nvCxnSpPr>
        <p:spPr>
          <a:xfrm flipV="1">
            <a:off x="5489051" y="1881429"/>
            <a:ext cx="518873" cy="307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590F1085-B9FD-4535-8C18-F228DA63466D}"/>
              </a:ext>
            </a:extLst>
          </p:cNvPr>
          <p:cNvCxnSpPr>
            <a:cxnSpLocks/>
            <a:stCxn id="267" idx="1"/>
            <a:endCxn id="263" idx="5"/>
          </p:cNvCxnSpPr>
          <p:nvPr/>
        </p:nvCxnSpPr>
        <p:spPr>
          <a:xfrm flipH="1" flipV="1">
            <a:off x="5427631" y="1039373"/>
            <a:ext cx="580293" cy="766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714CE480-D15D-45A5-A572-7586EB465396}"/>
              </a:ext>
            </a:extLst>
          </p:cNvPr>
          <p:cNvCxnSpPr>
            <a:cxnSpLocks/>
            <a:stCxn id="267" idx="3"/>
            <a:endCxn id="265" idx="6"/>
          </p:cNvCxnSpPr>
          <p:nvPr/>
        </p:nvCxnSpPr>
        <p:spPr>
          <a:xfrm flipH="1">
            <a:off x="5489051" y="1881429"/>
            <a:ext cx="518873" cy="3073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5A0251E5-3011-4969-B1E5-A478285B9BC1}"/>
              </a:ext>
            </a:extLst>
          </p:cNvPr>
          <p:cNvCxnSpPr>
            <a:cxnSpLocks/>
            <a:stCxn id="267" idx="0"/>
            <a:endCxn id="266" idx="4"/>
          </p:cNvCxnSpPr>
          <p:nvPr/>
        </p:nvCxnSpPr>
        <p:spPr>
          <a:xfrm flipV="1">
            <a:off x="6044406" y="1134723"/>
            <a:ext cx="0" cy="655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B440ED56-020B-4F50-9C81-FB2B5B2F8D7F}"/>
              </a:ext>
            </a:extLst>
          </p:cNvPr>
          <p:cNvCxnSpPr>
            <a:cxnSpLocks/>
            <a:stCxn id="266" idx="2"/>
            <a:endCxn id="263" idx="6"/>
          </p:cNvCxnSpPr>
          <p:nvPr/>
        </p:nvCxnSpPr>
        <p:spPr>
          <a:xfrm flipH="1" flipV="1">
            <a:off x="5442743" y="1001769"/>
            <a:ext cx="550069" cy="7977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A4B3A22-4B77-47E8-A20C-65DBCECF472C}"/>
              </a:ext>
            </a:extLst>
          </p:cNvPr>
          <p:cNvCxnSpPr>
            <a:cxnSpLocks/>
            <a:stCxn id="266" idx="4"/>
            <a:endCxn id="267" idx="0"/>
          </p:cNvCxnSpPr>
          <p:nvPr/>
        </p:nvCxnSpPr>
        <p:spPr>
          <a:xfrm>
            <a:off x="6044406" y="1134723"/>
            <a:ext cx="0" cy="655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7FD5A081-6DE0-4E2D-9E2F-5C28BF820B0D}"/>
              </a:ext>
            </a:extLst>
          </p:cNvPr>
          <p:cNvCxnSpPr>
            <a:cxnSpLocks/>
            <a:stCxn id="266" idx="3"/>
            <a:endCxn id="265" idx="7"/>
          </p:cNvCxnSpPr>
          <p:nvPr/>
        </p:nvCxnSpPr>
        <p:spPr>
          <a:xfrm flipH="1">
            <a:off x="5473939" y="1119146"/>
            <a:ext cx="533985" cy="10320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" name="图片 284">
            <a:extLst>
              <a:ext uri="{FF2B5EF4-FFF2-40B4-BE49-F238E27FC236}">
                <a16:creationId xmlns:a16="http://schemas.microsoft.com/office/drawing/2014/main" id="{84AD316A-A6ED-4C6E-B4C9-25C844442B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83" y="1282238"/>
            <a:ext cx="143840" cy="166368"/>
          </a:xfrm>
          <a:prstGeom prst="rect">
            <a:avLst/>
          </a:prstGeom>
        </p:spPr>
      </p:pic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5B46656-46F4-4172-A1DD-49300BE02537}"/>
              </a:ext>
            </a:extLst>
          </p:cNvPr>
          <p:cNvCxnSpPr>
            <a:cxnSpLocks/>
          </p:cNvCxnSpPr>
          <p:nvPr/>
        </p:nvCxnSpPr>
        <p:spPr>
          <a:xfrm flipH="1">
            <a:off x="4566658" y="1034809"/>
            <a:ext cx="803121" cy="59322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3214541-ED42-41FB-91DD-4CC8684A9C4D}"/>
              </a:ext>
            </a:extLst>
          </p:cNvPr>
          <p:cNvCxnSpPr>
            <a:cxnSpLocks/>
            <a:stCxn id="33" idx="0"/>
            <a:endCxn id="24" idx="5"/>
          </p:cNvCxnSpPr>
          <p:nvPr/>
        </p:nvCxnSpPr>
        <p:spPr>
          <a:xfrm flipH="1" flipV="1">
            <a:off x="88076" y="84931"/>
            <a:ext cx="1313098" cy="19974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E7EFB71-E251-44D6-8CA9-4289B7C498CE}"/>
              </a:ext>
            </a:extLst>
          </p:cNvPr>
          <p:cNvCxnSpPr>
            <a:cxnSpLocks/>
            <a:stCxn id="37" idx="3"/>
            <a:endCxn id="31" idx="6"/>
          </p:cNvCxnSpPr>
          <p:nvPr/>
        </p:nvCxnSpPr>
        <p:spPr>
          <a:xfrm flipH="1">
            <a:off x="530375" y="1065964"/>
            <a:ext cx="1441266" cy="551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4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6BA5F7-159E-4B90-A025-678927BE4C88}">
  <we:reference id="wa104381909" version="3.14.0.0" store="zh-CN" storeType="OMEX"/>
  <we:alternateReferences>
    <we:reference id="WA104381909" version="3.14.0.0" store="" storeType="OMEX"/>
  </we:alternateReferences>
  <we:properties>
    <we:property name="EQUATION_HISTORY" value="&quot;[{\&quot;mathml\&quot;:\&quot;&lt;math xmlns=\\\&quot;http://www.w3.org/1998/Math/MathML\\\&quot; style=\\\&quot;font-family:stix;font-size:16px;\\\&quot;&gt;&lt;msub&gt;&lt;mi&gt;q&lt;/mi&gt;&lt;mrow&gt;&lt;mi&gt;r&lt;/mi&gt;&lt;mo&gt;-&lt;/mo&gt;&lt;mn&gt;1&lt;/mn&gt;&lt;/mrow&gt;&lt;/msub&gt;&lt;/math&gt;\&quot;,\&quot;base64Image\&quot;:\&quot;iVBORw0KGgoAAAANSUhEUgAAANMAAABWCAYAAABVeqOyAAAACXBIWXMAAA7EAAAOxAGVKw4bAAAABGJhU0UAAAAs8vz+fQAABxpJREFUeNrtnX9knVcYxx9RVROhaqKqQkTVVIWaqKopM1NREWZqYvrPxExVlfwxVVVjqqomQtXEVIWpmor+UxVVVaVqoiZKRNVUjZiKiijdeeS88vZ633POzT3vTc67z4dH9Tb3nJvnnm/Peb/nl0j76Ddx2sSUiVkTb02smFg28dK+fkwAoJBuE2dNzJt4HxiPTHzcUMZdR/SSZqgzu0yM256nUSx/mjhpYq+JDhvaa13M/bz2XFttWaMO4f1DqqGubDNxzg7dGhv+fMAwbr+J1/bnz9rXZhxiuk7KoY4MmJgrafQTVmih5WS9jg733jnEdJy0Q90YK2n02kN9s47yJu37pxxC0vq2k3qoC50mbpc09kUTh9ZZ7mCAUfGQ9ENd6LZmQpmQPm2h7B0BYjrPVwB1QN26hZJGrvNHB1ss/6MAMQ3wNUDq7DTxwtHIByOJ1SUkLHFIHnXXnjsa+Y+R6jnqEdMUXwWkjFrbjxwNfDpiXSMeMWGJQ9LccDTu19Y0iMWkYIlDTTnp6SmGItfn6gEf8XVAquyT4uVBWfweub6t4l71gCUOSaIN+5mjYasNvitynUOCJQ415Jy0f+LU9by0yFcCKdLrGd7pXE9n5Do7bLlY4lArbnt6pbMV1Olbk4clDskx4GnU2mN1VVDvLcESh5px1yOm8Qrq9O1dwhKH5OgX/yLT/pqYHQCVctXTqGcrqHOLrG1XxxKHWrBN3A5eVcbD9546scQhOXwLTDUORK5T7fAXwipxqBm3NqCHOBkgYCxxSArtIVY8jTr2OrzOgGcldfh28PVASnwW0EOcjlznzxJ2witAUoQMt2Jutdgra/NKLtMDSxyS40aAmD6JWN8DW+Z9z/DyIF8NpMa9ADFtidwLLtmhI5Y41Ip/A8QUg/xmQxWVa8sFljgkyXIbxKTu3VxueNfhETGWOCTJuwAxdbRYx3Ru+LZb3A4iljgky0qAmHpaKD+/5m/YvnZZsMRhc7BHIm52DXlmGl5n2ZdyZfySe31BsMRhY9HRz7gdCY3EKvROgJiuNlmmDgt/zb1f7fDMEfRt9cAShyrRdjjW0IlEE9OlADG9beI5ZreszSW9t71Q/q5a1/4lLHGokuGSUVE0MR2WsAucp8U936TjTt2msSQfnvja1/BzTwVLHNqL7nh46Gh3IzErmwsU1BMTX+ZEpVfADNqxZ+Ozl542tL+hnh5hlTi0Dz3bcTKgXUcV01CgmELjbylegnTK8z4scYhBdmH528D2OhL7A1yPJCS1trtL6pgRLHGolhP2P3N9ZDgiq2aYPmo8b6eYdOh2swURLdtnprIJXj2ui7PEoUrUdb5VMir6up1iytB1c4tNiGjJPjP5zh73bY3HEodWcT0mbN8IMWVjTq1At2f8Zceey/ZPNRamrYCGJHxF+R+OX+YN7QDawIaIqYohpGvZEpY4IKZAfG4hljggpkB+EyxxQEwt49u79ITvGBBTGEeEs8QBMUXhimCJA2KKgmvvEpY4IKZADghniQNiioLv7qVULHE1UfRqm1FZncieN3HI8x5d1Kur8XWyWw+R2UdbRkyt8FTStMR1g6NuJNOt9rrRsXHCeVnK1yD2lPzeunJkF+0ZMa0H396lzWaJ68TyTXHf+p7F7ZIy1ExxXUhwmfaMmNaDb+/SZrPEdQink8sTJq6Je2fmWMH7dQpgyfM7P6M9I6b1MCPpW+ITgZ9d//4moEfjjAvE1DS+G9RTscS/kuLDZfL05YaGusHymHx4oEzjORqAmJrivLT38rSqOF7w2W/m/l33yGQ7OM/kXu8t6amO0Z4RUzPoLkff+eU3Ekl+0aVsp3L/nu3Ruljw3sGcoPRZ6gfaMmJqhqPiv14zG+b1JJD8+1J+UXZ2Pc6M4/26j6tLWj+rHf4HYsomM7VhPZTmzoxQ0ekdTd2bNPFbCp77sme9Pbb3VUOBuSPE1BIPJMy9Cg0tSyc69ajmC5sk8UUbGqcaeqwR2idiahVtVNMVxWYR03hB0kdzpsS9Nn6WzyXuuYZVxTXEBEUUnbOmJ9S+lNXlRX2ICTGBnz4pXluXrepod++JmBBTsoxK8dzYCxOvJOLlWIgJMdWdojP+Hsva5daCmBAT+OmQ4jP+VmzPxJwRbh5E6AVYxYCYoAnKblJUA2Ir6UFMEM5sScJ/IjWICcLZ6Uh4L+lBTBDOiZJkz5AaxATNMVWS7O9IDWKCcNTyLlq8q5Z4J+lBTBDOYWGrOWKCKJRttf+W1CAmaI7HBUnWzYFdpKY2w3jE1Aa6SpJ8h9TUhm6HmBh9RKTsWvtRUlP771jjEumJx2RJkjnfoT7cd4hpjvTE41VBgp+SltpwUfzbRyaEHQEt01+S3AukJkn0qOovZPVAHD33cEHC92Mt2CHfsC1Dp0uYY2yCMyWJHSA1ybFD4m94HPdV+h93fxeyA19pEAAAAKJ0RVh0TWF0aE1MADxtYXRoIHhtbG5zPSJodHRwOi8vd3d3LnczLm9yZy8xOTk4L01hdGgvTWF0aE1MIj48bXN0eWxlIG1hdGhzaXplPSIxNnB4Ij48bXN1Yj48bWk+cTwvbWk+PG1yb3c+PG1pPnI8L21pPjxtbz4tPC9tbz48bW4+MTwvbW4+PC9tcm93PjwvbXN1Yj48L21zdHlsZT48L21hdGg+fgU0hQAAAABJRU5ErkJggg==\&quot;,\&quot;slideId\&quot;:256,\&quot;accessibleText\&quot;:\&quot;q 下标 r 减 1 结束下标\&quot;,\&quot;imageHeight\&quot;:9.297297297297296},{\&quot;mathml\&quot;:\&quot;&lt;math xmlns=\\\&quot;http://www.w3.org/1998/Math/MathML\\\&quot; style=\\\&quot;font-family:stix;font-size:16px;\\\&quot;&gt;&lt;msub&gt;&lt;mi&gt;q&lt;/mi&gt;&lt;mi&gt;r&lt;/mi&gt;&lt;/msub&gt;&lt;/math&gt;\&quot;,\&quot;base64Image\&quot;:\&quot;iVBORw0KGgoAAAANSUhEUgAAAGAAAABWCAYAAAAwu5OIAAAACXBIWXMAAA7EAAAOxAGVKw4bAAAABGJhU0UAAAAs8vz+fQAABYpJREFUeNrtXXFklV0YP66ZSUYmk2TMfJIkkrmSRH8kk4lPkvl8/+RKJon+yEwSSZJckWSSjMznk+mf5Mp8JjKfSSYySZIxmZnrGus87vO6Z3fvOc/Z7jnnvbfz/HiM9973nPf+nvec8zvPec6ZEOFwUNoVaePSZqWtSKtIK0v7itdPC4ZTdEsbkfZZ2pqlTUvbWVfGa4P1Ms0bsVtaEd/weoL/lzYsba+0HBq0jjvK96GFtGNZBYOzFpjq9eiQNordSj1Zny26mAPSfuD3R/BayeCAZ0x5Df3S5jREPUTn2JaTvN3QFa0aHHCOaa/imoYoaAnnt1DeGN4/biAf6tsRO/Hbpb3UELQo7cgWyx2wGKz/Y4VTHVB15B9uoOwuCwfciF3lzGuIAX2fb7D8bRYO6I+V/F3SvhiIGXDk4DWWnxsBquSTgZjrjuo5RThgPFaNP20gZdJhXUOEA6KUn88NhPzAgdMVxlh+rscw8UYOOq5vmogVRYX9mtBCYi8c19dOzH6jkp9AxgcDGSuoWFxikOVnDaMZTIZM/f9iTOT3El3PAoYiXCKH5bL8NMR4EhvxUCcVA4pGfvYTREDL6PRQ7z8sP6t4TTig6GmWvcrys7o8SAXCDv4mA35T4hFBxKyHOttEbSkyavnZQSgfX4PvRaLOaOTnkEX3c8iD9PwiOPpJqhBfb+KwhdOjkJ/wJlYIIlzHfbZb9P2gjLpicMAxizfxiuM6bwu7TLkoYNMVuAw771V0f5nlp3nBJbF9DuubwjLfEl1fPhYHvLFwQJvj1raM3RpHPyV+WjjABdQFHnDEGMvPKsoBHACqZ07penKE46NafF+1cECuwTomla5lD6G8opGfCSoWDuhxFGM6g9fusfzc3BhwZotl31XKeKBcn2f5WcMrCwc82sLs+oly/5SipKiwdz42B9y1cMDKJvrlPYrWX8O3Xd37Ncrycz2OCrtNdJPEfACUzghqfDVzrq/uezMsPzdiztIJ76WdVBwB6eSwoF5MGUsgy+FAXT09gqOfqRgU9ttJbeybJnxxmbivS0SMZ47IBxnZramjxPJTD+hWJhogvoxjgG7StkNw7qd1wGxxE8Qv4xhA5YpSy555pr6GDiQMQtUfUYaW8e8CKqIijh22kdJ/DeQvMeX+u7cKy8/mVVm8890znrL8zA5U7P89U+QXxwXnfmaK+yw/s8U8y8/scEhw7memoHL/W0V+gpCANPkCTk7hFDDqSB4IPM7hBBYSEfZn8eAzLSo/YVEJlmFhGXUqZRJZFvqYV4/mdy8I91t7jaBi/80mP2GyOCHMuzUTe6kpAwSFKen4XsgfRMX+m01+FnDCCOfcPRbVk7l0z35NI7eXid/8IeQPKv0G8vOh5bPnUdFRLSfYmje187FV5OefIj1BQUWf0m3BotZpsT4pwdfRPkbcEGE3fPjCuZRnn1A+h0Wm5CCrq8r1Xk2LCHJE8z5B55s+bxEHpG0kuax8nqxx3Em5d0BxAowNl0I88ClBbz1KuqCeFnDAW6HfrJik2pcM98M6SKdoPLeWnKAME6pBd9oW7BHoblLy21LGsWTs+gNb+WJobZ9gynLUt7UlnLxAmuTNJpoX6EInScsYyurhxnFE92HN4oBiigMKysD8hiNNfpF2TCdk+n3F0EQfU+QPfZpYTjK7v8kU+Q9LpM1d4GiF78L9iWGMOqTlML0TtQ2GDI/QHd1QwRaQY4r84oRBLl9ievxDt2MIBuF2psc/ZjUOuMXU+McuQ/fD/7csAP7WkF9iasJA99+bLjA1YeTnkkZ+8sQrAHTbdSeZmjDQLaP+xdSEwTuRfnJLJ1PjH52at/8VUxMGZzUOKDA1YaA7Pm03UxMG31PIn2FawkB3fhGvegXCVZHBsfm/ADPj4uRl8jjdAAAAgXRFWHRNYXRoTUwAPG1hdGggeG1sbnM9Imh0dHA6Ly93d3cudzMub3JnLzE5OTgvTWF0aC9NYXRoTUwiPjxtc3R5bGUgbWF0aHNpemU9IjE2cHgiPjxtc3ViPjxtaT5xPC9taT48bWk+cjwvbWk+PC9tc3ViPjwvbXN0eWxlPjwvbWF0aD5hz7K7AAAAAElFTkSuQmCC\&quot;,\&quot;slideId\&quot;:256,\&quot;accessibleText\&quot;:\&quot;q 下标 r\&quot;,\&quot;imageHeight\&quot;:9.297297297297296},{\&quot;mathml\&quot;:\&quot;&lt;math xmlns=\\\&quot;http://www.w3.org/1998/Math/MathML\\\&quot; style=\\\&quot;font-family:stix;font-size:16px;\\\&quot;&gt;&lt;mo&gt;.&lt;/mo&gt;&lt;mo&gt;.&lt;/mo&gt;&lt;mo&gt;.&lt;/mo&gt;&lt;mo&gt;.&lt;/mo&gt;&lt;mo&gt;.&lt;/mo&gt;&lt;mo&gt;.&lt;/mo&gt;&lt;mo&gt;.&lt;/mo&gt;&lt;/math&gt;\&quot;,\&quot;base64Image\&quot;:\&quot;iVBORw0KGgoAAAANSUhEUgAAAREAAAALCAYAAABYrrnHAAAACXBIWXMAAA7EAAAOxAGVKw4bAAAABGJhU0UAAAAKIPF7gAAAAM9JREFUeNrt2jsKwkAYReEfC/cgdsEF2NtaWLu2NGIRXIerSWEhQgoRERH0jkYIYZIMWMwg58Ih7VcNeZn9vqnKValu6qQ2KrP4w4YNW+K2harU09NZLbFhw4ata5MeWBOYYcOGDZtv+QDs2w4bNmzYfDsE4q7YsGHD5ts9EOcaY8OGDVt7VSDsoUbYsGHD1l4RiNtHuEvChg1b+jab1c9RQ6fbHBs2bNi6tlKXnhc1a4s3bNiwpW97z31fdn++He3zJ5y7busTEBs2bH9uewFOC5eJu5j8kwAAAKZ0RVh0TWF0aE1MADxtYXRoIHhtbG5zPSJodHRwOi8vd3d3LnczLm9yZy8xOTk4L01hdGgvTWF0aE1MIj48bXN0eWxlIG1hdGhzaXplPSIxNnB4Ij48bW8+LjwvbW8+PG1vPi48L21vPjxtbz4uPC9tbz48bW8+LjwvbW8+PG1vPi48L21vPjxtbz4uPC9tbz48bW8+LjwvbW8+PC9tc3R5bGU+PC9tYXRoPlzo7pMAAAAASUVORK5CYII=\&quot;,\&quot;slideId\&quot;:256,\&quot;accessibleText\&quot;:\&quot;.......\&quot;,\&quot;imageHeight\&quot;:1.1891891891891893},{\&quot;mathml\&quot;:\&quot;&lt;math style=\\\&quot;font-family:stix;font-size:16px;\\\&quot;/&gt;\&quot;,\&quot;base64Image\&quot;:\&quot;iVBORw0KGgoAAAANSUhEUgAAADIAAAAFCAYAAAAHQL+kAAAACXBIWXMAAA7EAAAOxAGVKw4bAAAABGJhU0UAAAAEx0lWhwAAABFJREFUeNpjYBgFo2AUjAgAAAPtAAGBmaurAAAAWHRFWHRNYXRoTUwAPG1hdGggeG1sbnM9Imh0dHA6Ly93d3cudzMub3JnLzE5OTgvTWF0aC9NYXRoTUwiPjxtc3R5bGUgbWF0aHNpemU9IjE2cHgiLz48L21hdGg+4UEJxAAAAABJRU5ErkJggg==\&quot;,\&quot;slideId\&quot;:256,\&quot;accessibleText\&quot;:\&quot;空白\&quot;,\&quot;imageHeight\&quot;:0.5405405405405406},{\&quot;mathml\&quot;:\&quot;&lt;math xmlns=\\\&quot;http://www.w3.org/1998/Math/MathML\\\&quot; style=\\\&quot;font-family:stix;font-size:16px;\\\&quot;&gt;&lt;msub&gt;&lt;mi&gt;x&lt;/mi&gt;&lt;mn&gt;1&lt;/mn&gt;&lt;/msub&gt;&lt;/math&gt;\&quot;,\&quot;base64Image\&quot;:\&quot;iVBORw0KGgoAAAANSUhEUgAAAGIAAABWCAYAAAA0TkO1AAAACXBIWXMAAA7EAAAOxAGVKw4bAAAABGJhU0UAAAAs8vz+fQAABEFJREFUeNrtnX9EXlEYxx/JZCYmk8zEJJlMZDLJRCb9MYlJJpkxSZLXmMn0x8RMsj8Sk0kmkUxmEv2Rmey/zMxkTGYmGZkkyWjn6Lk63d3Oj/vznff75SHve9/z9D6fe895zrnPuS9RdBUJuyFsWNi8sB/C9oQdCFsWVhmxfdn2rLBtbnNL2JiwMoKoWFgHB2hX2KHGNoSdC+GjXNiipt3PwkoKFUCTsJd8xh862JCjn3o+803tDhYagNvCvgUEYt8SxHcHX9eF/bZsd6bQQPRw/7wgrF9YA48NxN3OE4ugNVj4qeGx4BAgglXG44JOc4agDRs+f4GvHJcurw/D9b+qMwRt2ZB5rfiOreTXG3hc8re3VsiDtUlfNSD2le7Mr1GL7kZ2W885RX4UMhMrGI0broq6gM+0Ku+/QQjjUYcBRFfAuLClzAtwlsekUgOIKd/xb/l1OSmsRvji1boGxJovJfZev4ewxa9XGhB/OA2uUOYLiwhZMuo2dE8tSpe0I+wiQpaMai3mE97f/QhXsrJZFFxDmJLXggWIOoQpeT02QJhEiNJRmwHELYQoHZ3hVPU0EPcRovT0UQNiGuFJT5MaEJ8QnvTUaRgnShGidNSLATt7XeLlCx2IMYQpea1aTOhWEab0JnO6FNZbiYUS0DUl+LJrMq3EtiJk8essnSwekLdFZbHAAYUvsYFCSC15UdeSljQglhC2eNVOpxcH6xYAdSU2kKNk1fYvOr0IoNkwTjQihPFIvePWHfB+sWGcyCGE0TVIdgXB7zQg5i19VfHgjjJLn2rpuCxfZku64rARDYg9C19yWd1bzW3Pw1hUU0bFcfKs/KIMuFcNx5tuFJk+P0H5WYYvq+THee7UncU/MK0Esdfi+GLDLHtA89kuPkbuzcuXFVv5fR7SyQ01sYE4zzPdGsNxQ4rzOYf235P7ulM9HVeENOcJBFnfuxHwHWIB0efLbGS3E3Q7M0cnNym6nKGj5LajSA7Om/zeSB4AqCf9YmZkEI2axmUd6wM6uncwq7y+w4O1i1rIvM/uinLWeVXiKxkDkJWIU2ReTY4MwsaJ39pC+JEz6G1HPxuU3X7qEk6XbXfQRgYx4xicOxF8jTn4kVfE5Ywg3BX2k3uBZj6Jqki/IyoyiJxlYA7o340mYS7zXQtfmxYpbVJ6Iey10k2q6kwShLwEP1j0300xfdEugy+ZXVVkPDfQZZaJgfDy4hxnBXs8SdvhdaQBntnGKZkhLbAPz9c8/R8FBYmCgAACICCAAAgIIAACAgiAgAACICCAAAiAAAiAAAiAgAACICCAAAgIIAACAgiAgAACICCAAAgIIAACAgiAgAACIAACIApPRQCRHyrXgOhBeNKTbnvvKMKTnnQPAFtHeNLRMzJv1J8gPCwyVskfN79JR09Le0rBjwXSPT9EdlMd3IZ8UAB++jOEysj9ITEmGzc5/Qux+7ApdH/VswAAAIF0RVh0TWF0aE1MADxtYXRoIHhtbG5zPSJodHRwOi8vd3d3LnczLm9yZy8xOTk4L01hdGgvTWF0aE1MIj48bXN0eWxlIG1hdGhzaXplPSIxNnB4Ij48bXN1Yj48bWk+eDwvbWk+PG1uPjE8L21uPjwvbXN1Yj48L21zdHlsZT48L21hdGg+A8PdvQAAAABJRU5ErkJggg==\&quot;,\&quot;slideId\&quot;:256,\&quot;accessibleText\&quot;:\&quot;x 下标 1\&quot;,\&quot;imageHeight\&quot;:9.297297297297296},{\&quot;mathml\&quot;:\&quot;&lt;math xmlns=\\\&quot;http://www.w3.org/1998/Math/MathML\\\&quot; style=\\\&quot;font-family:stix;font-size:16px;\\\&quot;&gt;&lt;msub&gt;&lt;mi&gt;x&lt;/mi&gt;&lt;mi&gt;n&lt;/mi&gt;&lt;/msub&gt;&lt;/math&gt;\&quot;,\&quot;base64Image\&quot;:\&quot;iVBORw0KGgoAAAANSUhEUgAAAGUAAABXCAYAAAAdzotpAAAACXBIWXMAAA7EAAAOxAGVKw4bAAAABGJhU0UAAAAs8vz+fQAABdJJREFUeNrtnX9kXUkUx4+IqopSFVVVZa2KqgpRUVVVomKtihIVFWuVFRVVUWpF5I8o/aMi1ipRFVH1qFhRVSEqqqpKRK1Vq0StVVUhIlbUs7ydI+fqvJv5ed9973Xd74dDvNzM8D25c2bOnJlHVDstys4qG1c2p+xvZVvKysoWlR2psX1uu6RsXdr8pGxS2X4CVbQquyhi/aOs4rD3ytoy9HFA2VNHu38o2w1XEJ1Rdl/ehEqEjUb20yVvhK/d60V2Rr+yVYMonwOd8ldEX6eUbQS2+7DITvlBxvN5ZcPKuiWWkAxNEwECdgf00yGxowKn+NkvccTFI4+A456/b5c3KmZYvIqI4qbTI+CiZwa3lHr2iHzeLXEs3d4KAn0Y7xxO+awNeWnuBAxJPLRNybT754wzukLyq+dt6TT8Ta/2+8eQMH8uepwyYIgjn7R1B/7768Bej1NmUs8/kc95AXoU8tWPPx1OWUlNs5PPr0C2+vLA4ZR/ZWp9UFuPPIVk9WfQM4T1aMPWprJDkKz+HA9YryQ/D0OuxhGSsFyBTI1lPsApnZCpsYx5HHIPEjWe7zxOuQCJGs8umf7anPITJGoObxxOmYU8zeGewym/Q57mcMkTV/ZCosYzhGD/dXGYtlMoLqdMQqbG8jJg8fgSMjVn4eiaFicZY1BnTmqO4OHLlzHuhWT1ZQ9VF07w1i8XSpQpe9kRqBG9DEjPbS04nLIA2epHH9kLr13JSVfZEagBro5fI3sBxDlPXDkNCfNH30kcNPy+1RNXRiBhvlynsGLr5w6nzAX29a1MDFCq6uA4fTkKwbMuVyHdLYdTtgL64q2AJOvcB+nN8H/rWy1Yn/A879v08v39XcLRBy+zmqBDAc+3elb31xx/OyDP8FnKwmWW98kKu8Pz3Kgm5qOI9l9QfB6si75UxpwrmkOupmZIPDSZtmxHqPqAacx/7h2KO+nFgf2j/O5W0Rxy2iEU1wXfoO29j5L2+aYE+hh6yH8u8pg8y9X7STX+UhHjwwzFHWmrSOCOhVfu65H98NtYyPPyDyOFulxDX5MR/fCb8k1RZ1IjgSKVaeehn1gOkf8yhIrEkhNUYHjN8SpgvD+TU38Dnr54lnYQq47tdcSITE23ZEG4KXmta7KizhOeac1LH0lfc4RiCgAAAAAAAAAA/0N4+4Az1rztsEDu67ESuLpnTFuIc3qKt8v5ojrcPRMJbxvwtYx3xQGmY+euuzBbxBmu4+q4FCgAzng/o/C7MI9Z2uFE6+vANm5Ddjd8Uc+8DEu+7PWqpQ3e7PtI4VsSq5A9Dq4DsB12mjI8z9sLSXUox40fabvQnRO8v5B9CwREYrugNF24wXdcJlvW07Qzk95G2evcQArTFSabVF2Izjf6vSd32W2LxSnvIHEcLZbh60Hqmefkr4NuJ9ylnAvdFiH1UtkpCjtI+z3hLuVcGLcE5iRe9MtnTwLaumFxSgdkjsNUxZk4gI+hr8uUNqQIcY7MJVMgAp4tmeqdhzSHhRSzJ6wZ2roPmeOw3anMlTU3KbyYPVm/+GITCMB0n/5riQHlwDjiiif8FuLAUyQfyJyAXJZFYntEW88MbS1B4jg6yH4vWUWGtlBsZ3FuQuY4hi3DzRaFn8lM6LM4uAsy155aSY4Oxl5mPW1oZw0Sx+E6Up7lsNIq4XrGmrEdZipHBnfmKIV9RQnwYDv2N51TbGLDF4VG8ibHwGyKTcuQOI4DZC9wyCs2TUDmOGwHmMYytNVraessZI6jRPml101pGl7nmK7OapNYtgcu2Inp63DfZhy6TNUwJcvzv0nfh+GCak7muDa5YGnLlFWewDTZzqhFyFMZ2pq1tJW+AGIQi0k3SzmmQz5YnGJ6m1C6aoH3NUyZ3JmM7dnSNFwrtkt7KzcI32dpxZbJzbozuEH+clX+JzgP6e2YvkakTNl3BksBTumH7G5MmdzFGtrrdAxhHKd6IHlz4FnbC1kwsi1LZmBfbEP/AURkDdzfsIJsAAAAgXRFWHRNYXRoTUwAPG1hdGggeG1sbnM9Imh0dHA6Ly93d3cudzMub3JnLzE5OTgvTWF0aC9NYXRoTUwiPjxtc3R5bGUgbWF0aHNpemU9IjE2cHgiPjxtc3ViPjxtaT54PC9taT48bWk+bjwvbWk+PC9tc3ViPjwvbXN0eWxlPjwvbWF0aD5J58TvAAAAAElFTkSuQmCC\&quot;,\&quot;slideId\&quot;:256,\&quot;accessibleText\&quot;:\&quot;x 下标 n\&quot;,\&quot;imageHeight\&quot;:9.405405405405405},{\&quot;mathml\&quot;:\&quot;&lt;math xmlns=\\\&quot;http://www.w3.org/1998/Math/MathML\\\&quot; style=\\\&quot;font-family:stix;font-size:16px;\\\&quot;&gt;&lt;mo&gt;\\\\&lt;/mo&gt;&lt;mi&gt;t&lt;/mi&gt;&lt;mi&gt;e&lt;/mi&gt;&lt;mi&gt;x&lt;/mi&gt;&lt;mi&gt;t&lt;/mi&gt;&lt;mfenced open=\\\&quot;{\\\&quot; close=\\\&quot;}\\\&quot;&gt;&lt;mrow&gt;&lt;mi&gt;B&lt;/mi&gt;&lt;mi&gt;l&lt;/mi&gt;&lt;mi&gt;o&lt;/mi&gt;&lt;mi&gt;c&lt;/mi&gt;&lt;mi&gt;k&lt;/mi&gt;&lt;/mrow&gt;&lt;/mfenced&gt;&lt;mspace linebreak=\\\&quot;newline\\\&quot;/&gt;&lt;/math&gt;\&quot;,\&quot;base64Image\&quot;:\&quot;iVBORw0KGgoAAAANSUhEUgAAAfwAAAB2CAYAAAAtDiEZAAAACXBIWXMAAA7EAAAOxAGVKw4bAAAABGJhU0UAAAB14EsXLQAAHGxJREFUeNrtnQGEVs33x4+VtV6JZCVrRZIkiWQlSSRJspZkJUkkWUkirySvRJK8kkiSJEuSJHlJVpJEspLXipUkK5GsrJXl/T/z33l+3fe+zz3n3Htn5s599vthyLZ7Z+6dmXPOnDlzhggAAOYGHfgEbc2KRlmIz8DzuFH+aVG+YYIAAGpKZ6Nsa5SjjXKnUT41ylfItLaht1H6G+VcozxolB9Wb13Bp+E5kKHw/7ETBgDwbxYmhM2wNZq/WKEz3Sgz+ERBV+0rbX+ctP3x3vZBWp69xueqHUsaZYfVU9cb5UmjTDE6azDCd5ixcuGHNTr/suP0fKMMNEp3aOE1k/HxrmO8AfC/FeOhRnnOCJvRRjlhFRDww1Erl+43ykdGdrUqF/D5arEANX07ZpXkPznLkgjfaaWVC6NMu181yhErZ7zzhODWByCL7TTrEs6arM8aZWNFbfsnQEmvUJ7YFcplu6JaU5P33YmhHD3XS/TvWA3eb4OVF1nvYOSMd8/6IaYBWzEGwRxmiJkbPxvlYMXtM/vTDxtlPOdq13X5YY2AAc+LhE22GLm0q1FOWUEvtc/01TwM51phxlGPNSpHFX18tUbvdtCOyax3OeCz8m6CWx+ANFsEAbMjwjavapRjjfKhQuU/0SinG6Ur4HvfE9r0FMO51syn2TgZro/7a/ZO24X38eo1fEpw6wOQXF28p/ruBxsB+S6noh5plM30331E8y0WWAPHeDweKb0JQdyTll1CW05jSNeeB8RvO82v4TudZ97pb58VHya49QFoMkC8e3hBDd7hcA5l/z7ninwxze7ha559KsC77hXasAlDuvZwbv2XNfZccMGJ3ryIcOsD8Iu7zCQcrsk79OdQ+EMF6zCLgUnF8896ftdhpu4pgpeyHeD2vM/X+L2Gq5I1IxmVImEFmGtwVvfeNvBSpEtPiXq2K+vY4/FdJ5h672M4154Vwtiqc86YQeKDYb3BuQC3YMwBCJf/L2tr8h77lYp41EFdNxT1mIWDj9SnK4V6j2FI157dxG+x1XlBuloYv0t9VbyYqfQaxhyYI0iu8LoIF40SdhWAuFxZ1xkP7zkk1LkGQ7r2cPEiT2r+bvOowvwRWW79LxhzYI6wj/j94LowolTCroJyX5PuyJ5ruOjtbxjObcFLpo9PtsH7cfEJXtMFH6H6uvU328mPiNz2oKr+5BJRTdbk23UIQsRHQJs2S9oGx+/JxVsMYxrVHrMCngk0nqqCC3z1moRnCdXTrW9uT/pu23kYc6T2VNmfR9pA4W9SKl+XAW37lHW63FPfLNR1EFOp9vRTe3jciir8474rz8r1G6tb31j5LxLtXI05Umuq7s92UPh/KJWvS2NKeyrgVsD3XIbpVHu4/fu7c0Dhe7/y9yjVy61/jRBr0E5U3Z/toPBfKZVvb6CVWLI8cFgnd3vhB0yltuBtIIN1zir8JVVWnpMTHlcPYG72Z90V/gLSZ9dziVbhP3JU32/E7+1CFtSfxcJYaperqCtV+IYXFL9bv5Vg3oM5Ulti6c+6K/w9SsX7p+N6BwMrfMnAgCyoP9xYbidvbuUK/xjF7dY/ntG2RZgjtSSm/qy7wr+lVLzbHdd7WlnvPUf1XRHqgSyoP3fmiAencoXfQ/G69S9ltOsN5kctia0/667wJ0h3P7zrBEJ3lQr/kqP6xpg63mFatQXcWB5so/esXOEbYnPrm7Scj6i+V5aCevRnnRX+WqXSfeih7q/Kul3cW75EqOMyplftkVImL4HCd8txphGbA38Qk1zhA7XvBQpzjZj7s84K/4RS6R5xXO8WZb3m3HSng/qk63D7McVqD5cyeazN3jUKhd8bgQVt7gu+RNW4KMHc7M86K/ynSsXrOrr5obLei47q464UNZH7XZhqtec+08dXofD9kJUfe8Jzvd00myNZ6yZ8GEGnmbgHs690s1H+otk83tNWeZmVzSeaDVgasu/nkg7rdTlj6/hk6zR1m8slyt64tNkK2W/2mV+s4l7Uhv1ZV4UvpSBtlnHH9W5U9ul3h+P+C1PPiwj6Yj3NnhE3gWWP7LhvzkfTR+ba03d2Tpm8JzEmCDJG4X4rz9LvMG1lgcmpYJIfrfYgz6bmkAcnGoXPuQhd5zg3wuCsNTJmSH+Xt6b84dEwMd9oNGd7zIQ55UDAD1ih8UOo74NdXefFnIN9THxwVFcb9WedFb72HLzL1ZEZU++V9e51VOcaoZ5zFX1/YxTfyGHUpssIhd8qTWOuhj5P8nZbq2IytLq6OnqT4MGRZNkZa6SULfPmmsJfSmHc+r2C1V62uLYIjUV+jf57Qckzu8pvrnzNfuVBpkOvFZwMNwQLuFXJa2CsU/bJsTboz3ZQ+FcCf7t51pMV6greJkcpntiPDuuxe5/hSTEG7xb6FbfQYefVWfp1V0S63KbZ5Ekh2ZDRlxN2XA1Y478jIdfMta1vWyjjQw7ac4bp35fKv39kF2LTBWWMq3iTWil8ojBu/UHypxxMWeWonUaRX2qxYh0XrPOjDgTUbltPK2+B5ht8zCkAviufe6fG/dlOCl+z0v7paNViTlg8qUDZE/HX4YaM/RjImI+frStcaodRoC8Yz1l3gHdYnvE9x6xHRvMOrdq/v2S7njF9fL6AUTZI8u2R5v9vWoM4dAxIVAo/pFs/C85N9megNuzOWLXeU7iYuBSR2gsg9ttB+cCuKvoSE3K+XTVIwrdPUY/Zu/uWQ/neqWl/tpPCX67sq8eOXNcal++UA8HfSnhzgvtJgG/dQ9nbXHco39bZQsZQe0fFtuG0HG+xWJixnkCt0bSC6fueEp4jbguwaMKoLENxxnqrF1c4f6NS+Muo2mh9ac9up+f6F1B2xqc8nVFWiSxSrM6k5CdnhL/vtp6APKvtIzXrz3ZU+IeUfVXmatp1wuo6bVj4CESTjv+dDGD0Z3m+ThR85lbHxrRGjrQ6zWEWMxsLGA2uPTv9Hjw4nRmLtbdWHlVNVArf8IaqidY3cO7wGfIbWLGCsjN65e0IbhC7Qkq88kRYPY2kfnep/bnxDNyg1tnwumrUn+2q8O+Tn62QlVaRvVY+/yn5DTyTrsPd4LHuP8lfQOIbCpPzZG2GQT9hZV1eRsh9tsPLHjw4rbyfFymeo9zRKfyTVJ1bnxNmIx7rNe+V5drOe8Vnj+D6dAm3lzvNDPKLipXFSiv4zDbG7wVdjlX1pwuF/z1CZS+5uZN7y/NblNV2lWk8K/vsOLhH+m0dYwycpjBHy54HnEdNzK18XHDiIc/y9Zmj99iWoVgmrfemiKdgRpA1RXjn2IOzI/WMb/ZnMRGdwuf2CP/0LMy4aPQznurdztRbZG+Nu/XJdc54KVp7bcb7hjgDX1V/ulL4XyNU+Nosdy6KEfCv7BjbTWEvqJGuw73noU6zx/6C3AWQaZVSuiwv+fxdjFFYdAtNCswtYoBJ1+Hm9eBsSCnTUSqfk8QHX2NT+Jzb6bPnVfY/gdxdSeX3k7Fai7i+7lG4OIgB4ZulL50w+/ZfKEygUBX96dJgehWhsDgXUOEb5TdE1dxEJ43rw47rM/PgJYUJEJwvvNvRksbEjAeDZR+5DxDd49CA6KN/x1vcs0ZjjIzGqPBPUXi3/ilhALjeg9kgrECLBOb0CCsT199ugTARb6Z+v3mBzY+CxkzM/VmEa0wb70coLN4EVPjpI0wrA77nVQp7VJNz438h98fmuHe7W/CZGxl5Nlpyvi0V5FpfgWcOO/LgbEop+z8obrjU1NeqatQKCu/WfxpQ+C4VXCujBZ972cMzJbirQ5NbCPsTPz8YYAyF7M+icELnemSCQnKBJhVGpy1ddkVplLXZ191pV1Ym4vqW7aM8yUpuBFrxjwkKOKRxscvD+3H1vXMsz4yidhGdfjLDC7qv4PMmHHhwdiWMnJ92bMfOLea9h6ts2FsK59afR3ww0jGHdf1GfLCIKUUCW1YLVvBWT/10m+RIeHO95Ddydz47pv4sA+fG3R+ZoNAmODqQ87kddmxqM+l9Ib8Z7qTrcF0eX5Nc1b4EMFfnj5zP6iTeTexyG3GjNYRNH5ym4nvk0nW4Gm9S8oa9r5T/mGFVHKRItxFPU7gjMduFAeDywoabHgRKJ2MgNVdGvpCElhHmTVe+CWrpCTB2QvZnGaOEM9CWRyYohpUKubdEHbuJjyJ2tdfMsZ/C5OlfLrzrJPm5h72L5C2UPFwRjIdFFB9DJT04yXcej3CuFjV2Kj2qzDXskuO6zlOYaOndJEcmFxk8nJvmNflN37ia5PP4zX8PBRo7ofrTl2J5EaGg0Byde++gHim2xfUxtbyGjSuD9TlVk9inl+TLtrRIpzbORqr0uOO6t5m/S6d5Nh66bqofbwIYtIXIWrV+clzPqwBuNTNYJjy48P4QBHCINI4aAf0m4LgJ0Z9l4dygWyITEOuVCtjV7Xj7SL+v7zoQlYutcXXd72HhnT6Rv8tUJO+X1qXfSa3z+yc9BTEqww7i40YGmQVoMu/IQwqfB98VOyl8rJcK7iajPkd1zCfetepqL/WyQnjl3bvnjkm9o3A5mzVpUNcGakuo/vTlgYgxyveUUvm6vFnwqbLODw6Vo5Q90kUg5UKSr7U94rEv9wh1jzsaEzcoTqTjuq22Ucy4nvRg2FbJBQp3CZWaEG596cxtr6P3kO5pf5njeV3EB8s9IL9n3NOcDiAoY+rPonRR67TBzT3bg5EKhxHSJcpxueLRehXK5JZPc1yoZ8BBHdLFU5/I75HRi0L9mhMsC0mOtdgQ6VjmFpFjiu/1O7UPh61HJ+uIXiUejL/Jr1v/SgAXnib/uFbYr6PsKH/TeUMV9JGUvWtXwLaE6M8ibsT91Prmt5+2zUsiFQpS1jnXaVmTjCoVvitZ8EgwaBY6WN1LivKE5/6UZJHm2LO0uh+neOGuw02u3Be3+N3H1H4ssYvnHxneswMUOGeJb7f+mOeV6UrSJReRrKlFdjLOMKv6qlI5dgpK4VDAtvjuzzwYF7HZdvncQnk8tRb2wsgFwgDplO6ZwHPfdeZE6Z4AFzEoJxVyYIHn/vwhtGG34jt9EZ5xKdKxLMmp5pbU5ox3nKFqr7b1/W1M/MJwC6P0k5VjQbZlV3kcWFIyERcuvKsKYcVFhi6zbqWswDizFbApggHDrcZuBWpDiP7Maz0bIZ++ZGjKTqy95C84yxXXqZrgOcN20iv8srEPWwMoMek6aN/73isU31HyNO1SPGNbpGO5X/DgmG3Q44JRcIbaE2NomtiRkRbvP2blWDAvZNaq7WPJ5+7x7MLrJF0E+7YWrr8DxO+dPo5E0WsUw9tAbfDdn2Xb1iqq+Yc16GJ16Y8rxq+vVMWdORR+2eyJ0j0BO0s+f3NFRlOSQ0L9mnl6V+Gl6Ih0LHOB02brWBN8/Dni9ytCj/0urbxb41RR9kDu6FkZt/5tzy68/coBZDCuf7P//oSxMMftt4jxFiYp+ndBgDb47k8XCiwrf36MQXua7Shft8c1+alsQ9njRC8FJVY2Ick1of0TAfpTUmjSuXnN9cgjFC9jyrEkpXveS+3BIeKD9irzPq7x5GrjzsVfCDDBmvsjnKvvtVXy6yIfPNLZ4hCBe7770xXna+IyHFIKyMMe26DNvPetRB3SUU4XSuyz0H7fF5dI6aY1lwJprke+Hql8WqIcRya2plf4Vs/bQNlz8THnY2iga7e+tJ9V1oWnsYZbWZYmMtREbQ8EWhW7oFchmH0H8vjuT9dw2a62RtLGh8px6/MmuxAKXwpMPON5bLrOYVDEA/da8YzfFe+xL1IZpbkLIqnobgm/u4bqC7e99CaWRnJ7bOsLujN8uvA0e3bmWsVjdrKvoPruDb1QvKvvdLG++9M1XDa5lxG0T7Mi9JH1Mo02zW6ZdkiBiWVPAOwlOYeB7/EpGW+a7STNfQo7IpVRXNuNW3t3Tvld5+Q73PbVYCyN5LJgXSzwvLuCW6csxxST4xrVn9MpwVWVUPPdnz4UasyX52gj5H2ewOjI4R17WKKe9+Q3IFEyKHwbeN3CWNMGor1U9MOySOUUd5QwK/eAlDq4Lh7YJMsqNjydTMwPjl2Fpz1blFUdE3PN+oQgmSQ5B/p2j23x3Z+hLe2qUwBfUipan1G82qDBMoZHj0dDQru6vum5L6V8BscdzLFmiTG/vHTBV9Z2n7SFcYLqB+dtiu7SLldufSltp4u0kM+o2r1P3/yWMsAGSY5b8BWQFqI/fTBcoRKQeKtUtD6POu4hvcIvGjh4QHjuMY8LlbxZNot6krjVbZ6LejQZF2PkKBXb7usW5NlHqh/c9ex3YmvsOnITWXic/J8p/q6YHPOoviRzwicjc/9i3vcvT20J0Z8+4I5qPaiwXdqI5jcBx5hUigZRSZ44F6djpOx2PgNKpZMWeTw0dVX43GkpabtPCt7rp3rBfYsot5iz9lXyuPW5nNn3HbVzuqaTQ0MyY9W7lBuPu0hn2pPyDdGfPuDy/r+qsF0HSKdkfR51NOPkq7IdH0rU8438RP4nkYIffUV8m5U7dxzwyRyQaZLXUdru6xPet25H9LjTQVdibDB3rd96BwPA1eUzdbWGJRYnBLFZuaxI/b90Vndj4Ak9FPG3PMK0+2uF7dLEn/iOyRgk/eq+aIyGdB3usOIZmj3rqva9ub17sx+fN4FXHb2WUrS9ZrvvtfCM9VQfvtZN4XP7tRq3vqSQuOQTJirTpLTV5Ipu1xX+E+LP3ErHuY47bk+o/gyt8L9XuCLSBGf5PuqojSEwRueignVI1+FqLn0yQtLE63QzvzNVgRxYSvxWQpGg0KeK/lgdmbzisrROOTI+H1B9mKybwidqfc2o1rXHDYAvwt829z80+3oaa9jXzUtGAPrIbJc8asgFeHABi9o0rMvtCqUrkv4MrfAnK2rTRqWifVLRd0mXUyXqeSw8WzoauZN0aX2lS3N8G+auLum5TdWcPDKZEM2JlksFvCHPHciiDkUf5jF0zgoGIhR+iosl3CucMuKUWPOIxjllGx9VNDlWJQyizQ6fuzrhtXhvJ2EW50pa1Z306/a9/kj6c64ofO2VtL5OXKwiOcgtGT9SNCZE8kRJEdiLrUE5Q3JKWukOetdwUekvqfgWgia2408Pyr45x/OmOP6N+K3VPCc7JG+QdpW/s2KvQC0VflG3vpTsJOtShB3060Yl7RGWi4rJ4fo6zF2JDh0hdy7XLvvuzcA7KchoB5ULUrpKumMiIftzrij8V0pl6yOjmjkd8ElZvwmoW1GiLuk6XOlcf3MFrYkfkIyoTsey8SfjAS2zslxGfgMo05gjny8Sz827ddNP7o5FGxkoBZFKnkLTz+MVexVrqfA5N9k48zdS9rCejJXtpFUseaJpNRdN/CR316ImV9UmEtNlFqhbOa1iSREfZf62uV/2SfEOIftzLih87XE8H+fvl1H2Vl2rfftNDudL3hvRTlG+CG0p0tvVtbhGmWdF5X/OmA8+DEIXxuBi+hVR/k3hRWkFdwrmc4HnnaZy9xE0Db/bFcqc2ip8LhPY2gId9j1DADYnUJFgs4+KyTFc8jv00L/3qd4qrfiFVmFKVu6pxLPv5mgXt3eWldHJWL3NAKctJSegj/5sd4V/IofCX+Gw3kHSxbw0hb+LREojBVdrOxLt6M1RH3c1q4uMbfMpO5p83OHCYq+ij/4u6V3sS8zTqRIG0VgJD07WN/4ivHvWqaDVdpHxnfzFbrW1wues5qx9WW5ffaSFcmgOmEcF23iM/AYeHU4JyldKZX8k5fYzE7RVRPLxlKsuj9dA2tLoS/2+CZCaIHdxEj76s50VfgfxucPT5XcHdRrD/HGOOkfJXa52KU6gVWzAhsTf5T2SeJD8JTAye9VZEfTPyX2A2DtFXxW9JvdUwjtotg+LnqCRvFVFU0JLe/lTLRacZnHVzLZ4pGKZU1uFb8ja73uf8fvc8Zhp+nVj3e6E8hkv4b7sIP3xImNxaveottB/Eyg8JD6QrgkXhT1mVxu76N9nsScp/3EbaY/0Y8JNN5CwnPME5oTuz3ZW+HlW903BVsR1a/ZC9ylW2Om+PENukzZJeTLSdW1PCMui3iHuPHfRUzWLKPu2ykvkJ9HVOtLlGbmbY5HQT7/ihJrjf0uJNkqeiEUlZPrfwrO/JAzCDQkD6VkEMqfWCj+PW787p0BrJj8pu6JYTnw2r/Te5GWajeRMKu9OO/hPtjAgZuzPtdws8B12FJwY33LWkycwp6r+bEeFP0C6q3Cz0iUb4boypVw67Mpzq11NXbSr0Dz1/LRCqNfDO0tn45sGxlI7J8vczNlkKeMSnqD8bvc11Dru4RP5TYokeSzSys8cQzNu+Xmp+bvTevM+tFgMlI2v4ZJHvS357K0F5omRhT0RyJxaK3xutZp2C/cV6CBXGZT6Cig/bS7zvBPjTs469noyyFoJhmU5v2lV/dkOCr/DukvvexiXZYvxwpwmd/vOrXhZoF0XHdS7jlH6H0kXvW1WzRdarLKNgXRe6elzwWEPff+A3GxBFLkONw9Xc77XtkhkTq0VviErKjXt1p+nsOpbuZtdYaz7V44mhXm3otenHif96mqw5Dv3kO5M9UQBw6Xq/qyrwj9hXcs/KR4F/9Ou/s9QuONKJynflsJhh3X3Ep+17q51cXenVsTmZ9dbjPspq8R6KxjDm0l/uoIrnxzIm6Tnw/dlRV0kp9x1sWiCwk9xmfRu/SFF55iz8T73eI2iHisoFI31u4vK7ct1KVY3H8ndUSEpLeXzEiu5GPqzbgr/EYVV5tO2mOBSs/f50LpbzUp0j1XwVdxm2Klc5Zvz9r6usTYK/EXB72pW9yYO4lDAFT33LY+T7lRSq+RJQ+Q2TfNR4bu5qqtbUPpmC3FHZDKn9gp/Y0KopMsfLX5/pxV6k/Z3flilc47C3k+/3rot71vrdiolHN/a/ztr2+xyQsyzE/RFot5JK9yOkvtkNH3WWJlM1HWP3KT/jaU/66Lwwb8V1e9WaCfnwVM7fkLlaVhqFbc5n/3Mzv/plDx4aQ2ls3bedEb6TfusXLtnPZE/Eu9h/j1q3+NYpF63IrL0hDVcpu04em29VYsibG/tFT4AdQUKHwAAhQ8AFD4AAEDhAwCFDwAAUPgAQOEDAAAUPgBQ+AAAKPxkOYnPA4A/DkLhAwAiUfgH8XkA8AeX73sanwcA4Bgu4dZefB4A/LGT8t/YBgAARZhH/jMQAgAyWCpMwLX4RAAAR6wW5M1yfCIA/MLtqcHFBgBwBZfmfAqfBwD/cLcXDuPzAAAcMQxZA0C1bCP+wqRF+EQAgJIsID5grx+fCIAwvGMm4gV8HgBASS4Qf906ACAQ64kPptmFTwQAKMgOQb5sxicCICz7iHftH8InAgDk5BDxrnzIFQAqYmujfGAmp7krfSM+EwBAYKOVF1myZNzKGwBAhZhkOwftZJ3JmKyjjXKiUdbgcwEALKusXBjNkBtGnow0yn5CUi8AomM+ze7fn6LZ43sPrQfgO82em0X6XQBAk2krF77bFbyRF7do9lIck0WvC58IAAAAAAAAAAAAAAAAAAAAAAAAAAAAAAAAAAAAAAAAAAAAAAAAAAAAAAAAAAAAAAAAAAAAAAAAAAAAAAAAAAAAAAAAAAAAAAAAAAAAAAAAAAAAAAAAAAAAAAAAAAAAAAAAAAAAAAAAAAAAAAAAAAAAAAAAAAAAAAAAAAAAAAAAAAAAAAAAAAAAAAAAAAAAAAAAAADQXvwfFRQMrrNarigAAAEUdEVYdE1hdGhNTAA8bWF0aCB4bWxucz0iaHR0cDovL3d3dy53My5vcmcvMTk5OC9NYXRoL01hdGhNTCI+PG1zdHlsZSBtYXRoc2l6ZT0iMTZweCI+PG1vPlw8L21vPjxtaT50PC9taT48bWk+ZTwvbWk+PG1pPng8L21pPjxtaT50PC9taT48bWZlbmNlZCBjbG9zZT0ifSIgb3Blbj0ieyI+PG1yb3c+PG1pPkI8L21pPjxtaT5sPC9taT48bWk+bzwvbWk+PG1pPmM8L21pPjxtaT5rPC9taT48L21yb3c+PC9tZmVuY2VkPjxtc3BhY2UgbGluZWJyZWFrPSJuZXdsaW5lIi8+PC9tc3R5bGU+PC9tYXRoPjoULuAAAAAASUVORK5CYII=\&quot;,\&quot;slideId\&quot;:256,\&quot;accessibleText\&quot;:\&quot;相对补(属于A但不属于B的) t e x t 左大括号 B l o c k 右大括号\\n\&quot;,\&quot;imageHeight\&quot;:12.756756756756756},{\&quot;mathml\&quot;:\&quot;&lt;math xmlns=\\\&quot;http://www.w3.org/1998/Math/MathML\\\&quot; style=\\\&quot;font-family:stix;font-size:16px;\\\&quot;&gt;&lt;mi&gt;B&lt;/mi&gt;&lt;mi&gt;l&lt;/mi&gt;&lt;mi&gt;o&lt;/mi&gt;&lt;mi&gt;c&lt;/mi&gt;&lt;mi&gt;k&lt;/mi&gt;&lt;mn&gt;1&lt;/mn&gt;&lt;/math&gt;\&quot;,\&quot;base64Image\&quot;:\&quot;iVBORw0KGgoAAAANSUhEUgAAARwAAABGCAYAAAAelivFAAAACXBIWXMAAA7EAAAOxAGVKw4bAAAABGJhU0UAAABFxpIngQAAD25JREFUeNrtXQFklt0XP2Zek4n5TCYTyUwyfyZJko/JZOY1JpN8EklmPjMmmflMJJNkIjOfJJHMTPIxyUzmI5mZTEwmmYyZZDKj/3N1Xz3e733uOfd5zr3PvW/3cEn2Pufe5z7nd88959zfBQhiQ2rCK6hqaYlaQ3gNQfKQQtTORm0gao+j9jFqmwF0qkaao1aM2s2ozUTta9S+R22iisYowHMsag/CdLvltbTKj284ak+i9j5qe/IDjLc34XV5J01ROxe1S1GbjNpc1HYqzG2p9VXBmPdHbTQGol/CZ5CfDMgPbzpq6wnAktRuh9fnvFySc7satW8ac1tqTR6PvT5qI1HbLhuTU4Dz3ULbk5P/VW5L5qQncU+uKG2ejLcr2LPzMplhflc9HfO+qN2I2lbCuJwCHBGfmI3amuZqz92+ShDqMRwnOS1bR9S65UStEvq3G7XaYM/ebZcPykVtiTDH9z0bX13UhuQirhqX01uqo1H7M2ofcgSfDeka1lkc9zOkTy+D/XotYrvxGZnjoidjEQmNQWknFHv64ssErWgCxauonZEvpHylEYEsEbzrj9pzojclMkNnLY23G+nLSLBZ72UG2fbXO97/WukMbGjapTdB46sag3qv6ZEckDEcyrNvWBjrBaQPp4O9ei+qbdWi41vDfrkAp9kxeAM4RY1B9afU0SFfCPb8McNjfaLQvQOh/qYaZFcxx7ccBRqx6K/HvLAF+BEYH4/a62oDnB4NwDmYQU8nUcd5g2NVuanTwVa9lxbk2zrrYJ/fwc/6L1HO0Vjhb6aqCXD+IALBEoMuyosT0XgTpeetiN4/g716L72gzkC66MGK4r2jhNBE1QDOFNgriDtC1DVqYJz9iM62YK/eiypeOOf52N5VC+C8IoJAB5O+N0BLmXOLKnuxFWy1KmRRMcfDno9tphoApwbUQTYTAVVqlehJ5nGqSuCfBFv1XkQ6ec/S95SHTFcD4JwmGj9nQPUiUSdnTOUMoutysFfvpYgsmBAAJ3/5i2j8Vxl1UrNiDy2O83Cw16qO3zwNgOOG/Es0/mZLK1G8zTDqXFDo+RBstSpk2dKCGQAnpewHenUx5AA4z5n07UP29g+DrXovWNq4NQBO/nKeaPh3mfX2WQYcDODOB3v1XlTf8ucqGaP3gPOQaPidzHpHiHqfMembQPT8FuzVe3n8C3iw3gMO5TSqierMp0TAucOkT8WDsxJstSpE9S33BcDJX/5HNPpZA7o3ibo5eEuaEB33gq16L9iRlaYAOPnLENHorzHr/Z2oV9RNFBj0YXQUxWCv3ovqyMpqFY3Ta8B5STR87uj+LFHvOJM+FR2FyFzVBXutakO8HwAnf8FKwEttjVnvKSLYCDb6RiadKrrJ1w7MxXH4USMiApvP5XZTeHe7co4EB/SKBE5BXeBigaJYlATjwN8VxiCOk4hzaqKmShRfHmPWXQPq62CKAXDyF2odDOfqIGgd3xP1XmDS2YbouZnT+xfHLKY0YllJFK95iuCdEWRWaTix5+FHDJFDTkM2OtFRCZJZW20AnGSZAHtB25JH9Q/YvxNqANwhYyrRR75P8CTHZHyrEPv7dvn/2wn9fwQ/ijdtysmEudyQ35U4tnIAfmY2xXjEtTvLFcDgCkN/RiEbnWgJcJYg3f1WnPHGqgUciqfBdV2KINKaywFsANTH+W2SMfVIUCnvwye5FcH6cQCSaSZXGLefKjmS8D5XpUdKGUOl/v+RsV/zwEcnKsbQBzh7wq7cPhYtxwC9BBwqAdYLpq0DxeXeYfjwKn08qg/HBhnTQfkeK+l/DHq3BzQoFooVMHsTwWCF1V94KDc0QLtFMfdpaWuxWGTagtUZxRbtngTPEMMhyhUwTw3RDjhZUBzYTARCsfS7aTKmXsVWaCjlMzsU43lsYAyiArtSNlME4k+lAC1uz7ZowIMtQOVEwzLkzwjpJeBME4HgqOZzW6UhvSE+/6XhwCdGR2GSjOkumAuIv1U8m/N9iqDuekKspiXF81SskmmrvU3QiY5B5RKNGg9s1znAobL7fZIuenk7JldZEQS8KCdCnHfaIoKMAKMRsJPaXQD7ZEz7QB0c5wiSDoM6+8MhZ6HylT5fpPeaxlNSbX2+peznCrMHew7+Szt7ziNnwTnAoVb5cjTxgQmunQm5vbB5QBKjo3hmQKeIsbxmDGBSjaK8Hcn4/G7FotSV8pkYO0CaBQCjo9D1YE+WgazIWh3ybHfiHODctAg4wvj6IZ+T2BijIDcZk/D+FsFOgLoeGdtARjDbMwCYGKVsmgTFeUYAO1EWb3smFy0IgGNu/2+qlVKINgmQ7jPHpzBRbaNEAJI7ba0aW1oqzVOQXLG7lDGGcQjxOE+keOYTJg/2dBnY/AXuileAc4AIEOKDLchWJ1fUVrmv75Iri8g4iFL8l6BXLDVlyeNZBXtkTBi4dRsY33fmAKwAhE3F1pgjOzOcELu5mPJ5GwwebHcMZHfBfSI2rwCHyrJ3SfO5YuXrAHol8WcwW+GL0VFwpo+xrYKpq2dUOr9qPqsgPRgb9B3Ci5qUczCSIUaC0VFQvOn4CfNN0E/zB8DJ4IJykaX3QuXsBnesQSXYtcVc57SOIGP9AmZ4WOoIW1gdmUDAy0U2xP6MHmx8zGuQPdAeAKeCUFLXHGTpJ0F9epc7TawLrAeZ9CxAPoWFzYhenRQzlrUc89DwHil+V37MZhHsHAv55QDnONg9HU696O67DNpxiuoENhfdxlVkTB/B3GG+TqYtVQEqn++Ke0ouGiN2g2qfYhsWPxoyC/5xIXkDODfA7ulwIVSCrw+MxonRpk4y6GgAnFbimsG5xG7aWGP6JqYcNTrspthK29hi2fbXV1IubwDnFdAK9TgRn+pVZTlbVC6DiJ4eBh1jBO/GZBn8OGS/krmBEGtz9R5uFR3FKuF9XQd/xQvAwapuucvi47JEBJyPTPqeI4DawODdYIY6lPNHR7lDDPNu1hw2unliSOBAhb99AX6LF4BDvcd71PJqxH3wEDsn9pZhPMOAZ4hME2J9RfrQS3hPn8HO9TzcUkAWz1JI4EzCGPcgP2qJXwZwJiGf4K2QTg3AyVrh2WHBiNZzjnu0EN4jlorvJjzjrKMGVwScTnQQAaXRADhmZY3wge0YijsUNABnOqMu7JxYV8bnn8kJtOOCcRktE56BXUJokwlRV1R0FO+AxsH0yeHxeQ84rURjf2awD7vEPixl1LMIZulSHyD937Awn5hBYXUzFHqSVw4b3CrxW8KO21wIgGNG+okTdNVgH6iVx1sZdNQjbjSHEX1C+v/A8FzWEsACO5RKoSeZdNTYmojfkSjHaEbe1UIAHDNCvXSu1XPAwQLjWfftlNiJ6fuPsPqbN4RnXCeM46KjxkY5Cxin0HiI/G1bABz7KyJnSjpJqMccsvQDC4xnzYBh1wXvgfl7ibDF4zLhGZTzdOccNTZV30Xmrlcz5nY/AA6vUDNEDw32oQboQePZDHpU195wBMQxQFs0PJeNyJaRGghdJMzDYUeNTZXKT6o9wo5u7A+Awyd3iIZukgOkVQNw0gLfQYNARvUu/jY8l1g90yDj9tbF80XHIF0GEttCDgXA4ZNloqE3GOzDeQ3ASRu4vgTmrruheFDU7UyWrfFn4DkoSqk4d1EGIF0GshEJK6wHwOERakT/reF+TGkATtogHhaXaGcYB1bd22XwHWKZRh0P1VfAUZUDvER+iwWPiwFwssslopHfNtgHEVPYBPqJ8bSi4vnZYhrLLuST8SiAOh2vS87+zUPAwWqHRpDfn0DGuxAAJ7tQ2f06DfaBSmlK+WiSBKOjoFB8UmIWecU9RpGPS5eic5swllrHjAzLNlFOtWOXMx4PgJNtRaAEB3cNf1zUGFIWGkuMjoLCKCjoJudBTTaFpfZNyCFkK5fmLnYKR9Exx4xMdYMq9ToYbPGbCYCTXk4RDX3OYB+uaXg3NzLoeQHZLoXrAtqxivUcAGcO+A+JPiLMR4+BsZTu7bqTwhtUUblSj+TUEOZQB2jHIB82RCcBh0oJYerU7FHAg6zxK03S1shghY1YBkLQFIjszx7gRwKmLQOOKiuzmGELR4nt3TUANiVeGt0jJhiXk05mE/OGqV5OV45ekZOA8y/R2E1UlIrs2EegH2VoyaALo6PA6nrmNOJHGIhz8hcfVwDph4wr62EwG8Avl/j1xx9SbJ2LwHckR4A0lsTAMppxHuj2HGx71jXAoabDTdTfHJYfFTVuk5XKAaOjUJ0ILjHeUTMUWKaDi5ZCgElSVkr8P8eNE5QFiWMxEh7k29jikua2U9UVNp9SPG8Esp1HKy08j3KK4ay6BjhDGoDTwqhXBOW2ge7ZcPDlYjzNSSvQuVg/mpkmm6NitR6SsylrwHfH1QXCHL2DbAmFEzHg3MkAyKvAW5leDzjbYX/Cb4/J7d025MMaSKEK3gOLXD81QCPb4iSTFmnpFxo6l4DvrA4WJ6r04k/GfqdbEnAZzBVQio8pKYO0YCBAuQLmaCpuxAxD1P2kZQ/EvPW0R3KwWM6O/K7Lt4alavNrkI9cJtrY7y56N6UXm8Z1Fnvhi0C7CSJOiDTKjL57moDTCT/LBQZT6lTVc6S9Q/y3WJyjEi2qiRWrHWhVx4IdkHrAsSg9o7h7n+XjxzyxtKUUNWX9TLq9szO2SJUAej4nsKnXcCbmbHSoB+jMeuXtHzm5rWUfd41ceTvkajIuV2EdPbtyH95sYMxYbUwJ4EQ9S5yacjyDzkMKl3wjxbanLSHu9RHMFmXqrJhivGNyW1RbFm/qkrG08jGsQ/bqa1Xx6nLGZ3eksJMt4Lu1VTcWNq/Z1wkTC1WNdFenUwKNybYmA3RNBidiMUW/xhn0titAZx1o2QvhNdyu4GUIgL4lVzQbctXA3M8wbQHT0FHoyH3Ncdkklm+QYD4B9BKTStnGUdnvTFnUIena7zoEMLvS+xkFe+nCYdDb0nHSqDaDumr3qdxiNJZ5BEUZG9mpsL29a8gTxOQM0LOLGIFaH1Of2sD8Ydk6wI882OJAPiU95C2gnXdL077J5ws9vTqde24ZTL7Jti33vrPS3b0lt1rtkA8LfoHo5cyBOQrVoiL+QrnpVMTBrlj0aFTvchDwatyk4s1+4D0mMwB22BUbEdDZBDsMiB2WbdpVGlnnRRjKdfnR7Ehg/CK9j5tgj7f2kASOR3K/vR0D6hJYL0qgHpMB5oKj7/SE3A6LYwPvpUtfGof495Ich+AZOloF31Ct3DWsyDHuyO9pNENgumrk//snejBzaMzgAAAAnHRFWHRNYXRoTUwAPG1hdGggeG1sbnM9Imh0dHA6Ly93d3cudzMub3JnLzE5OTgvTWF0aC9NYXRoTUwiPjxtc3R5bGUgbWF0aHNpemU9IjE2cHgiPjxtaT5CPC9taT48bWk+bDwvbWk+PG1pPm88L21pPjxtaT5jPC9taT48bWk+azwvbWk+PG1uPjE8L21uPjwvbXN0eWxlPjwvbWF0aD6HqrUbAAAAAElFTkSuQmCC\&quot;,\&quot;slideId\&quot;:256,\&quot;accessibleText\&quot;:\&quot;B l o c k 1\&quot;,\&quot;imageHeight\&quot;:7.5675675675675675},{\&quot;mathml\&quot;:\&quot;&lt;math xmlns=\\\&quot;http://www.w3.org/1998/Math/MathML\\\&quot; style=\\\&quot;font-family:stix;font-size:16px;\\\&quot;&gt;&lt;mi&gt;B&lt;/mi&gt;&lt;mi&gt;l&lt;/mi&gt;&lt;mi&gt;o&lt;/mi&gt;&lt;mi&gt;c&lt;/mi&gt;&lt;mi&gt;k&lt;/mi&gt;&lt;mn&gt;2&lt;/mn&gt;&lt;/math&gt;\&quot;,\&quot;base64Image\&quot;:\&quot;iVBORw0KGgoAAAANSUhEUgAAARwAAABGCAYAAAAelivFAAAACXBIWXMAAA7EAAAOxAGVKw4bAAAABGJhU0UAAABFxpIngQAAEOFJREFUeNrtXQ9klt8XP2ZeycRkJpNIMsnEJJNMTCYzrzGTTPJlkkkyksxkIpkkia9MkoxkJklMkmQimUwmJpNMRiaZzNjvubqv3/N9ep97zr3PuX+e9Rwuyd7nnvs895x77vnzOQAFuaCa4hVsatobjfriNRTkg0rROBaNc9F4GI0v0VgulM6moZ3RKEfjajSmovEzGhvRuF28moJsWy3NcvNdjMZEND5FY11uwPh4V7yu3NGOaByPxulo3I3GdDRWq3zbyjiRgzW1xg7Cl9H4Lte0Fo1fUnkuRGMyGmNyb5eKreCHzsmNJz7GYopiSRvXi9cXPJ2W33ZeCt+G5tgR6LqaonFFWtobBmNNvpd23wvZcDDWY5p3WZ4ywpK4JU+Ulpyst6uQ5+DpbobvOx/gerZJK2WNUR7fROOArwUJs+yJNMHWHSmgauOnVEI9lv0kR+ToiEZ3NC7LjUY5IWoLec7ddblJHmqzhG98JzD+2zNYNBQjYCSERe6LxvlofPaofJaiMRyNLQ7X/Rjh6UUhv7mmumh8Q75xObCroQsD4IljOVN+oDlN5l9KrVyqctJsk867wWg8Jb5Mod2POVpvN8LLcCGzuacp5MSvC4TPs44P+OehWO9nNJj+pKkpG6UPh/Lsyw7WehLh4Ughr7kn1bVqJhAeu8HPreJ+CIsvazA8aDiH8KX8IDx/1PJaJxRzr0KRf7MZSOV4vRYAf3sUsiAO9KtSJhsT+7EkXSE98hA3dYec9v0CejSYbcowTydxjj6La11SzDtZyGruaS+yt44FwOPbKnzNyUNZl9ql1aajcEQ+z3afL+AUkdFZhrnGCfOIkLqN1PNmZN7zhbzmnnpBHYH0bcFWc1/cYuDrDKgTHZNjzOdLGAd3CXF7iHPZCOUNInO2FPKae1L5C6c987ZVHqa2XAht0nqhyJdQTt6c5y+JTHYwzfcOaCFzbppCzMyC8k+q68VFz7xdSvAzYWGOo0APs//j4yXUAC27kdOhSs0SbWNepyoFfqKQ1dxTLSJsbR55E/svntz32aKFMUKUr8c+XsQRInOcDtV+4pycPpX2ELV9QaxURg5Mn5QMg9t0Xoto1iJBvn74eBFXiMJ/hnFOalTsvsN17i7kdVP7bx555m0yxsuUg/kuEGXMeXX5WyJjOx2dRBuWPsxrxTyfC1ndFPTB0YFpctWruC3Ela/ZwZwNRF/OUZcvYhvQs4vBg8J5yjTfVuTl3y9kNffUiOylZo+8lT3tNYoxcdzli+gjCv5N5nlPOFY4mILrK+Q196Tay98883bDk+IbD03h3CcKfifzvMPg1ot+G5lneyGvuaeHAVuwr+D/xZMuacCDbCtpCWj4MNzZmY+ICucG03wqHJy5QlY3Ban2sm840XvwG4fKdVlFL0HG9rti5gDQcTS4aZk4NwduyQ5kjluFrOaesJKVHX/pe8FcCevgsNRjiCj0Z5nnPQr01GuOkB0GR1Eu5DX3pCpZmf+L3wumcD66ZOYFUfC5nVxPwG1x2QSi4bcU8pp7moT8wIm6JCzfzZlvC0sBr4wF5nkPE5XNCvzOI+AgFdzkmwA2xUH4nSMiPv5Ted2stAIR3+in9DMJxSk6UYSYoCgOpVPSV5FcgygnEXVqIqfqigWfQQ2oq6T/ZgsWy+h3Fp2l5sFwng6ibuQTcd6TTHO2IPNc9bQRRJnFuIYvKw3i1ScJ3BkBZmUCAiWiNlzdBI5ANjjREakks44QgfdHQR0Mcmbd3wZ3TtuKRfUc3EFgVOgchAPGVCN9DZ9SLMlR6d8qxf6+Vf7/Sgr/D+B38qZLakv5lktyXwkzPo5UJ9Yj2u58qKIMBhj4URUqzhB/LxTGLJj1t+L0N3KTyp3w0CUjFEuDq12KANKa9qBsANRwFC7BmHqkUkny8FVeRTA+GuX1Ly2s3+BgDXtS3ue8tEgpa6jG/6mMfL0CPjhRsYYTgKMnrMnrYzlwH+BHxRqcWchUAKxnTFcHism9yrDxqm0e1cZxAcbUJN9j2gmjA09Qrzgo5sAumNKFKqe/sFAuayjtvYpvbwpbi/kiTZPaphRXtFtSeYZOdYr38t4lIwNgHxqiFbEukorNhiMUC7/bBmPqVVyFhgyf2eHYRBYZ2NWimcIRf9hAaXFbtmULFmwJqgcaPkC+ECF7IBBH+iRREezTfG6zFKR3xOe/sGzWYXAUNsGYboI9h/h7R2aycOoupvhq9ho8T4UqaZrtbQNOtJqjdQzy183jXsp7eeuSCSq631dpkiXHfnnKCidgv/wQot6JiqMqlNEwuAntvgb3YExbQe0c53CSXgR19IeDhDO9WhuTH9J6NbGUVFefX4Z8zjFbsMfhT9jZ45A/qoX0NjQHXTJCzfLl6mkstOlteb1wWSCJwVHYgFYUPpY3jA5MqlAkx56Mz+9WHEpdhs/E0AFMDgAMjkLXgm1LCKmIWu2CfFJaF5Zx14xcdahwhPANgp9KbCzDkhuMSVh/M+DGQV2HrO1cRmW2bkFhYgloJgGKPkYFdijhb3ssD6280kyK3825LL53qHCSIUSXOCB3mP1TGKmuUeJDc4etVWszhdI8DOkZu7MZfRi7EIvzkMEzJ5gs2CMJZXMF8k2Hma1TY2okKgixYUtybJEnarO813fJk0VEHEQq/gvQS5Yad6Rl58EdGBOm3LotrG+D2QErFMKy4mrMEZ25mOK76Td83hKDBdsdU7JrsDmA2Kpd6//1wQgVZU+377A4+TqAnkn8Dexm+GJwFJzhY+yqYKv1jGrOn5rPKkkLxgV8hzh978pvMJzBR4LBUVCs6XiF+TLoh/lDpGppAu/BUxb0BFEhZAFL74V07zinr8HEYcZdp7UHWesPsIPDsoVwhdWh24jyChENcTCjBRtf8wJkd7SHQMLnlEyyXQaPjm9K6JoDLL0N6D2OByysE1OsTUzzvAY/iYU7kXl1QsxY1HI0UOFS5ZI9UPwuWWYzA27KQlzQWJWr8FFfzBwEt9Xh1EZ3G9Jpx0mqCmwuuI0zyJq+WDRjO5muVCWoXt8Vt5RCFEasg+oJxTUsXhryBDYPFlI1R7HXxo6XwW11uCAqwNdnRuHEYFPvMsxRDzisxFmL3xLrtLHAtCfGAxUurFPsjhTfxg+wA7vim8R+TGaEe4+0vQRaoh6nxqdaVVlqi5KEdRvsYZhjlGDd2EyDH4PsLZnrCb62tkAFTAVHMU94X5dgc9GUhUM1szOJgu73ysLcs0SF84VpvqeIQq1nOE0wQR2y/D2xWjhKDzHMulkIWMBeEV0CjVX+9tkmUzbJdkuPQmCK2sd7xPFpxF14iNWJcZTkXwQ8QmQbEOsnwkMv4T19AzftebiphByeFZdAe8oa1yEf0BIU6gL73VWM6C74cd4K6tRQOFnvnR0OhGjRs99jL+E9YqH4bsIzjgUqZGXA4UQvIEppZBMom9aEpS1y4IKBOF0AGgCWDb9DSUPhTGacC6sTy5ra3e5JaccJwzL6QHgG1oTQJRKiLqngKD4CDYPpK+QPaiJOIq8mnmUt0jOCibY1E4X9sUUe1og8zGacZwbswqX+i/C/5MFBqJs3Q4EneRmwsM0T9xJWbnMyp8qmIWFAzIBdpEdtGiR+oDMWeaBmHn/PMEcdYkZzCNFXhH/b9Sq1BGWBFaVS4EnuBipsO4j7SKRj7ETe1escKpt6+G8QRvw7uCxwatO55pwrHMwxnvXeTvGd2IZtxPJv3hGecYmwjv5ABY5SCxiH0LiP/G2e4ELFgRovypyHAJMyKSciZ0g6jahlDln4wBzjWSNgWLvgdQdOO+zwoGSWUurpQkW4U/EuIne9mj63vCT/CT9ovBxjEQLtlU6NENls91kDdKdxlrCequ0Nh0McU2gzlr9lA3JlpDpCZwjfYXeggqcK5aflHmGlG9sCVzY1iYPmK2QrrrZKN4iCbhMDpFlD4ZgqviaLioxqXdyz/C2xfKYLjNfbEOuL9oNZBBK7Qg4FrnDiVt03MAOvd0YfiIJeb5GHPg2FY+q4Pg322t1QLCjbhXK1yOmuUyhKyTgPkc6BWQSyAXErLAYsv3Gr+nvoPieqR992Q6xxDYVj+kIxv0Qrwzqw7F6b8I1YpFHHQs2rwlGlA7xAfos5j8sBrjde/yWs0kMO9Ua/iQviNFHIr1tkXjC9DPSKcVNS4fx8Z1rLGviJeJRAHY7XBWf/lUOFg+UODSO/P4SsN7QQefz6LPyPRxzO/cj0kKai+3VaZJ4KaUrZNGmEwVFQID4pPgtffg+V70acfLpobiuEtdQGJoBYtIlS1Y41ZzwYyFrPJ66KLktMeoGerf7HiUBxDq5Z3lxUH1IWGEsMjoKCKCjgJl+BOq8BC+3boF3IVc6kFzsFo2h/YApH1UGV2g4GO/ymAlhn8lbS7XDu3bGbgjb072GioE9bXMBZDevmcoZ5nkG2pnCVilusrGLRg8KZBv4i0QeE79FjYS2Vvl03DKxBFZQrtSSnhvANdRTtKPAm3iUTV084VDbxcglhhGgHkaiQELaqZvcB7mSNtzQxzZHBEhuxCISAKRDRn3XASwImHSscVVRmJsMVjuLbu2lB2VRwaXRLTDAsJ53IJmYNU62cLmarKNl8cMChsmmB/+YqGXUZeUsUdhsZpcLL/QXopQxZ8gowOAosr2daw3+EKXFO/OKDCkX6OePJuhvsOvCTFG9//Nng6lwGvpIcoaSxIAbmLI3jQHNEP48mrusXLCuYGmn190mFmVTmHSYCT73KcOff7IY/21So/DZZve8YHIWqIriCeEeNUGCRDq5IglAmaVEp8f8cHScoBxLHYSQsyPexw8Wk26mqhc1Xg+cNQ7Z6tMrB84Dh/bQBvc7QxTA6aIY0JuDMWhR3zhWgWzYceLkYTnOrwoSt8KGTJq6CRuDIWK2D9GjKAvDVz5wkfKOPkC2gcCimOLOEdueBNzO9DnC0w8GU3+6XFsEKZEcNbAFa2yaXQztSXAM0sC1OMOkDBMdtEvOGq1YH8xPVpJwqld/ppgT8A/YSKIWvIi2C9Br4K4PnwB5MxeWYqS7yfkxDu5i1blqSg/lyVuW+Tl4NK9nmWTty7CEoPR9Du2HekOYEq4ams7gL9wOtE0QcEGkEeJHW1jUVTmfMhDW9K6vyOUzDmNuhej/oCiyqDXS6VqBlHYtEMGqBY1laRvE8oSyN2DBLzDSVoibBZ1r3zs7YIVVR0FkbDTQBjqvkY2hHrHuAjqyXHM/lx21ObO4aefJ2yNNkTJ7COvOsyXu4jQpXLDemouCE5o5DU45lmHOX4nRaMrj2tKT4vb6A3aRMzGJLCt+ovBbVJvxNXdKXllzDImTPvlYlr37I+OwOAzn5ntGH1qB5A3E5+qiaWpirkwEuYEHeCW3idswY8DXGMG+rQuksEqMXwmq4XsXKEAr6GriDjTxj4dtPMV0BTeAodOiO5rqyZP1uB3oirOvxHbOih6RpvxYQ02vS+hkBnnAhhS6C3pWOE0Z1J6izdh/JK0ZD4oQrS9/IapXr7U3wg3XSDvToIgagxpWw1gL2i2W3AF7ywIGBLIT5baDKhqS8nzpm6JccK/Lu+0Sau9ekKdYKflDwS0QrZxrsQaiWFf4XSqdT4QcbAP9A2CXp11o0WMecjOxwlsmcAzfoig2I0lmG7CkCpYCVTYilLEGT+JiX5KZZlYrxh7Q+roI7DJFdUnE8kI7FlZiirijrGamoR6WDuRToOz0kr8OPZWTmZ2wd4t+zch2i0HDfJthDtfLWMCfXuCr30wgECFLumv4HSi9N3PGj6vAAAACcdEVYdE1hdGhNTAA8bWF0aCB4bWxucz0iaHR0cDovL3d3dy53My5vcmcvMTk5OC9NYXRoL01hdGhNTCI+PG1zdHlsZSBtYXRoc2l6ZT0iMTZweCI+PG1pPkI8L21pPjxtaT5sPC9taT48bWk+bzwvbWk+PG1pPmM8L21pPjxtaT5rPC9taT48bW4+MjwvbW4+PC9tc3R5bGU+PC9tYXRoPr7SGFsAAAAASUVORK5CYII=\&quot;,\&quot;slideId\&quot;:256,\&quot;accessibleText\&quot;:\&quot;B l o c k 2\&quot;,\&quot;imageHeight\&quot;:7.5675675675675675},{\&quot;mathml\&quot;:\&quot;&lt;math xmlns=\\\&quot;http://www.w3.org/1998/Math/MathML\\\&quot; style=\\\&quot;font-family:stix;font-size:16px;\\\&quot;&gt;&lt;mi&gt;B&lt;/mi&gt;&lt;mi&gt;l&lt;/mi&gt;&lt;mi&gt;o&lt;/mi&gt;&lt;mi&gt;c&lt;/mi&gt;&lt;mi&gt;k&lt;/mi&gt;&lt;mfenced&gt;&lt;mrow&gt;&lt;mi&gt;r&lt;/mi&gt;&lt;mo&gt;-&lt;/mo&gt;&lt;mn&gt;1&lt;/mn&gt;&lt;/mrow&gt;&lt;/mfenced&gt;&lt;/math&gt;\&quot;,\&quot;base64Image\&quot;:\&quot;iVBORw0KGgoAAAANSUhEUgAAAi8AAABXCAYAAADMOqXBAAAACXBIWXMAAA7EAAAOxAGVKw4bAAAABGJhU0UAAABFxpIngQAAF+hJREFUeNrtXQ2EVlsXXsYYyYgkYySRZOQakWQkuSRJxoiMJEkkSZJIMkYSuZIkkVzJdUWSJIkkSRJJkowYSZJEkiRjuN9Z2u/XmdM5e61zzt7n93nYXN13zv5Z++fZa68fIqAIdGEIGo2lQZmLYQAAAADqip6grA/K/qD8G5R3QfkEAtMYLAzKSFBOBOVGUL4F5b+gnGtof+cEZRhiB4Bc4MvN8aBcKKgurFkgEUxGBsxBdjgoV4LyOijT5jALl6cYrtqhPygbg7IzKBeDcjco32Nk2ylbGzgGm4PyIShTQVmMKQEAmcj/eOiS87WAOm+Yum4GZQFEAOw3h9j1oLxNIClJ5S8MX+Wx08h2Iig/Usi2U/obNBbzgnIt1Ld7hGcxAEiD3qCMBeVLZJ8ogrwcCtX3paEXq1z4r4AybQ4SZq2fzO2XNRxnjUAGa9LfTZgulcfFHPKdaNA4rAvKx1Df+OmzG9MDAFSYHZSjQfmcsFd8LagdG0xdnXovBWUWxPMTvKmxWmoypRbCdflmCA2ruH3alawxhTf3YTNBJxTtm8LmXzvwPFpgCPJzhYzPN6TfJyL9OoepAAAqzDIaj0/CXvG1wDYtj1xEXtBPmz0ggmVBORCUNyUSGX6fHyuYYV4T2nQPU6PW6I1sAHFlpOZ9nGfmabhPpyF6ABDBDhoHzdmjOaO+Ftw+JitvQ/XzXrYaYkve7F+mJB33g7LWTIToDZgNnthwcl9Qbim1POzhs76g/g4LbRnDlKg9bpD9abO3xn1bHHPhOAWRA4AV3eayriUtZZEXRn+EwPwgeCMlYk8KYb5OqSnpo582L5pvHy2gr9uENqzBdKg9bE9Hj2vcr1X0u1bpIsQNAInoMhfpd5TtdeBrSe1mAvOemu8hmRsjKYS5L2Md62imQVJSOe65r1csdX8nxHdpAqYsMj5Z0z79GbN+rkPUAJBIWvaENBiscX1oyD5rKh9VnLwwOLRH1CZnFKKdic0pyEseP/QNyjp8CsimNsRhUH8sFebW+hr2iZ9ov0X68YTgjQAASXhFv2J2cdiM+TG/+bvi5IWxmn43vYA3bAg7lKTiuYO6NBOG2aaPOBUDQr0HMBVqjy1k9ySrm2ZtVYzGhZ+O+iBqAEgEB5pbJvymrwbkhRE16+AXghUQsZ5QuAretkRZ17iHfu4T6hzEVKg9bPZVd2vWl0X0u40L38JglwUAbvCqBuSFETV34BeEfojvp/eQhlCsc1TfU9K5UbuGzQvlM6ZBI/DYIuPDNeoHax5fx/ThGEQMAIWcCVUiL7wfRA14+em41THJWI0+pSATLo1ZtdFRhxz30xZG/grWce3RTXbX/KEa9eVmTPufQcQA4BTXa0JeGJti2nemzcJboyQSLo1ZtyvrdGmDslaoaxfWce0xIpDvuuAwxcenWQYRA0BryQsjTlO0vq3CO6YkEnsc1qn1brpcYD+Rhbf+sNm7XK1JHwYpXnt0BuIFgNaTlyUx+wM/J81po/CeKImEyxwL2rgyNxzW+dBSzxus4UbgRUHk2xf4aTMu2jW7Sc+DeAGg9eSFcSGmnRfaJrg5pI+q6xJa8nLLUX2zyW4LcRlruPaQ3B4HatCH8YS2n4B4AQDkxSApltXKNgluVEkiXKustxZMXiSyhKiFzZ7LH2vQftZsxhmUTxFiugAAyMtM3KGWG/RfVpKIDY7rHVPWe81RfeeEeqCSrz/+pXpr1pLW4r8QLQCAvESQlKNvW1sEp8mw6SMq6VUleTntqL4JSx0vsX4bP5erntBsWYEXBwAA6k9eeig+xMkktSA/33Ilgbjpoe5PyrpHHNTVL9RxFuu39pDSPlQ9EmVSstBvhEShAADyEo+kAHu7my60Q0oCsddxvX8q6/1u2GVebCuAIAHlwpb2YaLibV9MCJwIACAv6bGLinGwqRzuKUmEay+Nm8p6T3m+1XYCfyEzb7M3oPMVb/spS9t3QLQAAPKS4eLT2Eu5FEY9/H7mEquVxOULxacwz4KPlnoeVUAW7N7GMUjYYJO9q/hJjbVOU0ZG/HTw0pCw/VTNYHoD5qC9FNMH9qDhvFGs4uRAgX84rrvL1FXHRdxN9ifUtgZOZI0r2/rspJ9JY++aPUGLQUNa35k5+MGQxLkEAM0hL0TJtn4PmiowbZwVl7fWXopPNOfTYnpQqKes+Blrzaastf2JlvvmG2WCYw2cpJ8B/tK2nxfWckftsKW3mDbzzoZxQ7jyliwJ0myRpj+14ODoMuSd3dxPm4Mk6bJxT/E99hr8h+xPiPAsBJpEXmzOL0ubKDDJddj1rZU39jvKOv9y2M/9Ql1F5oTgjXpfAoFjDddx+mkP1BP6/Qrz718S2s8bddFhoYcSZPnBzCs+kPvol6Ep94cTir2IIRYuDMvGLfJ9rPx7Jh/PyZ6404d9lm3jvNbAfYfnDodJYC3iK9JpfztlXEFiPxZ8IQNAXsrG0Qpezr1CowGZIjfptllVe7cE4sK4QcW6gNtu2JMxbeCcFDsU7WAy8IiSXb3nF9CHJQnjOWE0ZZo++LDreGCR8ckMBHMryVnW+f9fMuQ+q81Ut1DPyQbuO9cpGzn8zxD7JGxNQYSKXPcAyItv2F5RGpf2Zolykd92UNda0j0rfCf3xoldwuFwt4CxXmDGMSn4WG+Kb821kM6XKb+VFgdjtBLThvVrD4KlFtkvyEEAbIdW1hgpSaSX6zpLbiLeDlP7oj4PGZn0mfm61Kx76TJlIxzaDPV1SxUBgLxozxhb+xuVMmC3coEfyFHHCkHrESVJPgwTJZfsw57HeQslP/ccyvjNdZb++IjEyvYBcV5prJ5fnYEAuda4jXi4YfdQ/PMDP3sNOhzbs8L8XNOiA6RfuGgkXaQ2ZdTitCoHDNBo8kLCBe5Ym4TVKctSfnfAHMpPld+/R36NTo8J9Q95rPsM+TNGfmb5tsvxZIPatxRv25LFEOw+uY9yfNaDZu04xbvtu35qeC7Mzx5qF2zPf0difs8EJOxldt+sO8nuZbqFYws0m7xMWtr/tCmCkp5SwrYYvTHlD3P75xvPdrOps2HhZyVh4YEco2JcQB+S/ZnKBzh7tc0w2YWB6mGye/G4wHqzaOMW8oqMGhzb7eBHxna+dKxZ2xj5xmfzb67R42k86oy7KS4a/fTLRXQqciEYItnTDQCaRF5uUAtimWmj27ooPGhP6KcHyhYq1kVxtnA4+PDkYJuUR+TfAHOjMO5Lcn5/2EJwN2X8ppRFPAuZ7HOsWRuKEDbWjCzyND/XCW1/18JD5LNlbnRFLmCPye4ReZ7wHAe0h7xICZY3NUFQJwokL3yQ76Ny4ipsFtq2x3F9vZEN1adxcK/Qt/05idG0B/IlGVVmMQ4fdUiGVtFM+6RrhgD7wi4qPp9YldFtGYsbkd+GIxIn2Y7Not+fob5RizLuAq0iLycpX5iBWuBZgeQl6lZapIX/eXJrzyPB9lTEb/CuXZltfbua8ZurKTlS7XPKZ/OxSNCErcrwzSuONGtrIsSlCAO3y55kWFfYNFEHE36nkfEmQxSL1vwCIC9FYofQh9rHjJLU7OGNs8eUWeamz8RjvdkMRs2GwhswG92mCez1d0GbyIRAJookSsMe+merL4vxK5OLpGi/TDpceNnE2er8MFqZLPjgQLM2HCJsU1Sce7KU3+tSyw6QMZI9g/hZ9j39elYDGQFAXn5iCzX8GVqyO+iUnSm/22VuRNoIuh/Jb2TbfqF+ly7F0nOIr6zAtjq/pfxWD9k9X846bDdrdy4aGYxRdpuSAcofxyOcifoTpXf9zoO3hCiwYSQliQ0//12g/PF7AKCJ5EUKGTBNNQ/MeEVJLhbmZIBflfXs99RPSYXm6t17idDXr4ZIucYskp/p0uCcQISqeMPdR/k0a+E+T1J+I+e0kLSVp1t0eNgCDV4Lkd7Ov13GeQuAvMzABsV5u6TOQtK4M792UM8Q2bP8unYdTkvSFjiq5yGVEwRvoVBvGjdbyfvseA03nH8sfxdNVcFG1vMLbnuXYl3satHhYYs0vM/8ppMX6zPhuQgAeUm7j9daW7lSSSZcqavThOx27bpoy9Q86aiOPSS/MfoKhCWxbO2zUQ/ZgxtNlXCwaw9/m+Zia8LfDdDMMPQ3qZz4B7MVa2IHtQe2gI6DNNMza09F+3CRineEKLI0OahfE8hLv0KGm+sqoKPKSTrisM57yjrfOFwcy4W6LjqoY65AkLjs9SjLUaHuSUdz4u+KzuU1QrvjnupGaOYTX5k2JXMVa2I7tQdJxvWsZek2F4GOx1tVAfIC8lImehUyrG2YgPukCyrn8ia6MsXiOOSozoMFsM/jCq2LT+OoU0L915UHqGSbNFTRuTxuafOEYryOVJx8tYm82JLK8fPvAdJllQZ5AXkBeXHriFMJSNFmfYbNfq5cHK5cuW4J5Gyug1uzdOgfKnmxnXGgdZms8Hy25cAJa1T6Yn57uwLtX0cgLx3YgvXxE1EnI/2NivcD5AXkpewzvpF2dJuVE9RHFL7xFAskb1JBKW/TMwf9OUyyp88cz/L8JrRhi2KcpOR1VfV2kXICdZ491yb0cdqQmjKhMa5rC3m5RvZsuB2ZDVS8HyAvIC9l74uSDI/XUTjaheUj58eGFAskb2RT6Ubr4kCW4nP4thNZqhhHyT17WPGN9RWdyyOCZo3VpwcFglN2qOxlIC//J9FJRPwT/YoGfrEGfQF5AXkpE7OooZqXSUXHosnPimSEaWw1bJDyNuVNTrW2JAIYxm6h/heKb1xVaI+qGtDorKXdr8ieXTWcMb3M/mnep9vgbWSz/fkQIqSLatAXkBeQF6r4nlI7m5cB5eT0mftgStmGvN4Ej4UDuTvn9y8I7f9QgDylw1lSDXYp5HG/wvN5QjmXpCBwZVredzf1lpQSxxTjcIEAAOTFBXmpnbfRPuVm7zN+gjbi7uecwpv2fCC/L3mj7VYQDynhpMbeoqpq+n7lPGIX/YXCWD0suS+SAf25FhwaTxSyHCAAAHmRoAm/ULs4LzdJt+H73CSKIC+SUXJeOweNrcmIZ1lK8V2eKr5xhOprb6HJzXUy9Hspc/NgiX2RDKabrnGYo5DlHZyrAMiLCprwC7WKsKu5qReRcVKbKiBPO6Q357yeTNtIjpHT7XkcJSKqeWrQ5LfaWNH5bGs7G35GvawkG6UyA9XdonZnlR4l/96HANAW8rJesZ5qldtI6+njM9FZF+mNwm7mqOc1+TVGlsjRY8+ynE/2pwatEepjhRwWV3Q+27QVSbFtpPQHc0rqi6QVutrwA+MS+c+xBgBtIS+Nyyp9WkkaRj22QWswnIdELfBIirRaD983ZSlezkHldzRPeLMqOJf/oGyeZNIz2aGS+rNfaNdtajY+CP0/QgAA8qLFFqEPH+smlBdK0jDXYxtGSU9eshoN7xS+e8BBP15Ted4h3YLWIU0SSE2k5SpiP2XzJJtP9qfTtyX1ZyPJ7txNxaDilriAAADkRYsd5DcMSaHQemY889yOv1OQl6wGlJIdxwoH/ZCi2m7yOIaSx1gazVldyYvNRfye8LfSE81ICf2Rwnn/aPBhIeUfu4vzFAB5SQUp7MDpOglE0kZ0yl8e28BvbJ+U7XiTo57P5MeDKQzJ8NmX50oP2V200270P6h+5EWKTTMm/P0qob9luU2/onYGBrtDCNAHgLy4hHRB21IngWi8Sny7T20lvdZlLGMdy4XvXlF8Q2PjUZadyLiwqNJGH/2i6Et3xeay5DWkyX79VPjGyhL6JQU9/JOaB8kDcoqqaXMFgLxUGVLw0v66CKOLdIaZLqLO2qC1ueEnmXkZ65BU0LsV3+CAYJx9eL7lN5K7tw8sIvtzVZYb6j2FPP6o2Hy2qUS/OyLSZWQtlmITjVLzIOXVuk4AAPKSFm8s7Z+skzBWK0mDz7flvSm0Lkdz1HOb8vm2d1zMpNQEUkJGH7hL7hNA/kPlRGLkCMjspn06w836IeVPa9GlkGEa0nZcILsazBK0ECcbeFCcpYaFMAdAXiqgrLDZMp6vkzAkt1rf2XWXkWzg2ikvKbv/uaSCljxJ+uinF880yWH1pQnuGjbvmseUXbWusYU644G4PKBsaRpmCwszjYeapKXTal82OdTW3GqZFsKWmwpPRgDIS3osEdq/vk7C0OQM8RVJld/W3pE+HcDSHHWto3xxYzqaDY29jUQIXRpXrrSQsjc5b/yLya/xdBTshv8o9N20z4Mj5C6tBR+MkgG55JnGcp4kd15sNhfHTw07JKR4TDcIAIqHFMOr6uRls9D22gSn07pI+4jvspjsb29RO5c1Oes7QdlV0EcpnaeJ5LGyxtEYMjFJ8i56T27iX2jIrQtiy5qtZyGiuizDN86R21goY5QvP1SHxP7jSN6zya49bFK8k10ELyOgepAy1VedvNjOwYt1EsShFORlqcN62SDyC+k1LkMO6ryf8Ra9MdSOhY4muYtIrb2U7BUzSe4sxrcpZMRuvHmMuVeFSNj3HORugtxGZOYxlpIi7kv4W7aJmTbzvM/h2rHFQmqS0e41sgemm0sAUCykZ+k6hNa3PT0P1UUQXWTP5eIjBDe7Kt9OUedzcpc7R7KriZtwQ6G/S+smbrs5PnOwiJI8gR5SfuPQKF4qZJWVtR8NbQgcVybrm6ukRcx6sEu2L9/NvA6DD9ZOlOW9jmWxgpqfoLFLWK8PcI4CJUDSBlY9bEEXJcfuel4nQaTRunQ26SzPA2w7sF2h+YhGDB13zGAlxhyti8lKx4X8YMY6bfFChjN+k+1AHlFyZEQfrH8F6aLtcoJAbfLCEZoZeO1rzkUvaYjm5VjwUoC4jyFyOxQie74O2aSEmR8ackisITe5uQDAFXpTXParGvXZ5lm8sy6CYKOdKUpHXjrljjkoBiIHZZfRCKwzt9xTRjuQph7+LdstLPTQZyn2SocscbyUsIvmqRx1LqLkZ4cPlP5phyPzxtkJvSO/AQTT3Dq4v8fNARR+SmJtEHvenIjpw1vKH3XYFmjxRc5vr8uwTviZ0ZcNii3+yfIGHBRS+PLFBADFoY9+eUBqyzmq3vNR0rp6RxU31OXGsUr+OmUjLT4LM9ox8hvZ73GGdp1yUO8KC4F5SzovFNZm/BWj/WCyd9LcCorAHg+yv0Funrlstiku3LnPp+yXb5fDpKCOJxpwWNiMxJ8TAPjHXHPZYhLyjbLtbW/MpZj3giqk70jaM/ZXVQj8PPQ0h6bFR5kyWplxcuNCqsFhSvdstcdh3QvJHq2Wn1tGIof4fPNvF2O0Rt/NgbywhPm0lvReYrbCbH+rozZJmYddJMKcRXLagCKDp41YxrXOmCOMbRPIGVA98JMKa8M/ky6nW5byw3yf6yk6f9CghWBVVutyq2Bi8sMU9rJgWwH2i79iNASjhqyUMVg9Su0Lv1cOeGoDHziPMo4ra13Ybmh3gZoW21geJDkKbVKgQfbQcZlqYr8wbq7qmi8QGI61srFAOTzxSNbKwijlz00FAGmR5Wk4T9lecP/OUHER0gFPh+4RcwB9NyTrq9GKnCB/2Z6jWGRICMf/eGCI3o8I8XtsSB/bjwxTdbMGs5szP/mxayt72HwL9YP/+7npxwHKFrulamAidMiQsB9mHvF8Yi3ivILbkpRo9D6WOgAABnMo/unrHoYGAICycDGBwKzC0AAAQPER35nMwPAdAIDSwNqeOGNlxEIBAGA+xWtd9mJoAAAoG0mu08MYGgBoNeI0s7cwLAAAVHmTYk+CXgwNALQScUHp2MliHoYGAICqgANExsVxOIehAYDWoZd+D2nBzgWDGBoAAKoGNsD7FENg1mFoAKBV+JeaFUIBAICGg4MIRgNSskFvH4YGAFqBvTHEZReGBQCAqiMu0BvHDerG0ABAo8HJbaNpZA5hWAAAqAvi8lBdwbAAQGPBQUA/EzKwAwBQc+wm5AYCgDaAo7Z/IDwVAQDQEHDyS6iRAaC54AS972mmVxFiPAEAUHvwO3hUnXwAwwIAjSAu70LrmrUvKzAsAAA0BUuDMhEhMIcxLABQWyyjmU9FnBJkPoYFAICmgQNXXY4QmFMYFgCoHTgkQlibegxDAgBA0zEa2fjYC6kHwwIAtcB2+hXL6a0hMgAAAK1AnyEtvAF+DcoSDAkAVB5dQXll1u15Qu4yAABaCjbmRdhwAKgPON3H6qZ38n/4Sg63iW2szQAAANB0RVh0TWF0aE1MADxtYXRoIHhtbG5zPSJodHRwOi8vd3d3LnczLm9yZy8xOTk4L01hdGgvTWF0aE1MIj48bXN0eWxlIG1hdGhzaXplPSIxNnB4Ij48bWk+QjwvbWk+PG1pPmw8L21pPjxtaT5vPC9taT48bWk+YzwvbWk+PG1pPms8L21pPjxtZmVuY2VkPjxtcm93PjxtaT5yPC9taT48bW8+LTwvbW8+PG1uPjE8L21uPjwvbXJvdz48L21mZW5jZWQ+PC9tc3R5bGU+PC9tYXRoPu1nJFIAAAAASUVORK5CYII=\&quot;,\&quot;slideId\&quot;:256,\&quot;accessibleText\&quot;:\&quot;B l o c k 左小括号 r 减 1 右小括号\&quot;,\&quot;imageHeight\&quot;:9.405405405405405},{\&quot;mathml\&quot;:\&quot;&lt;math xmlns=\\\&quot;http://www.w3.org/1998/Math/MathML\\\&quot; style=\\\&quot;font-family:stix;font-size:16px;\\\&quot;&gt;&lt;mi&gt;Q&lt;/mi&gt;&lt;/math&gt;\&quot;,\&quot;base64Image\&quot;:\&quot;iVBORw0KGgoAAAANSUhEUgAAAE4AAABTCAYAAAAx4jFYAAAACXBIWXMAAA7EAAAOxAGVKw4bAAAABGJhU0UAAABBwf/jmAAABbBJREFUeNrlXH9k3FkQH3VqnShVsc6pUhV1f6wSZ0VFlTgRURVOnDinwqmoqgpRVREVquLkjwjn1IpaoSIiqkKcqhV1RNWpqhCnolYdERW1Ity90Vm3l35330z2/ZhvMoz8kd2deZ/vm59vvg9ANx0z3Gt4xPCM4UXDZcPbhiuGd+jvluFVw7OGR+k7X8Aho07DE4b/NPxPE4ygLhi+bPjIQQWrzfA9w++aBKsevzU8dJAAxN21ZFl0mcx0gD6fqfk+AnGCTHPc8Lrlt14bPp9mwPKGS5ZFPjbctY/f7iWAGv32nbQBljVctCzqmeFck3IwMExZ5MylJYAMUvSrt5AP9BmXNGoB74lm8E5QdGu0gDXDZzzJL1hkP9QIWrvhDYZpHveoQwtDh+uaQMP86aNF4eU9UdIX/WTRo0IpUXT6mZFbrQQCrZq2cHZ+VLrFAG2NfF9ImmDo1a0ZtC2PgaARXWBaQXAaYpY/lyI9VDTXXYZ+uZBK9TNBm4rsRl4ydJwIpUwHI3pW/VomMnDzDD3XQ5VQZeZu61QQ7R8ydT3l22esMBUpKMktC0x9+30qcY+pBEbRViXAzTB1nvSlwHngNxFvK6pmuMA98iH8KNgbhrVNyIwi4OaYei/5ED4u2G03lDUdHjP1fu9acBsziUR+p7DX9Zap+6ZrwYuC3TaisM21GwO4vAA0TIiPKQMtK9Dfqak+FQieVLjbLgn0dxYc2kF2jnlWIXA3BPrPuRJaFAgtgU6aFazhNxcCWwVOFfmKUuD+EqxhyIXAYZDNa2QUgpYVupqeUD2sKs8q3W39QuCazgjOCgX2KQXugWANb1wIvCk006NKgZNMQU27ELgkELioFLSc0Gouu2hU7ggEXlUK3KhgDRUX9XUe0p/0Ir0QrKHoQuCPAoF/KwWtTfjwv3Mh9FeBwEcHwEw3XAmdh/Q2LKX9N6ctfolv6FEI2kVhG8zZqNmWQHCLQuAkFuP09L7CFPpBIWhfCxoT21TLOiOuYI1tpPuC3TbmWjg3+dUWUVvICriR1Hk3h2uqBWXA3Q5ZXjUTHKaU7bZNpt4LvpQopRC4MeAf/2V9KTGbMuC+oggZzUSrNJ4y4LgHSt6PLr9PUXDoZOr6DAKMZXAPOOYjg4bpBGd6Ck+5gs3pvQLecE1MmmS2vYK+IsCNUrHmRHqZJeG3oRU7A3pPt04zcjYELdob0ZwDm2JgnY4z3AiC2hHTh3QA72gwlLlmKDra/K6KMxBOb+tWAD2+hE+vajbS4w+fVcF+snKOP/GpML5taHuvAqeM1B2K90UsnHPQeNoIH9oPoJg4LRvXjcFrlhZXiSKseuLUsHcdyMEp0FVLUjsIKSMcvLO11pf3uRMuWlIglPsL+L0AwSvlGTXiDjUBuhsU163U5sHSacMCWCEtZmkjjGB3gNfj3yXzekJcBl57fpt22Ck4gIRmMwKyOVsbyMvkwzJwSChPwWEFeCdlCBKOKszR9w7lpXl7k+bVhNQB8y18WaML9L19E53a4fPx0eegc1RCDfUkBIsXitMHfJgXYitxPcGHvQQ9r5YnBbVSwCZFIk1D8ui7VtBaa3wwNjBOxnhqv0Py4UhWKWjn9iTbXaEVwNb6GjPl+EhgLlIFcIUqitBtoKE9iXfweheDgGT40Ha7TJEWhWcEPq6d/QY+H+sYDg3amCPAGtW4SySnu8mEGJsGSR3sm6Ed6lPPoNUzdcwDscM7QD6pJaFuPkmWgBf/4ezL+zq/FfTV0K46iqSJN2kHBiH0N/dTDlj1ECdYytEGyWP7u/DfbfbT1FrC6ITd4QfkUzaVAFYh/YLdcz4I/583K1OzUeKssdDHl2xnIpn5AkS4VvJ5TZ054OiJdRL4654DCQ505yAS5cDvfZanKfoVwX7VLDfqDiuuVryWbr3UKJghP/mGOi2VGt6ixgH+H++w64vRefkXJUC0esRp3QQAAABqdEVYdE1hdGhNTAA8bWF0aCB4bWxucz0iaHR0cDovL3d3dy53My5vcmcvMTk5OC9NYXRoL01hdGhNTCI+PG1zdHlsZSBtYXRoc2l6ZT0iMTZweCI+PG1pPlE8L21pPjwvbXN0eWxlPjwvbWF0aD4IVMYtAAAAAElFTkSuQmCC\&quot;,\&quot;slideId\&quot;:256,\&quot;accessibleText\&quot;:\&quot;Q\&quot;,\&quot;imageHeight\&quot;:8.972972972972974},{\&quot;mathml\&quot;:\&quot;&lt;math xmlns=\\\&quot;http://www.w3.org/1998/Math/MathML\\\&quot; style=\\\&quot;font-family:stix;font-size:16px;\\\&quot;&gt;&lt;mi&gt;X&lt;/mi&gt;&lt;/math&gt;\&quot;,\&quot;base64Image\&quot;:\&quot;iVBORw0KGgoAAAANSUhEUgAAAEYAAABCCAYAAADqv6CSAAAACXBIWXMAAA7EAAAOxAGVKw4bAAAABGJhU0UAAABBwf/jmAAAA+RJREFUeNrtXE9kXEEY/9SqiioRUVGxRA8RtZeKWJVD2EPFiihrReSwelk9VFRZPeRQFXqo6iFC5LB6WKWHqLViqR56iChRsXqIEFUrVixVUVFV0hmZEtuZ9755b2bezHv58V3ivfm+/eW9b75/8wDwWCByakCOJWzKadC/ApK4Q2SDSIvIHw0G/SKyTaQqYdMYkRqRBpETBTZ0iZQgBFJEpom8DWnIHpFHRG6BGkwQqQewY5fIPJFLoBDUmMMAxqypNuQcVpE2HDFCtCHNlGBJoY/9Zc32+Nnwjkg/GEBBgpj3mm0Z9tFfAcPYQhLzTbMdZYFeumkUIQJMI4mhBl7VZAN9RQ84On8z+yLDAZIcXU7vpUDfDESMJ0hi6hp0lwz/E6QwiAwA6TXXFerN2eJovVBDPjVLivRlWCrRu/46WIZJg7vTkCDAbICl2EOSkwuhg+5sXzhr7mjc9UJjUbMTpulEk7PeV8W+SzmusdgB44RvBFi/ylnrO8u4rce6Jie8JChbTIIjGEcS01ZQMJsDx/AZSQ4mXJ8SvJ4VcBBlJDF+2+sY8yG8uo6T6CPyE+mEhz2i6bZLsYrqitpTQayyI4hV+lwnJiPhhHvLnZuCWGUQYoJtJDkzPts99TOjECOUkMQ02fUV12MVLFKCXUVUKuD9vQAxxQsI3oOqQIwxGpCUNUgAPkqSUoeEYE6ClFjEKjJ1FGzXcgIShmUkMctJIyaNJKYD+hr/1qKJJOdekkgRtTuiGACwBqJ2h5ek406KqITgJ8/iTsxmwMj3MM5OeFVQV/mAJGc2jqTwmm80yBuBswK3TDkiNsgDfwZv/Nw1+0lzwreBP3+b77nuMQSvCTu5LXc4P67MuXYAcO3ctuuk0L41bwrhucc9VeRTk3c5e+aF+2987suCmsacteBV9umWnELc24JwjTlrwStit9irhcEDMDuiZgRFQcQ6JLEGtp3rjBPOcrblHxBsiAfbzr1rOyk0eu3C/1PYUyFKEs47Ydo/5k2Chx3iwZxJCDqiph1XgN+PVtEYw7ZzrXTCvJNkK4rWTnFezyhOsSiJVVQ3xrDt3JwtpPAmJrfYq6USN8GhTmUZzA7xYIpYqg9rSGNeYFRGo877tjvhWYFBrzTr7QeLa8LFiCtqLSQ5D6P2Kf9k35ANG4A/Qz2g25gUi0m8DPlkiBiZeRqtaQJN/HaRu8GIgeRUtgfVkMzofUGr9lWQ+6AFTf8LGhwfzYHoodNjCNago5k+HU/LQ4jBIxrFdiDcxytOWMxRY+RmJZ+K13BW+mywcoXqL40csUBwUYaYrgZDFiT0m/ouzSlz5BcIg7/nE4BTtmg+IQAAAGp0RVh0TWF0aE1MADxtYXRoIHhtbG5zPSJodHRwOi8vd3d3LnczLm9yZy8xOTk4L01hdGgvTWF0aE1MIj48bXN0eWxlIG1hdGhzaXplPSIxNnB4Ij48bWk+WDwvbWk+PC9tc3R5bGU+PC9tYXRoPqY/hO0AAAAASUVORK5CYII=\&quot;,\&quot;slideId\&quot;:256,\&quot;accessibleText\&quot;:\&quot;X\&quot;,\&quot;imageHeight\&quot;:7.135135135135135},{\&quot;mathml\&quot;:\&quot;&lt;math xmlns=\\\&quot;http://www.w3.org/1998/Math/MathML\\\&quot; style=\\\&quot;font-family:stix;font-size:16px;\\\&quot;&gt;&lt;msub&gt;&lt;mi&gt;x&lt;/mi&gt;&lt;mi&gt;i&lt;/mi&gt;&lt;/msub&gt;&lt;/math&gt;\&quot;,\&quot;base64Image\&quot;:\&quot;iVBORw0KGgoAAAANSUhEUgAAAFYAAABXCAYAAACeCrJSAAAACXBIWXMAAA7EAAAOxAGVKw4bAAAABGJhU0UAAAAs8vz+fQAABNpJREFUeNrtnXFkVVEcx38ySWbMJDMZSZKZMZnMzEiSZMbMZJLIJJkZyWR/zP6bSRJJZjKPzMwksT8mmf7JJJNEkv5IxmQyM/E6P/s9u+91z/mde+7L3t6+H37Mfffec+93953zO7/z+91HlJ4DxtqNjRibMfbd2IaxLWMLxupTnp/PnTG2Juf8aWzCWA2VIRXGuuSGfxvLOuyrscqANo4ae+k474qxQ+UiaJuxp/JEZhPYcMJ2muXJ1M47sNcF7Tb2JebGNj2F/ZagrbPGfnmed3qvC3tV+rc5Y7eMtUjfSvI1H/UQocWjnVPSl2b3i7A10q+6eK6IMKIcf0Se7CRdzE3aBzQpIiwonsViwb71sr1F+vXC8y2X0+Cl8dkh7Gak+yhk3OPrzd3EfXHp7gZ6GnuWh8pT2xRzzIXI5/MEYulShO2N6Vd/RvzSSkgYT5Ui7GTB/i9kO08yTkI+N58cwi4XuHC57dchm84zh7B/xG2rjfirLyGZH31Kd3Au0gWsG6uDZH40ePizub9vQa5k+ARpliFTcuY8hG2CTMm5p4j6BBKFcVER9jIkCuOguFY2YW9AonDeO4SdgjzhPHEI+wHyhNOj9LNVkCiMfgxgxeeYTFddwk5ApuQseUwQliBT+OTA5XLlIl3AgzMRMbkr0CJdFyCZzmHKX0zkZRhePNyi8CVxQPlL1NFYwCuHsK8gm5tOsieruQIyriXxfQ9nBa6SfVGwQ+lnWyFhPNEVgb6YzyuUfnYQEv7LAPklqL12CDvj2dYJGezKPq2ogXbSONkbcCVbjDmE3fBoi8OQuWhZZzmLyk/Nx8gA1KjsrwW+teMfUZmkbWpMRUTp99i/QpmF3XYc2yv7cG3DnoyIVctM6JSy33BEkOcJzv8mIG7QTDsrvh27rM8RuV++Hs5u7/E56GbByM1f87jlk0HKL9pI8gSNU7KMbx6sfshnY7ssKvvay6Qn+eXR6rhZzsMaou3YaSayfV0GryScI71O4bTsy1mLuSzExRL4Nl+zXPOay0uZpGTp6VkZjEL+62sJ2+FvRSnUc2Uc19htO2g64c1eSXGBEwna4Sf2eImMPy8c12lNkxr0vNEtrU/xoI70grus9K2NVDpMhzyx3Ee89ej/2op0kb1KW+w91JaYx3Tecq3ftZlghTy5S+JObMoAtSA+5sEiXyh7AHPSRq6tGSrtBca7Bb74l8hgC4oQyeN/fjsh3AkAAAAAAEofniBxdI4rKCdlsgA8YYef35HAkTtebX5gbJZ2YsJRg7CeuLJ14qwZkvnBQvGy1CXaDou66oFXIVc6Fi3CZiBNOmzB7V5Ikw5bPXANpAmnkVBY/V8Ysgg7Bmn+z8DVAWnC4SSUuHSoDcKqQSpsFZWzkCYdtuSMfkiTLl5gq6ishzzhtFtE/Qxp0mHLiHwAadKxQqhULzrHyJ6zhprfFNjer7AAadIxbxF2CNKE4yrya4A84XSSPfkZpMD2xiW8xioltpe290Ca4rtZHOGqtkx770A2HVvq/lvL/o9pu/rnKKRzYyvHuuPwdfsgm46tFLUwKeOSbJ+DZH7YyqOiqwWXxc/ldCOs0nriKvXnZZrRyGDWBrn80V4ViN9qCMTnfeJ4b00A7Q5B+ZfwuiFROJwTm6vKZHtH2y/2CR6o/gKjv2C2oygjsQAAAIF0RVh0TWF0aE1MADxtYXRoIHhtbG5zPSJodHRwOi8vd3d3LnczLm9yZy8xOTk4L01hdGgvTWF0aE1MIj48bXN0eWxlIG1hdGhzaXplPSIxNnB4Ij48bXN1Yj48bWk+eDwvbWk+PG1pPmk8L21pPjwvbXN1Yj48L21zdHlsZT48L21hdGg+u4HNUgAAAABJRU5ErkJggg==\&quot;,\&quot;slideId\&quot;:256,\&quot;accessibleText\&quot;:\&quot;x 下标 i\&quot;,\&quot;imageHeight\&quot;:9.405405405405405},{\&quot;mathml\&quot;:\&quot;&lt;math xmlns=\\\&quot;http://www.w3.org/1998/Math/MathML\\\&quot; style=\\\&quot;font-family:stix;font-size:16px;\\\&quot;&gt;&lt;msub&gt;&lt;mi&gt;x&lt;/mi&gt;&lt;mi&gt;j&lt;/mi&gt;&lt;/msub&gt;&lt;/math&gt;\&quot;,\&quot;base64Image\&quot;:\&quot;iVBORw0KGgoAAAANSUhEUgAAAFUAAABmCAYAAAC6G91ZAAAACXBIWXMAAA7EAAAOxAGVKw4bAAAABGJhU0UAAAAs8vz+fQAABU1JREFUeNrtnVFkXEsYxz9XxHVFqaiqqFC1VlWEqIiqCn2oqooQFVV9uFxRVVV9uerKQ5U+VOSh+hIVVRUiKiqiREVV9C2qrrhKXHVVRYiIWivK3hn5Vs6enZlvZs5qNif/Hx+xe86Zs//M+eabmW/mEGXnF2XnlY0qm1H2n7KSsm1lC8o6M15fX3tK2QZfc03ZmLJ2yhktygb5x35XVnHYv8raIso4qmzecd2/lf2aBzHPKXvGNbESYPcDy+nhGild985+FnNI2arhR5U9Rf0SUFafsk3P677cz6LeYH82q+yWsl72pcSP9gMPAXo9yimy76wcBFHb2Y+6mBYEGBXOP8I1OsSt3KSc0y0IsCBEEIupYzv581724+nrLeeloZL47BC1nHAZaR57PNLaNYxz2PZnZESxL3ki1NZuwzkXE9+/JlDHoCDqsMGPriXizjZIWM8hQdTJ1PFz/LnuQBQgn51/HKIup8K06ue/QzY3Lxyi/uDQ7FgiHp2HZDLXBRdwIfHYbynrgGQypz3i1erftyCXPz4DLsuQKYxZD1G7IVMYfwmCTkCicC4Jol6BROG0cvhkE/UPSBTHR4eozyFPHBMOUT9BnjiuCn71ECQKZwSNVWM5zl1Ql6hjkCmMJY/gfwkyxQX+rrCqOmIFBM4khNSPvzRidRGSufmNaif+9NSJnujbpvhp6wPPM0vf/o1D1DeQzc4A2RPHXIMrrmnrA43Ozlsn+wRev+BXz0LCepIj+dcN37cIfvUuJKzlDvkli71ziDrjWdZJbthynepzmnZTKXWr70qEeOgQteRRlh5KrI56DeRVUF1bVhKNTZdwvDRoLZ3/lHKQOinxPCHIiMfxLULv6rbj3GE+Rq8l2HcjW4e5h1MUjrufEGM64PrvI8YBemh3ZrZ/j/Xp5Mr0ne/pBUc+Vm6mWmj9aJumPO5S7QKJkJrzmMIyrXXD9I2/e7jHgup7Ma1B+Eo7SXZ1nHX8UJ0XdY92xj6nEp9vcUMVwgWS1wWc4mMHEz9isQmeYleW+FPTCZMUlhJe4YYnFN1z2ggsRz8NzbBeyrVgZNN0wsvAH3otw82NBZSja+qJJmlvykJX2+knXbZN9Um7oXSQvJitwr60i5oHV8bNnC3m/ODh78416AaHhbJ0lHCsySKjgsV1bZIjWbmFa+wShwtlbowWOIZsbfBN9vJ/fytR1gw192RggXaXjZb5/pH9DQAAAAAAQI7QA0F69ExP4zzgDsBnQtaiiO4x6qHMy7QzYDTG4ukcBtuMBRbVCUhL6tO2Cslk9KBSG5se5b9K5o14bKvBgSddDlGHIE+8n7WJegTyxFEk+85tIJIhCpjoA37Y5tMGIU08tqQ6rP+KxJam9BHSxGNLVB6HNPHYUurR38+AaTPcH9T4WeUDg22ZElYoZsCWsPcI0sRjS4O6DGnimSFzHhnW0WbAlEC3CFnise1WjDW0GbDtptEPaeKZtvhTrJ/NwDqFbVAOBArUmLdpgAQ3LKL2QZp4TAtKSvCn2TC9DWMWssTTQTl8i9BeY9tC7wykiWeS4vYhAA5WDKJOQ5Z42i2P/gikicf2vpcipInHlEb5BbJkw7TNM3Z3z4DtrUTY2LHB/nQDXdNsmDYjfwJZsvEVvajGYnobEV6S46DINc7lG0epsfvD5Lo1f0u1uwXZgvj0a/NWIJ9/IP/KcFwfIQPFG9O7BdYNx015CA+YkkdNTTdQ1q3lwA6mTcWTG4bplX2fqHZ7vR7I5sbkK6ui6Wgguf/WGmGm1Bs91ezaRq6669lxSBVGgSOBVRa4xI/9xM/oMf0P1eazBGJzS0AAAACBdEVYdE1hdGhNTAA8bWF0aCB4bWxucz0iaHR0cDovL3d3dy53My5vcmcvMTk5OC9NYXRoL01hdGhNTCI+PG1zdHlsZSBtYXRoc2l6ZT0iMTZweCI+PG1zdWI+PG1pPng8L21pPjxtaT5qPC9taT48L21zdWI+PC9tc3R5bGU+PC9tYXRoPh6Jpj4AAAAASUVORK5CYII=\&quot;,\&quot;slideId\&quot;:256,\&quot;accessibleText\&quot;:\&quot;x 下标 j\&quot;,\&quot;imageHeight\&quot;:11.027027027027026},{\&quot;mathml\&quot;:\&quot;&lt;math xmlns=\\\&quot;http://www.w3.org/1998/Math/MathML\\\&quot; style=\\\&quot;font-family:stix;font-size:16px;\\\&quot;&gt;&lt;mo&gt;.&lt;/mo&gt;&lt;mo&gt;.&lt;/mo&gt;&lt;mo&gt;.&lt;/mo&gt;&lt;mo&gt;.&lt;/mo&gt;&lt;/math&gt;\&quot;,\&quot;base64Image\&quot;:\&quot;iVBORw0KGgoAAAANSUhEUgAAAJwAAAALCAYAAACK2+S2AAAACXBIWXMAAA7EAAAOxAGVKw4bAAAABGJhU0UAAAAKIPF7gAAAALdJREFUeNrt2DEKwjAYhuHg4B2KW/EA7l0dnD1bF3EonsPTODiI0EFERAT9ohUUpA3kh0B4P3jp+ixpS5yL30TVaqeu6qhWqnTphy0zW6Va9fjTSc2xYbNa0QP7BpbYsFmsHoB92mDDZrF9IO6CDZvFboE43xgbtti1gbC7GmHDFrsmELdN8PbFlp/NTbtv+dBJmGHDZrWFOvf8WC4T3idhy8/2mr+T8bfQB/e+lfbPdXdasGH72RMA9Hso0vnO0QAAAIh0RVh0TWF0aE1MADxtYXRoIHhtbG5zPSJodHRwOi8vd3d3LnczLm9yZy8xOTk4L01hdGgvTWF0aE1MIj48bXN0eWxlIG1hdGhzaXplPSIxNnB4Ij48bW8+LjwvbW8+PG1vPi48L21vPjxtbz4uPC9tbz48bW8+LjwvbW8+PC9tc3R5bGU+PC9tYXRoPqQNwtIAAAAASUVORK5CYII=\&quot;,\&quot;slideId\&quot;:256,\&quot;accessibleText\&quot;:\&quot;....\&quot;,\&quot;imageHeight\&quot;:1.1891891891891893},{\&quot;mathml\&quot;:\&quot;&lt;math style=\\\&quot;font-family:stix;font-size:16px;\\\&quot; xmlns=\\\&quot;http://www.w3.org/1998/Math/MathML\\\&quot;&gt;&lt;mstyle mathsize=\\\&quot;16px\\\&quot;&gt;&lt;msub&gt;&lt;mi&gt;x&lt;/mi&gt;&lt;mrow&gt;&lt;mi&gt;&amp;#x3B1;&lt;/mi&gt;&lt;mn&gt;1&lt;/mn&gt;&lt;/mrow&gt;&lt;/msub&gt;&lt;/mstyle&gt;&lt;/math&gt;\&quot;,\&quot;base64Image\&quot;:\&quot;iVBORw0KGgoAAAANSUhEUgAAAI8AAABXCAYAAAA9DhbRAAAACXBIWXMAAA7EAAAOxAGVKw4bAAAABGJhU0UAAAAs8vz+fQAABv1JREFUeNrtnW1kXFkYxx8RsWqViqpYFSoiIiqMiqqoEBVRFaEiVlSEqKgVUVbVmg9VqiL6IUJERa0KMSqqIsSqVVH7JdaqqFKxoipKVFWNKNnz7JwrNzfn7b5Ncmf+Px5iZu457jn/nNfnPIcoPjXCLgvLCysI2xL2TdiusFVhjTHT57QXhO3INLeFTQmrJ5BJaoX1y0r9KmzPYJvCfoyQxxlhy4Z03wj7AVWRHTqFPZYty14Iuxsyn5xsYWzpjqNKjj/Xhb1XVF7RUTz/hsjrorDPjuk+RdUcf27I8caSsFvCOuRYh2SXdM+hojsc8mmRY5s9iKdyqJfjHBOLlorOW54/LVuoMN3hGKqmMmi3VPSqZcb2MvDbRvl5hxxnBdNbx4C5snhnEE/R19UFmXToirhLeySXA+5EnMGBY8y0pfVpVzzT4/v+OYqweum3iGdQMc7Z9q3boDWpYk5axDMf+P0L+TkvNDaj+MBbg3jWA9N/7/MRFBtgfjeI57uc8jfQ/nrOMooMeAxZuq5uX3f1RdhPKDLg0Ub29R7v71soLhDEZeN0HcUEVCw5iKcdxQRU/GYRzhyKCOjotYjnGooI6KiT03KdeEZRRMDE3wbxPEHxABNzBvH8g+IBJgYs456TKCKg4yYGzSAKZ6m09WASzxSKCahYI/si4RqKCQTxLxCapuveDjsA/3PBJxjutmw77D0oMsCcoIMO8Oxyyg7vuxT9OA6oEvzHY/x7VysG8ayg2EAf6QMQmDZJTcdxQBXA0Sw+kd6Rvcsy7rmEIqxe/J6BQ4rvay3jngkUYXUyTm5BB/40iKfgmFeTHGDjiHEF0Eb7IVZ4lmU6sHffIJ5vDnmxi4e3S9+Hok+EZjqiQ5b837/hG/Set/ze5hxme36GEFIlKTjiCR8L/64ZZqTOE1/F33T4fS2ZV5t/MTw7KH/DsQ6xEx8droNf6WDgrMTEc4pKK74tlt/d9WW+GCL9VxR+nytH+ycxulD/keEYApuKck9EPGOBGRF3SSpX0Qk6GKgyTEswSeEih/EA+aP87j7qPxI5Mm9SxxbPJUPifO78NpV8bxZ8n3+RA+YwdJM9bmGr7z/Fi57xEhoIDZ/CnSe7Z0Ns8bhkErTeCPnwSvJOyHw2CfGWw05k8uQerTa2eJ6GrNCfY+Q1FSIfbnnOQQ/ODAv7IHuILvnP2kTmaG2xxTPhWJm7dDg4U5Tm9KtDXh8dpu9gn1lhz3zdvp+BNMXDTd1rh/FIZ0IvOmjJi2dlDdBD6LUb0yw6NfF4awATcmTO/WVRDopX5RpMXcIvyzOrJZmHl1eB4BSfFqmKB0A8AEA8AOIBEA+AeADEA/EAiAdAPNUG7xmxKyxvCfDKPG+38EInL65y3CHeaO6GeIAf3pdjnyRXzwD2uTbtz/HK/QuFTUI8lQM7iT+gw8eH+NqDK7IlYuuk/cj2/kONqi0XPpqtC0HTA/FUBuzasBUocG55+g3PTCsElAv8ZkxTmWndwwHxlJm8orDZX8blaqc3gec2At+rbgbiAwKtEE/2WdAI56zj86rQMp4T3RVNRc5gwJx9CopC5hlVmOsOVEesvSswVzTpn4Z4so3uhEcUD8plOnwytlmT/h1M1bONzl1zIWJ6qst6Z0nt5F8H8WSXBs36DZ+ujHp6QzXuKSbUqkE8xwjd1ZZxwr/Ybnpm+6tM7wfxpMR5TcFuxexOeh3EcxHiyTbPNQV7O2a6NvEUyviOEE8KNJE+VmLciBxXyXwG7hzEk210QafmE0h7zFBpD8v8nhBPCmxqCvVqAmkXNGnvUPnjDEE8CdNi6FLihvc1BfEcP4J3hXgSZpTS29m+pkl7g44m7jTEU6a1nXsJpL2YYncI8RwD/tAUaNxoq62adI8ySBXEkzCfNQV6IWa6S5p0ByCeyqGoKdA4QcJNIfogngpCV6BxWId4qrvlicoImbcjhg1jpBzEky22ExQPewF+sohnTvMs+wutQjzZQjewPREhLdVqcjAi6ZLiOfaJZsf3UYgnWzygZM5NqZy+2E85rxBTcIGQvQ15JTrN7YoaiCd5LlN8V4w2RQvzSrZeQ5ZBc7tsdeZSfs8zBvHcgAyi856i3/fOlbKlaHG8a4hU/jy8Ecsur83yWRZPS8rvaAqlOwkJRGeY3O7BUAkneHCPbwLy3xN/iuyehI/K8I6mi/LeQgLxUJ2jeicrXwUL60NgLDOi+e2apeLSviztoYOAZwiXBEeGRfJaI6DrsjWpkaKZpYP3hvH+WJMh7R6DcJIOVM7+0HwatU9OBjYp3B0f3IX1yzQ66YhuAcwivCUxReYL5fzGXYFrDJ4hObbalYLMR1wOMFFP4S+fsdk0ZBGORipdRsehUnjjtCiN78J4JmdiTSimEv8BLTqeyy8xArwAAACedEVYdE1hdGhNTAA8bWF0aCB4bWxucz0iaHR0cDovL3d3dy53My5vcmcvMTk5OC9NYXRoL01hdGhNTCI+PG1zdHlsZSBtYXRoc2l6ZT0iMTZweCI+PG1zdWI+PG1pPng8L21pPjxtcm93PjxtaT4mI3gzQjE7PC9taT48bW4+MTwvbW4+PC9tcm93PjwvbXN1Yj48L21zdHlsZT48L21hdGg+sn1d+QAAAABJRU5ErkJggg==\&quot;,\&quot;slideId\&quot;:256,\&quot;accessibleText\&quot;:\&quot;x 下标 alpha （ 小写 ） 1 结束下标\&quot;,\&quot;imageHeight\&quot;:9.405405405405405},{\&quot;mathml\&quot;:\&quot;&lt;math xmlns=\\\&quot;http://www.w3.org/1998/Math/MathML\\\&quot; style=\\\&quot;font-family:stix;font-size:16px;\\\&quot;&gt;&lt;msub&gt;&lt;mi&gt;x&lt;/mi&gt;&lt;mrow&gt;&lt;mi&gt;&amp;#x3B1;&lt;/mi&gt;&lt;mn&gt;2&lt;/mn&gt;&lt;/mrow&gt;&lt;/msub&gt;&lt;/math&gt;\&quot;,\&quot;base64Image\&quot;:\&quot;iVBORw0KGgoAAAANSUhEUgAAAI8AAABXCAYAAAA9DhbRAAAACXBIWXMAAA7EAAAOxAGVKw4bAAAABGJhU0UAAAAs8vz+fQAACDZJREFUeNrtXQ9k11sUPyZJEkkmSTyTSTImk0xGkkkSyWQmkUwmiSTPPIlkJs9E5pkkYyaTJCbJJJFJkkTyTJ6JmWRmYu973u59u7/v7r/v/d7f77v9fp8Px+v99v3d+73nnN+95557zrlE+VGX0KGEehMaTWgqobmEFhIaT2hXzva57eGEZkSb0wn1J7SVgDWJdQmdFEL9mdCihb4mtCmgj/qEnlra/ZDQBohi7aA1ob/EzLKYga5n7KdZzDCudi9BJKsfpxL6ohHevKfy/J2hrwMJzXq2+xCiWf3oEvbGWEIXE2oRtg6JJemGh6BbPPppFLbNIpSnerBV2Dk2jDgE3ev4/jYxQ2VZDrshmupAk0PQ444d24vUs7vE5y3Czkq3NwmDubrw2aI888pSl0afx1LES9od4Q64FriDA1YxBhyzT5PmO0eVvz8GC2sXJx3K06Gxc6YVvw1mkxrGZofyDKWefyI+Z0fjbrAP+GRRnsnU9l9+fg5sAxgPLMrzS2z5t9OyP+cpWAZIdDqWrsPKcvUjoR1gGSCxl9z+Hvnvi2AXkIbPwekk2AToMOahPE1gE6DD7w7FGQSLABPaHcpzHCwCTFgvtuUm5TkPFgE2vLMoz32wB7Bh0KI878EewIbTDrtnM1gEmHABRjMQgp20dPRgU55+sAnQ4RW5nYSvwCYgDdVBaNuuyxN2APgP+xWF4WXLdcJ+FCwDGBupNACeQ0454H2BwtNxgBqBmh6jnl09syjPM7ANOEHmAgS2Q1JbOg5QA+BqFt/JHMje5rB7DoKFtQs1MrBT8/d1DrvnMlhYm7hEfkUHXlqUZ9SzrwZhYCPFuAqwl5ZLrPAuy5awd9OiPHMefXGIhzylPwHWr23wr/+jYvTuczzvCg5zff8uoaRKFnBe/1Uxq3+m5TJ/LCv2v7F3f0i4UyqepXtfEfwFj+fZ7rF5m3ss3+0Qz3CtQ5zE23GE/I6GVFoQP85cKVBbaMnj2+h47rrS8UiG9ico+zlXMy1nYrRBN6yyG8moNGn66TkRrEB3akfES5IuVPQylRaqzDIT9FG2ymFsIP8j/nYT+mEEZ99+yqk4Kt3L0vlBS0P8UldoKfZmWPn8hzCYs+AwuesW7hHPcrUNWT3jBfTDCK4y8iWi4kga8H2BoYDG2wMGyp7kmYz98OyGestmPC+D4kjq8nmBhxkbPZNjsP0Z+uGZ5zfoh5ePTdJb8XmLcG+ou+NWYXa89eT/rM8P93IGq7wj54B3kLvo96KwdfZBP4yop9JIzWnKFtbb5mkn3fDx2bz2sEdaIw28w9HXhDACAb8Z/BuFXdHA/p2nDll8J4+D63ViBnoltsbSmTQufDDrIw+ep9Ux0Yfsa5QQFO8rdOnZ5//myfnf4LGMHQLLqwc9imCvRmiP/Xo2B+4VsLx68FLxxcWKhbLtuJHdWyVQC4bGPCC2+eBGwfbqgCxV/C5yu3WWpQvKUyW4QxkceBnxkXA5TFWjU8wE5Yj7fmxQnttgO+DCI4PynAJrABeeGJQHpY4jG5e80+HQBfbM83ELO+vYufpebHsPr8FxvdEozjuIOw74F8gxSb6RAcx42/lcj/i1p6mvoPHprvxEZktO8HHALVqZPsTnQkfETMTUqpn6WSC6IxdOzTaVoCkif38r6Q/Ct0H84eDT56kUU2eEv8WEAY0CNaee6TYoTlH3cOiuuvoT4g9Hr4ahfILtc7XTh9T3Pqb+rguHYCfdnoLGOqiZdWAoB2LYoDg7M/hjTEF0Rwyzzt0CNwDpO+z/gAqEYZT0mQVZQh90KdbyCsxnhvaLsi+O08rQX2TlBsCU4RESQZkOtJoTS56u/WsFjjmdCo74nQCYSv8OB7anu6z3HumD/NcXNOYDqXfpgxpkx3aD/8YrCDyD3TMfaVaLhUnlPV4TakQGwXS1ZR4nmeumZ6Y3BY75PJUG0NdDDbJjn0GwUzmXk3YP5TlQ0JjVOtlsi+2HGoTBFIqQN3bXpTxFBVnVUWm2DJIOAtFA5lqJeStyHCN7DlxRCY1q2k4XVCAcpqJTQxHa7rYoT1EBVmcIh57R8NUg3GMR2h41tD1DxdQZOkjL5WrgQc6JRsuSkjfM01bE81JBY5UVawcg+rhb1dgn28cNbcfMtfIFH3B+E/0/gNjL69u5EaHtkTIuh1lQryzNjyHyeDDVtsmbTLfH0G6li1SxZ/y96Ps5wXscFbMGIed1mI0Z2j1dwbGxQS5jkrl4xSaIOy7mDULOE45gK9FXKeXh95cn5RxHvQWijg+TkPNgsmDl4aVJxguxrRM7RogjDFCV1jLzhOIc2Y8jzlpspOZIY5JL5jeKH0Yqx7cbqrMy9DKP8mxT/CgmGrT8mscjjEfWlpwug4C58i07GCegNnbDdmNAWzpv8lzq/8c03+PTbQ58P59zLDLIbDbiLKbOjLIe9jmozRJuUZy8KV3QF9sdvRplSjsI2du7QPmOK/qU9mPVjeRQFA5Hva0s73OE2Ob/cYjyh2Ls1cwwE2L26nQYzU1i1hnMMYZeKl8d5lyV4WsBuurpvve9s/d2SjPjSJ+KLp6Hd0DbhU0yJZSnMfDdeyqoOEUGrq1anCW/ezB0ipNO3LtPpV7cLR4CuRP43l0VVpwPUBU9dHlUny3OtRZaPmiUtoDJkLRdX/SJwjy/JyusOIj9sYCV5LVBgU6J2aROKM09Kq3dx2dGDZa2j1oUJ6RQeTvZ72stB/0iFDywgncR/WSvR6wSu/99a/B0CttqQShkb6A7gKj0MuBK0RjUww9chp8vo3sifCbzgtjP8UjsxBrApiX8C5jlKxOXXJbKAAAAnnRFWHRNYXRoTUwAPG1hdGggeG1sbnM9Imh0dHA6Ly93d3cudzMub3JnLzE5OTgvTWF0aC9NYXRoTUwiPjxtc3R5bGUgbWF0aHNpemU9IjE2cHgiPjxtc3ViPjxtaT54PC9taT48bXJvdz48bWk+JiN4M0IxOzwvbWk+PG1uPjI8L21uPjwvbXJvdz48L21zdWI+PC9tc3R5bGU+PC9tYXRoPtadJgcAAAAASUVORK5CYII=\&quot;,\&quot;slideId\&quot;:256,\&quot;accessibleText\&quot;:\&quot;x 下标 alpha （ 小写 ） 2 结束下标\&quot;,\&quot;imageHeight\&quot;:9.405405405405405},{\&quot;mathml\&quot;:\&quot;&lt;math xmlns=\\\&quot;http://www.w3.org/1998/Math/MathML\\\&quot; style=\\\&quot;font-family:stix;font-size:16px;\\\&quot;&gt;&lt;msub&gt;&lt;mi&gt;x&lt;/mi&gt;&lt;mrow&gt;&lt;mi&gt;&amp;#x3B1;&lt;/mi&gt;&lt;mfenced&gt;&lt;mrow&gt;&lt;mi&gt;r&lt;/mi&gt;&lt;mo&gt;-&lt;/mo&gt;&lt;mn&gt;1&lt;/mn&gt;&lt;/mrow&gt;&lt;/mfenced&gt;&lt;/mrow&gt;&lt;/msub&gt;&lt;/math&gt;\&quot;,\&quot;base64Image\&quot;:\&quot;iVBORw0KGgoAAAANSUhEUgAAAVkAAABkCAYAAAAsYUMcAAAACXBIWXMAAA7EAAAOxAGVKw4bAAAABGJhU0UAAAAs8vz+fQAADQ9JREFUeNrtnQ+Elcsbxx8rSRJJsq7ElZUky0qSXLGS5EokyUoiK0kSuZJcVyRJrhVZSZIlKytJJElyxc9KkrVkJVdWJElWln7vc88c+/buzLzvef+c877nfD6Msuc98855Zs73zPvMM8+IZKcrKL8F5VxQRoPyPijfgvI9KI+Csjpj/Vr3SFA+mTqng3I5KMsFAKBNWRCUPUb8vgblh6dMBWVJinusDMoDT72vg7KIrgCAdmJrUK6bmeqPBsqZBu/TZ2ascfWeoEsAoB3YG5S3FpGbSSiy7xq41+agfE5Y7226BgDagYNS84eOBeVYUDZJzRcrxhXwVwJB3JTgPmul5ntNOkNGZAGgLdBFpgUx19yJEcRzMe9fYWa8jbghjtI1ANAp9MYI4iPPe3VW/CRy7Wrzd50BX7fUNy4sfAFAhzHpEdmZkIshyqUELgB1JVyRWpjYH5IuYgEAoNIMxcxmey3v2RF6/R4mBABwsydGZPdHrlc/bD1U6zWzUwAAP0tjRPZG5Pr75u+6oaEH8wEAxDPhEdnx0HUHQ38/jNkAAJJxyyOys1ILBeuWuXjYB5gMACA5AzEug/6Qm+BLUH7BZAAAyVkv8fGy9f8fw1wAAI2TJIHMOGYCAEjHWAKR7cVMAADpOBsjsMOYCAAgPTtjRPZ3TAQAkJ6FUgvXconsEUwEAJCNlx6RvYl5AACyMewR2VeYBwAgG/vE75ddiokAANIzKCx+AQAUwiqpbZn1iexlzAQAkI7nEr8Z4TlmAgBonPBGBF8YVz0jFwAAJGRjSFjVXRCXkWsHJgMASMZi+fkgRT1qRg9O/C7pjwkHAABD+NjucG6Chx6RfYjZAADi2R0STj0QcVHoNV+yGN8x4QAAELAyKB/FfSDiNvH7ZbdgQgAAN+GTDgYsr2sEgc8vexITAgDYORESy9ue6556RHY04b3WSG2hbBFmB4BOQM/ymjFCqVEFSzzXnveI7LcE99LUifWsXrsxPUDl6InRCIigs8k3Mrd4tSHm+rgk3nHvv5pgtgzp0BwSfZgBCmJ5UIakFj8/kGO9unW/rQ9ivRkSyMEE1y8Q/+6v45737jfXvBcyd+WJLliOGNsOYQ7IGf3Onw7KZ/Gv2aTlb1PnC5m/2F5alkltB9bamOvOhIx2p4H6n0njeQz6ZO7k222M21xnr9Myl0CdMDrIkz1BmbJ8zwdyvs8VmYtqOlx2oxyVnyMA1BVgOyLmZOiaqQZnlpdiXAabItfrQtcH89p5xm3uA/OH6ROAvOgTf3KogQLuGV58vy4lzYeyxWOUiaCcMjOfkdDfNS/B+gbv0x8jsu+Csi70S1ifaT1h7OaC+sYeh+z9FyaBnPglKDckPvPeQEH3PxC6xxMpoVsxiXGiZWeK++gj6acG7zNlxAGyfwkmhFy+kC+6AK5hld8Sfp8HCmxLWGj/F5QVZTLU7QaF70CGe11u4D46k/2VcZyZ1UH5N2TXEUwCOXDIjCsdT9vMJEpdfJMtEtmo60BDPpeVxVgnE4qe+mz35zCj+prgXuqL3cA4zsyqiMDq4iM5fCEr14JyV+bce2H2tVBko0/mz6Qkm5e0Ef9IvL90a0732x9zLzVMN+M4M/q49DbyZLASs0AO+Fx4y1ossjqJGJd0EVCFN0xntM+Nf0U3GOjiluYl0BjWhTnfTyMJxsw96vfS7bUcrpgPXTI/ZG47ZoEm0UqRVXpkbjcq+VGgEK5EBvcwJoEOElklHM8/K/NDRAFSsysysD8JERrQeSKrT+fhDRG6IEdyKciM+sM+RAb2KcwCHSiyymDk/sSGQ2auRgbVR369oYNFVtcmpiNugx66B9KyzjKoL2AW6GCRVaLb+e/TPZCWe5ZBvQ6zQIeL7EZLOzbTRdAo6y0DaRKzACL7H9F1CvKhQMNcswzovzELILL/YUsdsJ5uKi/qTN9thE13yuk2YQ181k0cr6S2ra+/ie3RIz1sB1XuqahtNZ5x0HwxdMda3GnGul99wvTBU748iKyFAUtbrtFN5UPzLqgTPWkmMU1Q4cu/oDvp7ltKozleDznuv6ICNl1lfgx01v3M8mMxI+6E4pr4ZtzyuT+avgJEtk6vpS06toi8KQk6U7xgEYAHUtuq2mXKViOS0Y60bRVeLLWtxLaBuKPB9tkWvD6X2J76FDBqxDDuh+qeow5duJj2vI9Ujohs9AlptkTtgRCawu29zN9B5XsUH7IIbfSgwqOOQfigwfYtcLgK7pXYpuoK0CNvNKZXt/v6MumfdvRJXCa31wxdRDbCa0t7xuiq1nLO0imaNrAnRYe+ibw+Yalbf2kbDblynQJ8s2K2vur4HJstM9gvCWbAnxi+iGyEu2JP38r5di1ixCGwqxK+3+Zoryc73+4YgFdTtPNPR11V20q71/IZvkWuWRNyMdwybhjX4ZwEnCOyUYYdbeqnu5rPqKUj9PG0N+NjfP0R/qGj/jQLVXcdA2dfxWxuyzE8GnpdczJMWn5AfnXMbEmZichGGXS06Szd1VxcJ+qmORHigWVm1uOo/4+U7f3XUd+uitn9guUznAi9Pmb+dtHy3l0hodUfq2MMY0Q24dNS9MccCsZ1bEbaM7GGxB6bZzssMk1S9C7PYN5WMds/tXyG+mLhcYnfpaNPDksF/xoi62aXo03v6a7moMfd2OJfNRQqbS5Wm192JqdZcv1R2TWYq3QApQpkNLzmi3mtnuFe+4bYV0Q2C661kFl+nJvDLUcHZDm2Yo/Er4K/yFD/Dk+9iytk+92ep4enQjwjIpsPaz3tWkuXFcsGz2NElrPNdiYQ2SzZgHZ76l1YIfvb3CqDMrcY9riJbemX5EfWt7KU/TihMorsEk+7diCDxXJPigmDihPZrA5339HLVXr8mbS0f4P5kdMIjTWILCJbsMgSjVIgaxxGVz/g0ox17/J0qopHVr/pAU/9Vba/xsKekNYcF4LItq/ILvS0ay9SWBznHUa/kUPdRz2dejGH+ttBZG2xi3eC8k5qOUCXILKIbBNEdh9SWBxTUlyc6ai4t3wuzaF+n7tgQUXsPyb2xUD993gL2oPIMpOFHFnreZTP6tN0JW6JBtlnoeoLX10OG303M1nCaqpLGUV2saddu+myYjgi+WTCsvG7o+43OYqHL4RrSQXs75s1smsLkc0bogtagCs2No/FljtS/HbXVZ5BU4XTAVxbmD9KtULQoBoiu8LTrl66rBgeF/TosM5Rb96Ht7kSEWvZXgH7v3K0/TxDE5EtgG3SHnHlleKzw+AbM9Y7Js1bwXwr1Yz765b22BIM1RFZV9z6F7qrOGYcRs9y7s8WaW6YiMstcaDktj/UpNk+ILJ1XNvcH9NdzR8IWRhvssiedtzrQsltP+Jo9xGGJSJbEAelmuFwbTmTTcth8cc2HnK8T324fSnvuVWqd/xMl9gTbWvo1hKGJSJbEJeFjQhNZzpHkdWVy7jTV4c9s7pHGQTra8Ueu10/DBwZg8i24umJFJoF4lqgSpMm0La765vEn4ypYVizGR+TRyT+fKwy4TqX7CBDEpEtkBeW9rykq4rlguQTmGxLzq3neJ2zCF90I8KQeUzOss3WtfNrTUntbhvss5LPVmNoPV0lFVmbe/BPuqtYfpPsKQ7XW2asz8xs2Ca+Yf9PrxGX4RwGtc1VUcb92EuluF12UA5WekS2VU8rrtj1HrqreGxxps8bGEzvLTPY+uKNLS5PE9J0m859b0Q2j6zstt1TN0pob1dSm0GGYtvgS1x0qUVtOpDhew4ZccVrbkogsBMyf0U/nP1qmcRnU7qS0+ew5WV9W0J73xAWH9qdp57xPtGiNt0umeui43ho6YBJI5I2VIDDR3Gru+Cw49rnMQMuz5Al2+LbupLZ+oOljeMMwbbhYoKJxVVpfoa16QpMQNoaFdN/HEK718xOu4y4XpOf8wU8Fv8C0w6PwHbn/DlsfqcyOfZ7pbiEPNB89Hw6zZGhC6+6iDwlyfPhThnXwR5Tx1YpLkbatvZCJEsL0K20l8WdcCVa9JGoP2HdA+aX87sRbo06KOo02Zsy/zDIsuRlPZXSNQPlY7nkn4h8qKC2DgthW6VidVDOSC0wXhPIzJiij7l3jVCsKXH71bcZ3ZyA7wk6lW6Znxh+I2aBvGeMbzAJdCjRrbSXMAnkRTTg/ygmgQ5DwyTD7r/XQt5YyBF1aYSTsOjhjcsxC3QQz+TnnLFsPIDciQaF38Uk0CFEXWY7MQkURTQZCzuroN3ZGnETHMYkUDThAyM1UmIzJoE2RaODwhsPTmASaBbh3WA6CDlHC9oNzek8icBCK7kuP++4WYlJoE3QXZsvZe6Ejf2YBFrFWfl5ay9CC+0wg30Zekrbgkmg1eySWkiXDsp3UvNjAVQRHbv1dKWaf6Qbk0BZ0GNv6inpdMtwHyaBirHJzFw1kkCjaLowCZSRQTOrPYkpoGLoltlXTBCgCrATDKrIsqrMXv8PiqvWTcmocNIAAADSdEVYdE1hdGhNTAA8bWF0aCB4bWxucz0iaHR0cDovL3d3dy53My5vcmcvMTk5OC9NYXRoL01hdGhNTCI+PG1zdHlsZSBtYXRoc2l6ZT0iMTZweCI+PG1zdWI+PG1pPng8L21pPjxtcm93PjxtaT4mI3gzQjE7PC9taT48bWZlbmNlZD48bXJvdz48bWk+cjwvbWk+PG1vPi08L21vPjxtbj4xPC9tbj48L21yb3c+PC9tZmVuY2VkPjwvbXJvdz48L21zdWI+PC9tc3R5bGU+PC9tYXRoPrL6yuIAAAAASUVORK5CYII=\&quot;,\&quot;slideId\&quot;:256,\&quot;accessibleText\&quot;:\&quot;x 下标 alpha （ 小写 ） 左小括号 r 减 1 右小括号 结束下标\&quot;,\&quot;imageHeight\&quot;:10.81081081081081},{\&quot;mathml\&quot;:\&quot;&lt;math style=\\\&quot;font-family:stix;font-size:16px;\\\&quot; xmlns=\\\&quot;http://www.w3.org/1998/Math/MathML\\\&quot;&gt;&lt;mstyle mathsize=\\\&quot;16px\\\&quot;&gt;&lt;mi&gt;C&lt;/mi&gt;&lt;mi&gt;l&lt;/mi&gt;&lt;mi&gt;a&lt;/mi&gt;&lt;mi&gt;s&lt;/mi&gt;&lt;mi&gt;s&lt;/mi&gt;&lt;mn&gt;1&lt;/mn&gt;&lt;/mstyle&gt;&lt;/math&gt;\&quot;,\&quot;base64Image\&quot;:\&quot;iVBORw0KGgoAAAANSUhEUgAAARkAAABHCAYAAAAz4zMkAAAACXBIWXMAAA7EAAAOxAGVKw4bAAAABGJhU0UAAABFxpIngQAADVVJREFUeNrtXQFkl1sUPyZ/ycSTmZlEMpNMzJNJMjIzM4lMkiSeSTKJeTJJYpInSWQyk4xknplEZpIkMpNkRpJ5JmMmM3+JvXt0//r27/vuufe7937f/d/vHo7eq/937/nOd+/vnnPuuecCBMqL6oIKAgUKZIpKjLsYX2L8mPES45UANIEcoj8Y32D8IKjCfeuklfFxxkOMJxgvMv7BeLOK3wV1BXKAdjK+xnidj8tvQSVuEVomo4wnGX9JAJMkvhXUFyhHqmc8zHitalwWDmR2MO5hfIXxOONp7mYg6pa5UvDPDcarjN8wfsr4LuNTjFsU+urm7d9TeGZTg3vDOA+U05y6yudL3LgsBMi0Mb7OAeOH5kRGXmZ8n/ERQZ+N3BLZ5C6OLB3hfIxxH/94CxIyfWe8LYz3QBnSdr5YrxBj01uQwaDTZcbvDYCKiL9w9+YMj5uc4ID2NfKbIQPv85SQYyaM+UAZUYnPrWXJOeIdyOxhfIev7JuOsAk3po/oYziM/UCWCS3lQQVw8Q5kGnjsQ8UdmuPP9DPu4L5lta+JbssA4ykNV6vBwPudJvo4EuZAIEuEO5wX4WeaRJrx/80HBaA7si75wug+4Q5OU0ogw33/cg4KnhD0sQEhPyaQnbk1AL9ii7jIvuLhgduMXxcBZNoZf5B80VmDq/1exm8l+50y1KfIRJ0M8yGQBfoIv/KvLiVY5A99Bpnrku7LR+7y2Ah+TUn0f89AX61EH4NhPgSyQJhQt5/4TaOPINMsaaYhAA1bdiMwEPaSkKPfQD8XiT7awnwI5IDF4wXIdMLWrWHRtnJ7RjIhkq8KZDlooI9/Be2vhjEeKGf61xeQOSfpHj2HnzkyWdJ5SE6Q07Wk8HlRoHkijPFAOdOkDyBzDeSCrA9zlDEuK3fOQLtHiXc+H8Z4oAAyenRLEmDu5CznQIxM4wbavU68994wxgMFkElPtyUB5p4Dsu6A37OMLxho95XgvT+H8R0ogEx6GpQEGJdiEtUJcz0GgEsUhxoP4ztQAJl0dFISYDAhbrtDcp+rkq+k2d5xsL89HihQ4UAGcz42JAAGt26bHZO9BbaWg9Cle4QOdoXxHSiAjBrt5HEGGSvmuKMKr2w3PzXQlqiOzIcwtgMFkFGnJ5IA89hhhc9yGW9qttNE6OBuGNuBAsjYicOsOe4mPDZkaVGlHY6HsR0ogIw8IWisSILM5RpQeqMBIBSVdsAdp+1hbAcKICNPDyQBBuM1RambIjqj9Tpn2fA81hB3bzFuhIH67/xPrNeD9Y8PxTyHJ3rPws+A9iP4eYr9C3+u24Kc6HKe532944O9zEF6g//dGPzcpRMdRakkRDYWTD5vQKYN5AtAFSWFntLJzRxkQssMi5p/UvheT6omh+gg3R6Dsu7jlqBKJUP8LcbT8AgLljrF4xx4ed4I/LrBoijyeQcyM5JKXiqQFXOJ0EVXxuAyAr+nFeCgf8pX2ebIt9kNWyvYo9VVuUUhKTVh3qC8AxBf33mJW18HIrKiXB3cEqDq1s4XRD7vQKZDAcmHoDgkWvFNnOxWmRBxZSxGgc5R2g2/asLi6tsO9i+lG05oH/W5g3i2noiDTRRAPi9B5pkkwODEaigIwNSB+KaFFxnI0JRgYSJoqJQwrZwgXyWsMxOWWQ8kV0ZUCZKPJbRz23P5vASZVpC3YopUw7YzZ4sOJ3xc0PlVSqCf58+vgN2aO0mxonOKbZUgvtJbv8fyeQsydxRA5kSBQIYq7dCRQyzoBaTfMqcKTU8bkLsXzB696Ippp9tj+bwEGUT2NUmAKUOxrl8VlXbYsNhvUlmNl6CXkzME9ougjwnaT0vVN49u91g+L0GmD+StmKcFAhiqtIMtXSQdxMQcGN1SplRVQxNF0OcF7ad1xa5ULXQ+y+clyDxSAJm/CgQyJwhdDGRowaClaaLq3n3B+6wYegfRqf3DKduMxgzfei6flyCzpgAy+wsEMvcz1oWoMJips1HjYH/bVaSzWwbG6YTn8nkHMn8qAMw6FItEpR2+Gu6rR9DXmMF+RDk/ZzKwZNBaqtecPDc9l887kLkIYes6jqjSDibLW+zjHz6un2Uwe6WMqD6QqaJjs4TubqRst7ID2u+5fN6BzIQCyIwUCGTOEro4bagfDDTOZ2BdIOGuYFIge9FgPyNAn/tJE2A+ysdrm+fyeQcyHxVApkg1bCnwbc5gQr4x/E6iO6MeGOznkMRYWtRwS3yXzyuQqQO1k6fHCgQyono6nwz1cZDQ9yHD7yQ6SmA6wXIB3E6HcF0+b0CmSQFgkHcUBGCoyT9qqB+RmzSd8eAzfZWwbKzvWk7f2HX5vAGZblCrn1EUugz2j1VcIPpot2C1Jt3hbaMsAZ7p+U9ybJ3J4Ru7Lp83IKOS6Vuk7etpAmx1V320CEX1SGYtvFMXZH+l8IDCAtaVw3d2XT4vQKZfAWS+FgRgqNIOcwb6uJJD7GtU0F+fRX2+lxxfOPAP5PC9XZev5kHmtALIvCgIyBwj9PCPZvvbQFwveNHCO2Gfa4JVumRRn+0KYwzrC2ddp8h1+WoeZE4pKHi6ICBzk9BDr2b754n2r2T8nbMogj6iMM5mc/jmrstX0yBzMoDMb/QGxBUBdctcvCZ8fxsV7l+C/VKbIiopuCXIVzP+5q7LV9Mg06ug2LkCAEw9iPOGdFexFkLHMxbeidqO781Ity2QfHQiDmyzjn+4Ll/NgoxK4fDVAoAMVdpBN2eCquVywcI7PSImS5YFyHocX9Rcl68mQaakoNSNAoDMKKGDo5rtvyPa321hdd7MOR5TTdfB7WMsrstXcyCDpFJLpuQ5yCwSIKtTYHsnodtPFt7nCdFnXhX1ZyXH20KQzw+QmVQAmcMeA0wz8e5Tll2xRxnHYmznx4ioCeLvj4rjI0G+2geZIQWQOeUxyJwDuwW2b0C2V/7OAR28zPMs2lnJMXc7yFf7IKOSjPTQY5ChSju0W/7wJq/QqJy2/ipwh99rtH+I60v3lPgbiTH3ykP5CgcySJ8lQWbRYZBo0AzEicxjEztr84RuTZ2CjlbZEx3C1Kkf8xeYyReR2d1c91C+QoLMsII1s99RgPmoYb5S8QuZwtDUPTvrRB8m7tMuRcAMC4aLki1PavRT2YV7YkDmt2D+9L/r8hUSZDDL9HuN+qAYpFvQjG1QpR1kroHBu5JeQvLZljLRhwkag61V3R5A+sp+9RKDeMmAzFRdl7LGJHNVvkKCDNJdSZBZA3fKEu7jA6ki298p23lGvPM+4vlK5rSoLsumZZC5HBn0lRqzSany1Il6BGqstdKS8O/RoLJubs8BQi/LKdp0Xb7CgkwjyKdVu1At7EhVHCVtkfNthBX3RUJvX7nZLHIlNwid7tLQRX+M1bVD0JfIjahstaO87RJWme5lf3Vg/oYM1+UrLMjImIZRE7ElRznPw9YzRjouHFXaYZx4/gX/3TDxuyWwc4aoLwKS96v+XvWkd3ekrROCuE+0rWcGvqdIL0Mp4lIuy5cFTbkMMkgzkkAzn4PbhKvzQ8NWFVXaQXT1yVWQ38akVpe7KWSP5vbMwNbgsei9emLaOhqxtkSAeRh+D3zquCTU0RbVxcx1+bKgBddBpoG7CDJA8wyyO2rQDr+n/Zs4UEilkCe5DJXDdKuSg/gq0FuhsmUe0MW7A1sP6+1UALX6GNfzm6TldhzMXYaG1AlmC6W5Ll8WCzF1A8kPMLObqUV7QVy9rToZyWa1sD+qJlQFiXsMtZ9ma7kj8pxsEp1Mmv9LCesQV+oPsPX8TIOie1ZXFYPZiFhD1KnsiwkA2ZRS//8I5DxoyOV3Sb4sQgky87bTBWFbJOII0d0K0ydS67m/W50kh5Nqn8F+fiiCTHdk1b+s2NechC4/84myJ/Ic/vcZDujVLmuaLfNxvuKPVVlDMu7vGKgHk5NoFyQnQV5P+T1dl88m4ff7JDlnnbHCGmIGNlVj4wzo1Sjp4PGJOAsDc1G2G35HatfnGgeaPbB1mz9NsPmYgi4pngFxlrBKWx8VrNFJg0HQpFshdHZsXJfPFjWCuALiZsJ8qnNB+Do+0VRumizzleMSd2t2xwAP/n8r/3dcuTGrdkUwCWyddn2TYoLr7GaNGgAYme36smRb7xXd3UUJ2aiBixbC84Tn72t+T9flMx1K6OVgsZ5yLH3m87sLHCjl0gp00pppRjds0DLaDimC54Bmf9s09PiBW3oy9BbkYkCqZ6bKVfpYiwG0Bb5wRHdeSnxC3EmYEJj8d9LA93RdPh3CeNwyd+HKluZcmbe/nOf7tnMr5YdFcMFBcCEjZC1JWjMvONCaItwm/q4ALucUwVZ07zV+uxspwLsetpa+iD7fzGVUNdkxhoB5OybKTrguny4dg2wX+dxvzmzgQPBcYbJQJ7wxkv9nDu+CQINHEt7xGE2ZB3cx7oH5Jm0W/eghDmDfeL8bfNWc5ECkU2JikOu10u4H7urt1Rjk2BZ1w0Eb/5ZvuVVQ5rzOg9UTPGh+0MIkdFm+QJpxm07uSuDOxRS3Rr5FPmBloK/yyTvB/WPcQm0KKgwUqHbpf3ZBn1qtTtGkAAAAnHRFWHRNYXRoTUwAPG1hdGggeG1sbnM9Imh0dHA6Ly93d3cudzMub3JnLzE5OTgvTWF0aC9NYXRoTUwiPjxtc3R5bGUgbWF0aHNpemU9IjE2cHgiPjxtaT5DPC9taT48bWk+bDwvbWk+PG1pPmE8L21pPjxtaT5zPC9taT48bWk+czwvbWk+PG1uPjE8L21uPjwvbXN0eWxlPjwvbWF0aD6ThDfZAAAAAElFTkSuQmCC\&quot;,\&quot;slideId\&quot;:256,\&quot;accessibleText\&quot;:\&quot;C l a s s 1\&quot;,\&quot;imageHeight\&quot;:7.675675675675675},{\&quot;mathml\&quot;:\&quot;&lt;math xmlns=\\\&quot;http://www.w3.org/1998/Math/MathML\\\&quot; style=\\\&quot;font-family:stix;font-size:16px;\\\&quot;&gt;&lt;mi&gt;C&lt;/mi&gt;&lt;mi&gt;l&lt;/mi&gt;&lt;mi&gt;a&lt;/mi&gt;&lt;mi&gt;s&lt;/mi&gt;&lt;mi&gt;s&lt;/mi&gt;&lt;mn&gt;2&lt;/mn&gt;&lt;/math&gt;\&quot;,\&quot;base64Image\&quot;:\&quot;iVBORw0KGgoAAAANSUhEUgAAARkAAABHCAYAAAAz4zMkAAAACXBIWXMAAA7EAAAOxAGVKw4bAAAABGJhU0UAAABFxpIngQAADtdJREFUeNrtXQ9kV18UPyaTTCQzk0SSSSYmmSSRySSJTDKZyCRJYn6SJJEkSSKTmWRMJkliZpLMSCbJjEwmmTHJzCT2e0f3q7e39+65991z77v7vvvh+PX7/fq+e95595577vl3AQKKQk0QQUBAABdqI2qL6GJEzyKaiWguKJqAgIA81klTRMcj6oloIKKpiP5EtJygD0FcAQ7QEtvcRiOaj2gxot8RLUW0ENHXiIYiuivmbm0Qmz/Aj9crPtC3DGWSRXeC+AIsYUtEN4TFvJyDfos5fbAMwtoQUXtEVyLqj+iVOGYsCC28LP65KDT0WETPI3oQ0amIdmqMdUQ8/6HGb5YN6GhYCwHM2Ciskd+GczNO7yPaU22CahZaeEzTMsiiHxE9iuiAZMwGYYksiyOOKg4IOhzRsYiuRjSpuFOsC2sigBEHDSwXinAdXl/rAtoU0eWIPlkSUoW+ieNNpzh7nhAKbTb2d3oY3uc5wcdIWBMBjOhi2pApehnR+rUmnG0R3Wc270yJ4xhzjBjjWlgXAUw473h9vFkrVni98H3oaN+P4jcdEbUKf03Sf4PHlm6hcfNq9nqG9ztNjHEgrI0AB5uZLer3WSg14jiyoPgyeHzCCE5jTkV2E/45iFXoF9N7DkjGWISQHxNgjh1ivqbNMUybuCVcAg2J+Ybh6V3CVYABkumciqbLR6FgvP6z4guMMu722yMa1zhzcuCHZIyhsD4CGJA2pz8La14X6DQe01QyGM3d7JNAbigeX77kFBKFWqFAqPEfMozVRIxxKayPAEN0p8yrBwwWcrewtFUVzV0fhIFJQe9BLUR2zfIxAp1Vbwk+OhjGuUCM0RzWSIAB0Pc4l5hTNxmf3yqsFBUlgwqprkhhHIKVoWFZWLnFEU8NhAA5ko5eECZmQIAJ/kvMqQFLa1c1cHK2KEGoxu0xHLbJMW9nITtBztSSwt/LHM0DYY0EGM6veMLdtEVL4rqiknlehCBUmXtS4MdKy8r9yPDcg75q/YCqQDJk3WZxrFr4lwXvIiKrjDuKCuZ+wR8rzXHGEfu/Qbz39rBOAgwwFJtLLxyMd1lxPTur2r6ryNBDDz7WBlidZXye4bnvJO89HdZIgAHWxeYsuiKaHIxZr+j2OORCAJcUFYxPPolkwlw7g+KSfZD+sE4CDHC8oLmkkmPWbpuJk4oKBpn1qbiqi9nkOw72w+MB5cW92Fxqcjjuk6KVDOZ8qCTvYOh2i2cfbSesbAdhioeEDDaHdRJggEqO1xvH455TWN9HbA2+EdTrHo57+uEq4WaOMJysj8znsEYCDNEHf9tktjkeV+WkstvW4IOKCuaZxx9uVPB4y/A5jYQMHoQ1ErBGQbkB0A9pJVNf1Q/z0/NjwjMmS4tq7XA8zNWAKlUyX2wMikpjTlHJXF4DQmxgUIQDhKZfH+ZqwBrFCSigt8xjRQUzDeXpmyKr0XpfMG9Yj9UjjrfoN6pch4H/xH492P94X8rvsOfIGfjr0H4Kf6vYv4nf2XD04ZHzrBgLr4vBTNIloaQXxX9DvwRG6WSlKJWEyIaS8WcLneA4atoM6mXgZUmhp2RyqwCe0DLDpuZfNb7XYGJxyAo9tzHyukNYgjqdDPHvoj8NS1gw1R7LOdAhehv+3WBRFv5s4ybIG+KzW+kjikKeKZEVc5GQRZtj5XIbVqcV4KR/LnadLbFvsxX+XjczF7O6Kv1bs1ITJhj57Yb0/s4zwvraHeMV+WoVlsAPQuYTJeHPBWSuAPagTquGJu+B8uAFoeldKVtcEGltLHqBzlHaCv+qe3H3bQH7l9Jdy3g+ynMD8ds6YvIPlIA/V/gieQ/2y99eg/rtc/UlUTA1IL9pYdgBD40ZFiYqDZ0WppUK8nnCOuOwzNohO1KhY373gZ2Obb7z5wp1IG/sz4omULdiytTD9lDBFh0u+DSn87ucin5C/H4O7PbcyfIV6Tanrs3YaTuqmD+XkEWW2NMy7msomRMlUjJUa4fWAnxBwwbOOKpO5RUD30eBt/SiDXjT3H3nzyWyLLFxG0eCn4oKZgnKdf2qrLXDosVxs9pqvAUzb38P2G+C3id5fl4kbx5dX8X8uQKu46wrV/ZyD6ZzgdTzEikYqrWDLVlkFWJiDoxpK1OqqyFHE/QJyfPzHsWuJDa6aubPFc6Aw46WTzWUzLkSKRkqE7LboQWDliZH171HkveZY3oHWdX+/pzPbGI05X3nzxXS7mGaBUtlQj81lMyuEimZR45lccmBE64f7IddZTK7wzBPB6qcPxfYD/buiV+FvRoKZgHKBVlrh1nmsdolY/UxjiPL+el0YMmgtZS3+36l/+2tKufPBdLuSntsa7ALEELXaaBaO3BmQsruPP4BvFfKyPoDcTUdGyVkl/eiskoEtKPK+bONtKprzImx1ix8QEPJ3C6RkjlDyOI00zjoaJxwYF0gMJqQ5cieYhznNtB1P3kczAfFfG2ucv5sYkPKRoPW2zabg37RUDJl6mFLKd8tDhbkGPM7ye6M4jSV9ynMpSko7vpT3/mzibspCtXqTQQ1oFd5erhESkbWT+cr0xh7CHnvY34nWSkBd4LlJPidDuE7fzaQ5uy13kmhUUPBLANdNFYtoBZ/L9M4smPSKwvvNSQZj/sqYVVf3/WCvrHv/HEDv2/ytsgbLgY+Anr9M8oC6lY9jl3/PDFGiwWrNesObxttCdCJ+F1xbnUW8I19548bLyxtlCR0Mn3LFL5+RShb010fLUJZP5JRC+/UBu6vFO7W2MDaCvjOvvPHhWRLi0GXg3doKJnZkigYqrUDR/n7lQJ8X72S8Y5ZlOcnxfmFIfzdBXxv3/kzRbIY9KVrBk5rKJnhkiiZw4Qc7hk+fx3I+wVPWXgnHPOnZJe2eZl6i8YcQ5+B6z5FvvNn+m7x/Ks3UEBx8ykNAb8qiZK5RcjBNO36LPH8K46/s4sm6Lc15tloAd/cd/7yYFviSI7dBAqpDD8ZlMwqjIG8I6DpTvCeOPvb6HD/Fuy32pShVuNYgnTV8Tf3nT9doLUVb8qFc7qwnJ+jGoL9WAIFUwfyvCHTXWwnIeMRC+9EheOPOpLtTsgunUhTtq79H77zpwoMSsRTI/DPhV6+qNM4fL4ESoZq7WCaM0H1cjlv4Z2eEovF5Rm93fNNzXf+VDbJuKU86YMPqVZDqIslUDK9hAxMO7d/IJ6/1cLuvFywPyaJG+B3GYvv/MnW8jCsdFI3+sKcTi+Z2ipXMlOEkjVpsL2RkO1XC+8zSIxZVEf9UcX5Nhn4UwLOy5cxvr5b2LCMMKShZPZXsYLZQry7aX4BdRR76tgXYzs/RoZGSL8/Ko0OBP5IxIt5Z4UF6xV6NJTMqSpWMl1gt8H2TXB75e9HoJ2XRdainVGcc3cDf8pHfFSMXraZ0ElGelLFSoZq7WBaS0RZjJxXaFyM7WpZx+FPBs/fJ+RlWiU+pjDn3lUhf1yIt234BfxV+zJLr1PXfTCtqGSmPFYS6EU3ccTJzGOOyNoEIVuuKuh4lz1ZEaZJ/5hzwJMvohLdXKhC/jgQj1QuOj62DebZeK9pWDO7PFUwXwzMV8p/odIYmsqmXCDG4LhPuzamzLBhuCzZ8iSDic5RaDcO/NX/vvNninjDeUwQdVm8eTKvJdwA8qJAn+/4RdNt0tC3QbV2ULkGBu9KegvZeQlLxBgc6IOVXd0eQ/7OfnUKR78ZBp6pvi557jDynT8TJH2HLp3322MW/8U8D3igqGR+gj9tCXeIiVTh7b+cz3lNvPMO4veVzGlZX5Zly0rmcmzSV5x/WanyVEU9KmoMg2ZFKeJOZdNQ6W5CLj9yPNN3/vIiGaF0GYiJlyr8znu8bwD1tGofuoUdSPhR8jY5X0dYcd8U5DYrzGbZUXKRkKlJ6ndHitW1QTLWoMJEXpScuZc0rTwZaoD/hgzf+cuDdlhZ8uLyksVmWFkLZXSvlGpLwiUoNhZ/NiFwkyMc1dqhn/h9JcvyGvH3ZsBODdGxmJJ8lPjvupXeR2LPOiHx+8Sf9Zrhe8rk0pPDL+Uzf3lwKLFJXbY8Xo2w3nHzegGr6/mM+x2NKCqaiQKOTbg7P2G2qqjWDrKrT66CehiTCmE/MDyfj8BK57HsvdpTnnUwNpFlCjPZjPqP4ZGEKm3R3cx8508XrRonDBc0zXX2+qY44GtwV2rQAqvT/jkKCqkU8haJ+VoJb6tM4qtAh0JV2zzgEe8+rCzW26ih1OpSjp6/FC23tIvBbhrI/xDwNkrznT/dY8q8RwpGxWJXxnaQd29LJiPZrPTclFhQlcSjdqbn5wktt8Z+p5pEp5Lm/1bBOsSd+jPQlbYziu90ImbBjABdlX0hQ0HmLca7J+FzD9OR3yf+VLFDYw26JNZL4HYq+BHi0QruitQ6cd5NavJJoKM9OvijqWSOxHZ93bPxR1AzRy8kPib+uVMo9OSRNU/IvF/s+H0Ja0jl+NuXw5mchc2SnTrvdR2+86cCTC/47qGCsWK51adMbKrHRieY9ShpFf6JNAsDc1G4WwhSUZ/rQtFsg5Vh/jzO5sOMH3wE5GFEnWd90bBGhxidoFm3QphEbHznT2XNffVQwVhtbVEjFprOTZNLYue4KI41W1MUD/57k/j/uHNjWGxOsghspU2P5RC2STSrl+Fjq4TrlxSf9UnzuDulwBuVvYwWwpuM3z8y/J6+80eN+8lTBTMPPFnpUjQBnbTGTXgMu2T55Xo0lWe34XjrDOT4WVh6KhgHNR+QblLVUkIeP1MU2qTYOOKRFwwQHBX+tTQrFY8HJxm+p+/8yTbzcU8VjM27uVLRIqyUPxZfCCfBeXATuapVtGaGhaLlAnrpf2soly5NZSu79/qPiLjoKu86WNn6oibhR+gCedPyrGZdmLfD0XbCd/6oebjsMRXS07heKII3GouFqvBGT/7eAt4FPzCWJHwQPpol4dxFvwfmm9jq0dEgLKlhMd6SGP+7OPdfA7MWE5eEXCvP/SyOettzPu+weBZ1w0Gz+JbjwipYErQgnNUDwmnOHZ3xnb8AQ1PvkDhKYOTipbBGfsU+YGWiz4vFOyDOxxhCbQwiDAhYu/gfKJNzBjHPhwwAAACcdEVYdE1hdGhNTAA8bWF0aCB4bWxucz0iaHR0cDovL3d3dy53My5vcmcvMTk5OC9NYXRoL01hdGhNTCI+PG1zdHlsZSBtYXRoc2l6ZT0iMTZweCI+PG1pPkM8L21pPjxtaT5sPC9taT48bWk+YTwvbWk+PG1pPnM8L21pPjxtaT5zPC9taT48bW4+MjwvbW4+PC9tc3R5bGU+PC9tYXRoPqr8mpkAAAAASUVORK5CYII=\&quot;,\&quot;slideId\&quot;:256,\&quot;accessibleText\&quot;:\&quot;C l a s s 2\&quot;,\&quot;imageHeight\&quot;:7.675675675675675},{\&quot;mathml\&quot;:\&quot;&lt;math xmlns=\\\&quot;http://www.w3.org/1998/Math/MathML\\\&quot; style=\\\&quot;font-family:stix;font-size:16px;\\\&quot;&gt;&lt;mi&gt;C&lt;/mi&gt;&lt;mi&gt;l&lt;/mi&gt;&lt;mi&gt;a&lt;/mi&gt;&lt;mi&gt;s&lt;/mi&gt;&lt;mi&gt;s&lt;/mi&gt;&lt;mfenced&gt;&lt;mrow&gt;&lt;mi&gt;r&lt;/mi&gt;&lt;mo&gt;-&lt;/mo&gt;&lt;mn&gt;1&lt;/mn&gt;&lt;/mrow&gt;&lt;/mfenced&gt;&lt;/math&gt;\&quot;,\&quot;base64Image\&quot;:\&quot;iVBORw0KGgoAAAANSUhEUgAAAiwAAABXCAYAAAAnDR7CAAAACXBIWXMAAA7EAAAOxAGVKw4bAAAABGJhU0UAAABFxpIngQAAFYJJREFUeNrtnQFkV90bxx8zk0wkM5NEMpnXxCTJJCbJTMZrkiSRSWYS85dkEkkySSSZSUaSSRKZTJJIJslEkskkJplMov99/M7v3d3t3nPOvffce8+95/vheHtru+fc55x7z/c+5znPIQJF0QATAAAAAMAmmryyzytDXrnrlXmvfINoAZayzit9MAMAqVjvlQteuZlTXXhmQSxYgGzzykGvjHhl0isfvPLbK38C5TXMBSyk3ysLXvnllS0wBwCJBP95ryyJd/2PHOqcEnU99MpGdAEIgz0mt7zywCufI4RJVLkM8wGL2OCV+77xOS2+2gAAejR75ZxXvgfe9XkIljO++rj+Q+iO/FnrlQOiMya88ohqSymsXJdF5/B/f3pl0SsvxUv3muiw9hh17RfXvx7jd/6kKL3oXmAJPV756hubvGzZCLMAoD1PnRVzUNi7/kdO7dgv6qrXO+6VNeiebOn0yqgQH3E8FlGF3ds3vNItqbNVeEj45ydjtLVbFH7h94lBO6fRpl+YEIAlXAyMzeswCQBarBEf098U7/sfObZpe+Dj461XNqGrzMKu59PCuH8yLCxKeAnnCNXiTPqFOPJ38IiB+7mvaMc0uhwUzAYxDv3j8irMAoCSJjFfLWjOOz9ybt8m3wf4HzG/7Ua3pWezV8aEx+GPJcXEUk2foo5z6HpQIBxM+ykwJq/ALABIYa/4cAyhUpRgYdoComWZsIsoMS1Ucz3HWfJ5I35nwCu7qLZu6If/n5dmBqkWKZ10OanFwP0dVtTRjSEACmInrfYocrkFswAQCe/+PEW1dBRJ5pQfBbWbRcuXQFsQjBuz43nJZUmzo3mJaEgYPokoukArwbl5DqxJSR0/CflXQDHspdVBeVwewCwARM5Xgz5PBX8EPxcCnz2SLywXLAyn2QjG2Ayga9V0eeWdZgc/M+iFYPf3K816HxqqU+YyxAQBimBPyIcCPxfYRQBAOO9pJWfWEIV7329bLliY3fT3igN2qUoYJb0lGh4gPRnU3yTEiKp+EzsktinqGMZwADmzM8SzwstCrTANAJFw8rcOxc+0lkCwMIP0t6e/C128Gs64p+M2YzHDgahZLpVwwNSMoh0mXGWnFHV0YliAHNlMf8es8POGOCoAzPC+BIKFCYYq8EpAG7qvxt6QF2XUVuO8lB6r4UVJW7YbqGNKcv1FDAuQI5wu4EPIOByFaQAwxlRJBAu/D4JBuK8IOcHoGOktAT2h/NN/H6foZG5pPTz8+7Ig30k82yBHwpZB38AsABjlQUkEC9Mb0r4xlzvvPOkFuN4usI1zGb3I9yju+TiebZATIxS+9NoB0wDgrGBhwjxC+1zsuMuaYqVoRTcY0qYJA9cdVdw3Tr8FedBJ4R7OMZgGAOcFy9aQ9wMvFa1zqdOuaIoVG84q4SRzwey6Jw1c97nkvj/huQY5wMuSYekDeEvzBpgHAOcFC3MzpJ03XemwYU2xYlMMRzBi+oABESSL25nAcw1yIGpJ9iJMAwAEi6A9oq07qt5Z/2qKFduSVB0LtK8p5fUOUvZbpgGQwYeehQV9szcROVcAgGDx84QcC8rntfKfGmKFt/NutFhhLhi43nWFDeCOB1kzETH27sI0AECwBIg68+5wFTuJA3Q+kZ535aCl91D/Gr1v4Fpzkvt/h2caZEyHZPzth3kAgGAJwKsKv0La+5EqeN7dPU2xYvPX3TMys77fprDBNTzTIGOiDtxcIhy2CQAESzhRSe9OVKmDdONWvpPdSyF3yYwH6DCV08MEqsEWQrJCACBY4hOVSPVDVTqHBcg3TcFyugT302pAVE2S/JwknIgLskSWUuAozAMABEuCj51KfGjf1BQrHN/iiitadmbSi4LbxucjcdZTXsLjOBsOkv4l/vvWKzeodppvkA4x2XEw8R2qpXn/LH4vi5iINqH2ua7X4iFfFoLvp/i7carttpId51BP3tfqSPsaFR8QriYrbBLjlHcDclbtp1Tz+OrSKZ6NefG8LAhhuJ4AqI5gITG2w9o9U/aO6dQUKy6loVfZpIj8F+wxOku14Cnd/roXeBnLDvTabLCtnHVxkvTOnvJ7rTj+iHOO9FHtSAROLX1J/PuyQ+3rl7TjmwPPH38U7RBC8aqYPKI+IKY1n507EpvOEXb8gWoJFlk8anuZO2Za84U975B3ZUhhizzPaNggJsWfIRPoffFS3+jrG87bccb3hf6CVk7ujNquPmuwvYMUHqU+L7xC//jayu3aJTwUCwqbzzrSPtXL8n4Fnze28TkhIt/HFJLnFdfuJr0T5m9gjgYVEixnLfvgNvai0H0xjDg0WGWeCBMnQMeZXBdD2nCL1DlwNolJuP5S75Lc02VD7T0XcX2251rF7zaTPG5o0oH21UXSL0k9lxycHGRlr+S6h2KInzyfawDBkjWypKelPVLmcYyHucWRgdqgmDCe5tCGtgjP17z4YtSlftL0osJrZMJjdCDi2vzFHCdAeTziOlcq3r46feRedmX+cOLYlFYhDNllzbFWH1KIjCMJxM82zNOgIoJlo6L9pUvXvy3Gg/zAoYG6t2BPE4uHMBf284SicZZWYh+y+rLk34+KrTkW81pNQkSYnKhtb5+fa4rx1+3Qs9im+Hh4HPF7vQm9NTsIgGoIFkbmXRwtW4eMxXiQ+x0aqKMKW+zKsO4hiVcn6Tbq24r7eWSg3bIJIkkw4z4ym9nV9vaFCcyo0kRuMSOxxf9Cfp5Fhz9W65l416niWH47aFtQbcEi26DxukydwV+c3zXFCu9+aHRooD6X2OJnhvVG5d2YoXQ5X0YU/TtsoO3jkusn5W3gOmsq3D6/9+a34ll0jacxPh7YI1MPjmbPjP/8FFW83gwBUC3BMkUVySWmWiev+q6EKNYqJoysbBF1yCJvt0ybI+K8on87M/YKJF1uOmNwora9fXV6SL1TzzUWJR8PDYGPsJckT5B1g7DUBtwRLBOKe+gtS2fciSFYTjg0SPsVthjM0bPCHjATCcJkL2lTOT1kp3vvTnhNf4zVq4q3r85xxfh76Nik0SixxZTkOToTcb019PcS0xJV9CRb4LxguUTpUgJYg+5yEJcOhwbpjZxtMUzZp1CWqWxTW3FlNrtsYJxOVrx9ul9E9xybNGQep9MRP6fjBe0V4pDPT0PCOFBVwXKUKrB6siOGWFlybJDOSWzx1XBdByR1jRusR7aOeSQHDwt7cZpTvjQuVrx9dR4qnsdxx57Hc6Te0cNLpl9oZckMAgRAsNRQHWhciiXmU4TtzGG0KWxx12BdW8WAD6tngcyebfJJck8bDdXxTGG7CwmvW9/JNlDx9tX5TMjG6icqC7c/+N1/Dtp+AgCCpY5qez/Ha1qfLHEyhmC55NAAVbnPTK1z8wCZzcHrwTRSdBCxyaPGL2k8GEmCe/eI8dpZ8fbVWVa086pDz6Ns7NZd2bt9fzeBORZAsKxiv8Ycv9X2m3gfQ7AMODRAVULOlDdCNnm+NHxPeyR13TRYz06NscQCqbmgvrW9fXUhi8NHV5DtZDwlfqa+tZx3EmEpCECwrGavxjvFaq9kA8U7WKzHoQH6TWKHj4bq2K6w907D9yRLx286GeAc2b1F3vb2rdVo31GHnkdZYstOWr2jatDSe7hFyc9IKkOpcqK9KgiWNip5Uti2mANyrSMvR5WQuGWoHtlS0KOcH7r1huvSjY0qaiud7e1br9G2I+QOUQKTvSm8XFQ/2HPW4nuAYIFgKZJmjT60ekv//hiD8bdDL8fTOajQk4o6ujLwpkXFRGTxkueX1xfNsVXExGt7+7ohWP5DdnAbL9360wHshWCBYIFgSSxYjtl8A3Ey3Lq0pfmRQril9Uawp2pBUsezDO5pn6S+sYzsOBhDDO8roJ9tbl8PQbDUkSXQ4z6s73ybsvw+IFggWIpEZ5nZ6ri4gRiD8asjL0f2RMhOhH1joI4zlH+skOxl2ZehPd9qji9+4P8poL9tbZ9OgJwrguU+yU+ZrYvKbRAsECwQLJE0afThBZtv4HCMwfjUkZej6ss27VbSRpKfFPshg3viOr9TMafSdsUYY5x3pCXn/ra1fR0QLP99QCxRdJK/N2Q2rgyCBYKlqoJlTdk9LIdiDMZH5AYXKdsDolTnw5zJuZ9f5GDTSzHG2bMC+tzG9umsN7uwS0gWy7PgE92bIVggWCBYUr9TrI5h+ZcgWIK8lNjgl/BWpOEFyWMlWjO4pxnK5uwcXfhF9jbGWDubc5/b2L5GQh4WZlTDDjcJAAgWE4LF6l1CvaT/kn7jwKBsJnlemrRf1+0KG09ncE+qLdp5HSneTtHHD4QJt7zjWWxsnypH0nUHnslXGv2xjQCAYFGhkyrB6jwsu2IIlkUHBmU/ZZuT47zi+iczuKc7iom3MUf7HrBcINvWvq+OexbWafTDE8ylAIJFC51UCVZnutWJGg47YKyqqNaY96S8/mvF9Tdl4DWQ1feiABuPxhhzA4637xG5fVqzzi7GPQQABIsO+zSeJ+vPEvpOCKqq80Eh2NKcZKn6WvyYwf3cU9R5pSA7P9Mcb3OOt29CUf+9ij+P46Q+7wkACBY9KnFas6oj/GV3hQfkRsW9P0x5fdVy0x3D97Ndoz/7CrI1HwmxqDnmuh1u35Ci7scVnyQWFPf/P8yjAIJFG9Umm1LkWhuJIVgOVXhAHlPc+3DK61+gfHd8vNFQ00WeDXVUc8xdcbh9qpiaLxV+Hjs1xu9GAgCCxdQ77UEZOiJO4qzbFR6Qk5Tt2T6qAW8y2GnIp5ijlvzeprj+TmGvtKdJv9QYc88r2D5dVKm0lyv8PKrO83IlkSWAYDGFKj7valk645OmYLF5zZgzkKYJgpQtAZjYITWrsK2p05K30sr2XNkBi2l2mJwgM/lIdHapLVWwfXF4T27GlT0hJM0DECwmUcXE/VuWzjgXw8vSYalYqb/Yk7joVfEekxrXWKP49yVFHSaCnZp8wmiC5GuWaQZnfTeViaBPVZ6N3xVsXxxuKurfS9WDt9rLzvP6pfG8AQDBspopxT20laUzWhUvCBtiCqJgI89RulgQlfv5hMY1OInXDEWfNbOsqMME9V0V7AlrVkx2qvX/Zo2Hd95Am0+R+WUP29sXB1Ww9gBVD9Up8g8IAAiWuMhWUj6WrUOuaQqW74rJLE+2ikkp7a6Bx5Rub3p9u9is5GdUdk3Lad8E2in+LirdvCoanEUfB3S2R/y7P6A3be6YfxR2WUhwTdvbF4c1io+JSxWcHFTvosMEAARLHNiDL8ucfaNsHdJK+qnJz1vQXt5Oumjgxa1yP3/WsNtXMRhky2U/FTbdkMIWAyHeIFnA5j2NL3pub5eGt+iEgQfJ9Ne07e2LyyPHvA1zhOUgAMFi+uNe1v59ZewUlfvb7wZvL7CdxwNqMc0yVY/iXicUv/9U/Nw5xc/NUzZn+vT5BNeNwN/HPRF6v+9aUWdKBLMjm8gFIrPLSMxr2d6+JMi2I36r2MSgyoc0hbkTFMDDkguWfkXbG8raMdOaooWXP/JeGmKvwW3D3p6LlNz9fJb0t7aqFPq1BG33546ZDgw62X0dCLnWHp8XSCa+dtPfQadpll1Ux0PEFca2ty/puJd5AauUj+Q4YXcQsI+5kgsW2Xxwq8wdw0GjnzVFy2PKb1slL08EU+ebOCxQlYY9almkntRrUXNCPEvq7bGtmm3mZawxWn0Q37oYAikoNLtpZTlQ5VE6GHK9Cynsv5fM5tqwvX1JuU1uBN7eJ/mOrPUEQP4fyqqT021Pay9bVt5V9g7aQuqTYv2Js1oybMv6wORcV7MHDF0/yXbjXb7f0034ppMqf0bDa8UehHe0+jybMPvPa95Tv8+zMk3q05tPRYitpFvirkrauT3B9WxvXxrBXvVDEBsUz+MM5k5QACqvn+0pBvi5itqlOluVTmonddyFf9eJ6a88nrhH6O+EbjxBmzxRUqWcg4Jlv88bcTpmXW80bPlJTLqbfb/Hfz4ixGFwsCXZRj0hPBHjAS+NzhJf1IF0SXKebKDohH2jCfvT9valISrz7kJF3jndimfjNAGQL/xO/Kg5D9qafXm3pM3HqtRZLSGTpKy8ERNrY4o62XtxLeJLi3OdmN4hoNq9c16Ils20ertlkkDfnhi2VJVpkrvH41zrfQwvmWypKW4AapSbMs3OF9vbl4Y+S7w9WaFKHb4F8yfIEV6in4n5Lr1O9i0NRT1X81TiYFuZO+m8hiciuIuIv2j5TBteutkUImL4/7eJf2ePAmeT/SaZULM6FfclxRcLaXYl3TIgVnS2cC9rXustxVvS+6DRNtVDwJ6LqNTrafMB2N6+tETl1rlYgXeNLKvwLAGQPfwR2CuEhypcQOYl5zmTtwrbcHRG1DtjqModyeLiMZnzEOguNQ1nrALjnFbNImAwZX2NKez4jvQDpF6RXsxM3CDG5YA9voeIozkhQv07aJrEi2As4kXAiepMnGVhe/vSclDytVRm1inG6kUCwDy8XMJLqosxPvLilmVx/YUC3iGdElHV4EIHdwnvyW/KTqjwhHIyJ3XapOlleSpEmyl467DucQgsVI7FHGBDJI9ov5BgwDb7rhEUkhtFG+O6UHl9mPPCrDVgU9vbl7UnorfE75UBRT/sIgDMY3KZXqccyfn+xiLa0e9aR7cIUfEkxsSrOgmad2TsKOBeWLRwWv/XVItpYUXMgbXT4suuM6N6W4WH56mob1nUz1/zD4So6Upx/WFh1/p1WfjwctaWFA83X+uyhqq/KibWJfE7y+LP7Nrn5T8OoNyewcvH5vaZImrH2TPMPwAAwToK9xZPu24Y/pLlLV28XMI7UB4KL8kP32RQnzQXhcF4UrgklF4bxhYAsYiKhdoJ0wAAqBZHE5biAcHrAIBc4cDgsFxJyFUCAGihcO/KSZgGAFAEUduc+2AaAJwmzAP7CGYBANj2YuIdAM0wDQBOEpYojo/b2QDTAACKhHcvheVZuA7TAOAczeKDxf8u4NjRTpgGAGADHEQXlnSxB6YBwCnuUrXSHQAAKsge+ju9AAfltsI0ADjByRCxchxmAQDYSFjyNU6K2AjTAFBpOK1IMJnrGZgFAGAzgyGiZRJmAaCydNDfp8rjZHMAQCk4QTiLBwAX2Ey1M4qwDAQAKC2HCC5iAKrMJqod4+LfDYQcTACAUsLr2kFX8TDMAkAlxMq877lmL0sXzAIAKDPtVDvXyy9aRmAWAEpLB61eBuLjOFpgFgBAFeBkUhMB0XIFZgGgdHD6Ar/XdBQmAQBUkYHAy453DzXBLACUgiO0kmvpsxAvAABQWVqFUOGX3g+vbIVJALCeBq+8F8/tDcJZYQAAh+CAXKTsBqA88FEbu6t+k/8HUE8z4TLZzyoAAADQdEVYdE1hdGhNTAA8bWF0aCB4bWxucz0iaHR0cDovL3d3dy53My5vcmcvMTk5OC9NYXRoL01hdGhNTCI+PG1zdHlsZSBtYXRoc2l6ZT0iMTZweCI+PG1pPkM8L21pPjxtaT5sPC9taT48bWk+YTwvbWk+PG1pPnM8L21pPjxtaT5zPC9taT48bWZlbmNlZD48bXJvdz48bWk+cjwvbWk+PG1vPi08L21vPjxtbj4xPC9tbj48L21yb3c+PC9tZmVuY2VkPjwvbXN0eWxlPjwvbWF0aD4/4TqoAAAAAElFTkSuQmCC\&quot;,\&quot;slideId\&quot;:256,\&quot;accessibleText\&quot;:\&quot;C l a s s 左小括号 r 减 1 右小括号\&quot;,\&quot;imageHeight\&quot;:9.405405405405405},{\&quot;mathml\&quot;:\&quot;&lt;math style=\\\&quot;font-family:stix;font-size:16px;\\\&quot; xmlns=\\\&quot;http://www.w3.org/1998/Math/MathML\\\&quot;&gt;&lt;mstyle mathsize=\\\&quot;16px\\\&quot;&gt;&lt;mi&gt;X&lt;/mi&gt;&lt;mo&gt;=&lt;/mo&gt;&lt;mfenced open=\\\&quot;{\\\&quot; close=\\\&quot;}\\\&quot;&gt;&lt;mrow&gt;&lt;mn&gt;2&lt;/mn&gt;&lt;mo&gt;,&lt;/mo&gt;&lt;mn&gt;4&lt;/mn&gt;&lt;mo&gt;,&lt;/mo&gt;&lt;mn&gt;6&lt;/mn&gt;&lt;mo&gt;,&lt;/mo&gt;&lt;mn&gt;8&lt;/mn&gt;&lt;mo&gt;,&lt;/mo&gt;&lt;mn&gt;10&lt;/mn&gt;&lt;mo&gt;,&lt;/mo&gt;&lt;mn&gt;12&lt;/mn&gt;&lt;mo&gt;,&lt;/mo&gt;&lt;mn&gt;14&lt;/mn&gt;&lt;/mrow&gt;&lt;/mfenced&gt;&lt;/mstyle&gt;&lt;/math&gt;\&quot;,\&quot;base64Image\&quot;:\&quot;iVBORw0KGgoAAAANSUhEUgAAA/0AAABYCAYAAACnBpegAAAACXBIWXMAAA7EAAAOxAGVKw4bAAAABGJhU0UAAABFxpIngQAAH4VJREFUeNrtnQ+EVssbx0eSJJEkuRLJSpJIkiSxkpUkkmQlkSRJYl1JrkSSJLmsJLmy5EpWEklyJZG1kiSSJMmSXMlK/H7n6T3bfd/znjMz57znz5w5ny/j96d3z8x5zjMz3+/MM88oBQAAAPiJGUFZiBkAAAAAAAAAAKTFg6D8L1JA+ZgWlNVB2RWUs0EZCcp4UCbDbzKCiUBNMDcop4MyjCkA/gPwH/gaACD7gLY9KGdCIXA3KJ+C8jUUCD8qbJuIliNBuRGUh0H5HJRvQfketk3a+CYot4JyPnyPGXzSynAkZgJhEikHC4KyMyQmj8M+Ev0O0pefB+WvsK+A//BbaL8/w/HkddsYODXefAnKs3CcPBaUNZitUMwJyqnwO4j//ut4e5e3zVfPQn+Z8p9v4bwqvnUuKP2qtTAH8B94Dv7TRL72o82/J4JyL5xbZZNiR1Dm44IA5AOZMA4E5Z+ETi9FdgWPB2VZBeT7j6C817RNV76Hk+NGPnOpWBYSFUR/eVgbTpAvNP3hY7gQIERxFibrWij5PRzr/pexvA3KyZAggnwwO7Tpl4itXSTd8t2HgvIqg+8I0ZXFdo7aNM9/4Dn4T9P52rJQY+jm36dBOaQcWuQa7IEspClpnK2/gPovMw54gy2GieZRUNZXRJ7Oq/gdyqxFdjxX8ckLxzTDwA3yw+KQLL4zEMIrFfXjuoj9y4axRnYfJCrifjiO/GsYa76EBAZkhyxKnVCtnc5eeVAZGIoRBlGfEP+RXf9Jze++hSKDnX///Qeeg//A17qxLtQeSW0SzbLZBeMJqboVkoMfBYhtmSieBOVaijZJiJmECd3RrOSkXY3ex3jgBQ4bhML+itq1UWVf8TYV6Zen+PSF4ozhG4DeIaviI4Z55lNIWuZhrkTsTxBq38N5ViIiZib8rewAyRGAu5pvIPM1O7fpMDNcMJlQ+W1+FIk+DWn+GL7Lgpi/WxkKvqQFgLGgLMEdvPUfeA7+A18zz8+6BTGntOj0oAwE5WaPnVfCxOS84Iqc2iUhoKMZ2iGT2h7F6rMv2GT43gMVtWufKmbBLFpGNWQeZMc6C9uD7BABP2zoI/+GYp/wfT2xS5qbb2YQ6rKz9kIj/FZgciNmhFzno8o/4rEobFHJUR8yx8y1eIYI+6cJz5Bdxg24hnf+A8/Bf+Br9mOsrn1ORjCK0P6QocMOFyiy/7Rsw6dQ7AN/ID71WvPNz1XUrkOqnOMxU0UShUzHHXKD7Hy+RfQXhkGVHGrYi2Btop8m5S850uNz72vmUXZt4yFj8NEUZNsV0r1LI9yuZ1iEuqeSw/034Sbe+A88B/+Br6XDWU37Xrpq4MXhxG/rUN9UsckKFlu04bayW6kG9cIOpQ/rryIJ1baSJ8Ks5Awk46qlzUE6yO7+3wabymLATkxlhSRx9UdORCppx/91+O+gBVl8liNmWUOcqyTd25U+D05W33muedfVuEzt/Qeeg//A17KNjbo8KAOuGnlnCoe6X3BbFhnqH2JM8Ba6IydV3Ne9VCWHSApRPhOSrAWqM/JFFsWWh4sYl5TdqqXz54Jqiu0p7A3sIed+3xnsKaHBv2EqK5xQycfX8oKMSUk7wBf4BD/H8INtfi22ksgLSTYpZ9wfO066JSQ2KT/S1x77ouTqSDrDKtGiXFtVX/+B5+A/8LXsGHFMt1jD1qHeFdyOgyo5AcguxgWvoVsxq+IoR9x5Rtkt68/wLEmO8yTlZCi7pCQ7yw4hohMK0V/ExPzVYMsbijuabbFEM/btyLmuYc382vQw/5ehLSSL/ZEEIWuzC1UF6Za26sKA89gsOa30odoK/6ml/8Bz8B/4WnbsVvrbdZzFgLLPvllUKKCQxDcqPrR7gDHBa/QZ/K7sq17iFp9kNXtaDs9Nc1vFeVwjM+6o7hs+EP294YCFz7JrnA5JeWy+qfxz56zVfLeLDf8OklV8ueE3Cxwl3Xc07ZHFgDySpgnv0139dwD/qZ3/wHPwH/hab1hhaOdil43+xrKDFrXreiGhvm2MB97DFNZT5u0Ms2IGnNM5Pl/CMD8r+xwanLftncxcNRBjRL8Zv1v46znMlAqSrClpl7+oo3QTGnEIzHjpGOnebWhPnlek6RJXsWNbL/+B5+A/8LV85nBdO7fWndRNXbeRN/Ypd8K6QfkYNEwIVfaDIs7lSNZj26tx9uMeqbBUde4yvAkJBaI/O04ou1tdQDroFjv/KqjOW5o6l/JJjLjtEOmWHXxdwi+ZY/LMq7GYMcAb/4Hn4D/wtXzwXdPO3S4bf75lB5XfLMix3n5F0r6m44Ajg9i0CIl6q4pbgT5lORn+jXuk+n5PI2PVuvDfEP3ZcMTCR+9gpkzQ7ZxeKahO3blQoup6WzQpe74ybdQ8KKDORwZu2IeLOO8/8Bz8B76WH/5VNU5UecOyg57Mqb6VCQa7Qt9uFA45MohFr67ZXGBdksPinfL/CpYyESUY7eGKiP70sLnZRTI8z8FUmaDL/FvUTv85TZ0ky60P6ZawUtN1ywcLqPewoU64m/v+A8/Bf+Br5Yj+Y65/hA2qvCz+C1Xruhd2jYAror99QL1dQn3HLPsbmdDNWBOxmWTBnYbozwxJnmlKxiTn0VdgqszQ+eStguo8o2oaigjp7sA+i3mjiCszlxrqlFDXBbiJ0/4Dz8F/4GvliP7LdfgYryw7aH8PdUgo0YuYZz5TJPRA9Fe3czJ1NkfCjJaVUKftkZpNuIgWkpToteq8KqUvhcBC9HdirrLbnTmOqQoT/UVd9zOsqXMnn6Q2pPsfQzveFFi3aWw4iZs46z/wHPwHvobo78BRVWxCP1nNuRfzPDlXxAoxor+qQaw9qdb1Et/9qUVf48rKdELmYEqBhejvxG0LnxzHTD1j1GDjNQXUqTtSsIVPUgvSvciifxY5h5mOgb7GTZz1H3gO/gNfQ/R3QM5nfld2Cf2yhI9dU/HXvSynPyP6KxzE2q+MXFbiu19lMuwJAxFb3U34HaLfDoPKbtF3DaYqVIBLuVhAneOa+mbySWpBug9b9M+9BdZ/gPGhtv4Dz8F/4GuI/i5cUcUk9Dup4s+FbqAvI/orHsSmshLfK/ndbQgUO3DxkLDB9mRW8t8XIPozQ+7Ztrlb+RamygV/KPP91XlGv8mCflKYLZEb9SHdoxZ9dH2B9W+yqP80ruKk/8Bz8B/4GqK/C2ssRf/7FM9M2kEieRBwQfRLBIqcg9xc8rvbZEgnWVo8omHo2zW/RfSb8afluI8/5oNtqtwwbV3yN85h14N0y/HISWWOwpxWYBtmWPjtM1zFSf+B5+A/8DVEfyzGLAmgTUiOrAzHHRkYog8D5U72/iqwvWICV1dEBcxVw+8R/Xr0KbtkS/cwVa7iyeYoXV4L489U8i0M5NOpB+leZ+EvH0qwwxeLeYukzH6JNngO/gNf81j0H7QU/aYr9uSsflzI6DD9FyD6jZPhS9yjC0siA+1bC4KJ6NfDlJyLEMxi8JeFzSW78doe69FFFbDLXx/SfUgVl2Q5De5YtGMb7oLoh+c03n9852veiP5ZIdmwSei3KOEZcobjfYaFAoDob4ro36Gqy8JcVzyO2GhdDiS1yeizFPwfcL3cscrS9rJwnjU52tyEeVjKQz5BrUi3zeJcGXOGzWIV5/oR/fAc/Md3vuaN6BfYnvH8I+ZvZSUnLpzwWbigAACi35wtfRfu0YHfMxJLRH8yLlmO8xdwv0IwYml/GQvT3mWddEWulCeqldwP1Id0P7Hwk1Ml2OGsIuEnoh+eg//A17wS/SuVfUK/6HmcuzG/k7CO+fRbgOj/hdOad5fzvlyj9R9kV7T93PmYsj8HiOiPx3RlF9ElJemWFUnAdCwUr8/D530Pi/z3dyFZkcUF2fFh0bcTcp7+k+U3kHIkxbdNIonSHzhzXT/SPWnhH3scEHFpEz3jP37zHXhO8/ynKXzNK9EvsFlZjp7firvyT8ITl9FnAaK/A7pdvhu4xi9I0rNXqvM6s74Uf4/oz07ep+zdDiFpR4PyIoVYbSd5cu54I279C5tS2lAyIc/TPE/+7VHC357A3LUk3bMycLGisEPZHf0kORuiH57TPP9pEl/zTvTvs5xoprI6D6n47MAb6K8A0d+Fl5p3RxT9h4sR2xxO+feI/mwkYqr8HemvHzOI/bgi5/24qqmF/SltJzkWtsY8R85MvlPxybLWYObaku6Nyp1kmwOWbWGjB9EPz2me/zSJr3kn+iVE8LPlAD+U8P/vpK8CRH8XZmveewy3+IV+1fu1cYj++LHd5so4KcdVKwvv05zEfnRH8Bhu/hMnM9hPdtEWhuPJBRW/6C7nvGdg3lqT7u2qt2M4vi5A4D/wHPzHHf9pGl/zTvQLzvdA6IZqLC58Li4l2Wmq6NeFSG5nfvsJyTzevqs8obLdKY7o78aWFOPFsGFyy6P8hbtnFv6SO+GDir++bQkm9YJ077H0hTJyNcyxbAsbPoh+eE5z/KeJfM1L0b8sI4kbrtl7IvoR/WXiWsI7P2Vu+4WbOZEERH83zqjsO/Oyei8he7Kr2J6YT87wLgy/kywWv035bM53tnCsx/F9THGkzjfSbXv8o4yIjpmWbdmLyzRe9MNzmuM/TeRrXop+waOUpGO0hu+I6HdP9H/xdPCerhksOHfbQnRn61oPz0L0d2M0w7gh17guSlmP7PS8SVHHKVz/JwZV9vH9oiIjtm+k+4Llty8jed4My7acxmUaLfrhOc3xn6byNW9F/+4UhOOZque1TIh+90T/hKeD996E973KvPYTi8IFn/brPnsJW0X0d+NbivFCQvZ6Sbgk88HNFPWtpwv8xBaV/VjF66CsxYTekO4rlt+9LNguEoLmin54TjP8p8l8bcJX0S+rx7Z3CdeVaCD6q8FlTTt9DQGLuwpT+tc85rWfeBixzboen4fo78TsFGOF+OXSkoXLS8V1X1NYreLP6xM5geh3XfRfwWUaLfrhOc3wnybztXFfRb/A9gzoGUQ/oj8FhmvSzrywPuFdtzKn/cRxlX+IKKK/E2mS+OV97/dDy3oP0xV+YUECgbYtD1W2hEoA0Y/oR/TDc/Af+Fo8dMckh+vucIuVfShoHXdpEP3VYKRhpOGxj4NDTpA729uvkRvPaSxB9Hdip+U48biAuiUUcNKi7rd0h18Qomwbaaebl9dhSkQ/oh/RBs/Bf+BrueC60l+nW3vcsxzsd9A/gSV0O1i+Zf+Nu2tZMm1zh3bLBs9V5/3ifTk9G9HfiX2q2uzbpy3r76dP/EzKF7XL94zCX/5uD0NNLUn3MKIf/4Hn4D+O+A98rQXdrSq1P568UtknFbpP/wQWkOyuPzR+tNSjd5VkZtErzCQJyGLc4CfOq+LCuxH9nThnOY7PL6j++YZ+T8Kn1rjwLMYmR4PyWzjHZt31P8FwUzvSfbmGov8yLtM40Q/PaYb/wNda0F1p/yPUOLWE3L2cNpkQnRyYsFeVG1rskqiVAWETLvATGyO2uZfz8xH9nbAJFS6aQNy2aMNEQ/vD5qB8Vt279NHzsPtV9uz+Zxl2akW6D9RQ9JNEsnmiH57jv//A1zoxpmlrLSPrJNPzswykgjtagQm6zJc+TRRxSW328/l/Ym5Q3rXZRcRO3knHEP3pRf+Dgttgew3s0oZ9m7grTEXwb0n4fS+7/oiy+pDuQctvWkYI9QxV7fEg/Aeeg/9U4z/wtW5s1bR1vI6OdjcjoZDIAK5dAkk4q/GdPzwWtb69X6+4oYrPB4LoTy/6i072Od9yHtnZoO9yXmXPkZN113+QIagWpHuH5fecVYIdZtF3Ef3wnEb6D3wtHrojk+fq5GR/qvisyg8sB/3t9FMQwUzVOqubNGj5tjIcDWMmudF/iGaRv15QPYh+90S/iiGJvi8App1r076/3IzwKKXolwRMKxiKnCfdttds9pVgB9sFuy24TGNEPzzHf/+Br+lxMChfVfL1fTNdd7CjMQ2Xa4OWqFbotc2gf49+CkJI1IeE+71V8eGrkvRnoWfvfDLynjdxg1+Qb91+bln8Yg6TSCm46Ijo/9uiHdcb8D2SdvifZHzeqZTCf5zhyHnSPdfyW24uwQ62/G8JLtMI0Q/P8d9/4Gv2drqQIP7FZvuUoxHwcWcUvgVlTdtvXisS+gEzVgXljOpOBCkJXiRi5GBIaHxDtA+N4godiEYLrS+wLkR/J2yu7LtdQjsuWLTj74Z+Cxkfl/fw3AGVLtyfs7fuizabGy+2VsQP4/yX453+i354TjP8B76WDpL3RPIWjcTMw+9DTbTKlcauDgW+aTI5bkkmONfTbMjK15DqXiT6FnaIPcq/+1tXRzq6RLxMxxV+4YgqN5M4or8TuyzG7TsltGOvI+2oCksS5tr/hWNjHuPQJ8t5+jXDkvOi7YXFd9xVgh12WrTjHe7iveiH5zTDf+Br6SFREJKU96HqXqx9FWoiJyKbpREfY4x8MOa381QrLNs0+L+nr4I2sfEmxkckFOa88iO8f3GkD/2janCWp2TcUdnvGK+yDHhi/wHlRsi3TXIyn0W/jsTltZOyPIXw38zQ5LRoG7H4hodKsMN+RYRO00U/PKc5/gNfs4fcpnMpQRu/UeUsyqZamYhbSdat6lyzNP5W+isIIbv6w8rPRH7zI4saciZ3Np+cScRBPzW96xdHFh98Ff3LNO88kXNdsoBgExp+naHJadFmk6uhjARqNolAifD0V/TDcxD98LVuHFD6RH5ORTTL2at7Kn2I4TpL49+hv4IIdFf21fH+aMlLMK46d0rn8ZmZRBzFpDKfyS0amy1s7usZUd34N1JAfUMWtp5gaHJatNmcpR9xwA5s9Pgr+uE5iH74Wjd0C7JnXXSmuJVbSdxgcz7nubJL6rKIPgsiGNP4TH+N3kNWuR+rzjM78/m8TCIO477F+84puA39Fm3wNRP0S807Hy+oznELezNPuyvaZlt8v7ES7PDMgu/Nwl28E/3wHEQ/fK0bGysej1MjbgfgeQrCd8jyA5x0vEP119Sxs5Rbjth8UNPGJzUZiGdEBJQkMPLt6kEmEf9Ev03m/H4Hxlwf73ueaXjn7QXVa7NTzA6t26LNtMkyWUIbTFFCY7iKd6IfnoPoh6/F44mmDbtdc6K4LM4fUnZmWdH9quqf0A/RXz4kkkR31nSp4z4jx2JGI32HnTImkTpgu8X7Fj1h2YT3H/XQ/7cY3nlLgXW/N9S9h+HJadFms1i3pMD6l1jUfxZX8Ur0w3MQ/fC19OPhD+XYbRZyHj96XZAkb8pyN/Cflh9hi8MdCtFfDXSrZHsdH4TbsylLhuw+5qVaLjI0ETIZmW5fGS64DTaJ/LZ5aHvTlWdFRliY5ur9DBdOi7aNFn1mR4W++7+QWwJ/RD88B/+Br8Vjj6adj11qqKxOTEQaKARwU8bnrVT1T+iH6K9+QomWaw77S3sejM9hHwBMIj7Z5VHF4leKj2dGd1co+ncZ6j7FcOE06Z4Ww92i5XyB9V801P0BN/FKtMFz8B/4WjJ0N9jdcKWR0es28grlfKzsEvr9huhH9LdhWNPO2476yvnIQLu2pHrl2M1gSPwAor9X7DXYRRaCiwxPM+WDeeWp3U2iv8iIONNO8T6GC+dJ9yVV3WLdkwoXHPAfeA7+g+h3CbdVdZGSVpiZMGgP5fDsfareCf0Q/dXgsqadTx30k/arOeR4zIYS674Z1rua+Q/RnwMkH4spKVeR5+KuGuq+6KndTfkUthdY9xxD3bsYLpwn3auUeXOliDuhZyt9Dh4py3ETL0QbPAf/ga+ZobuB7LILDRwtsGGyI2QKO5vK+onoR/RPQbfb59q90UdV5y7o5hLrngqFfs7ch+jPEaYz3kVmz39oqHutpzZfq6pLXjjLUPcmhotakO6xChaOTEdD/sFFvBBt8Bz8B75mhwmXRf+VmEaN5lzHeUvR2U//BRai/4tD7YxGspSZYExycHwO6z2CyyD6c8Qyg23E74oIs5ym9IkEX3hsc9O7F3kWcL6qUbZhSHciTEdzrlfw/jtwkdqLNngO/gNfs8e/ror+kyo+s+DMnOtZain6R+m/wEL0uzKI7VDV3b3ZnoNDhMJcXAbRnzNGVfnXuG0y1LnXc5vf17z7pwLr1d2Y8IiuUBvSLQtHuusXJSQ7zxD/eUq/UPUK96i9aIPn4D/wNQ9E/8GYxrxVxWVFfqDsEvotoA+DGoj+AdV5jvFAiXWvVJ1JN0d6GAPuh/b8Hv6n/O/DKv+FPyaR+tnddPvKWAF1XixQQNTB7vsNNl9fUL1HNHUeboi/+0K6DxraczDHuo4b6tqd0/vgP/AceA6iH9GfEXsSBHeR126YyIzrCf0Aon8Kshv5ra09xwquT3ZvJFpGzk7eVt1Jk9Iei5GFvafKfMXSRkR/rqij3a+o8s4Iyw7kF01dmxtgdwmj/6hp50hB9SblUZDvMbtB/p4FpoiYsucrmS/GVfG77+Kr71RxCXfxn2r5DjwH/0H0eyD6kzIEF50Rea6l6P+guJIDuCv61xk6dNnlbYZ3uG/57LKT9fg+idTR7kKcPmnaKjsxee2W6HabrzbI7qad2lU517dcU9dQw/w9C145SLpXKX1G/TyuYDxu+Ka9ZuzHf6rzH3gO/oPo90D067KsLi6h/ueWnZBkHcBF0S+RMJ+VWzcupI2MWZPy+fK+vyH6e0ad7b7N0NY8JjFZFE7a4ZZ5Y1bD7K67weC5yjcsNYkcy27xtAb6exrMUubr6n6oajYyjip9foh5PTx7oYHYHm3weFl3/4Hn4D+Ifg9Ev2734HVJbbhl2QF7nZAAoj9vLFX6Hc+qStrFun0Z6rjiqY+VOYnU3e5/GNra61nPGwnP/dgjGaur3SXC4q2mjX/nVM8JDQle0mB/t4XtscWqrjy8pvJPnDzNsCh1lfGytv4Dz8F/4Gs1F/3Tw0p0xnpakiEepeiAd9C9iH5HRL+Ijg8OToT3c17804W/+ZjYr8xJxAe7DxvamzXh2+8awd/XYLsvMYw7Itpm9/D845rxdR3+boTY/k2BY3VeuKlp13CG542UsBiF/5TvP/Ac/Ae+VnPRL2eqxi0c4ofqbVXfBusydEL5yAvRv4j+CkX//BQDa9llV4b32ZWxrq2I/p7gi93PGto7kmLMnqmSF6RfqHyOnNXd7mLLMaXPqTCQ8pkLNEJQrntbid2tbPgo5buJr1cVZnvJINTnWr7zvZLILP5Trv/Ac/Af+FqNRb+cZ7mmzGc9opP9zgKcQlYPf1fZk4JI9tDhsDPOUgDRX57olyMmz5WbE+HnjH1V3ulrhvp8vB+9zEnEJ7vvVPozn5PhxNaf4KMiZCVvS1L4+pUcx3of7C6LIxeV+fpEGTOXJTxDvsPm8Lt804i/edg9EXNDHnI547tNJSQ7FX6LGSW3X67PS7odYyLkaYti/m5J2OYvmvl4D+Nlbf0HnoP/wNdqKvqFLH3ssZMJIXigWmcsZeEgTZif/Pa6au323FH665eyFjlvJGGNRxVA9BcHmWieKjcnwl5v29idckFQynFEfy6k2xe7y87Qn8ouiZCM2XeD8o9hMpSotA3YPRGSkd1md0cWXd6HNr8fCrofhgWDzdi9C+tDPvU5tGkR4/hk+PyP4WJa0VgYcjRTtu+HYTFt1gjXKyoBGv5TvP/Ac/CfMscfRH/Oon+iAKcYTFH/YImDwS10MaK/QMxweCKUsqLH95OjPxJB88pyQtnnoY9VMYn4ZncJwZeQ/6xnQeUcpdzJXHSiIZ/sLpF8V1RvV2p9DcXfRuyeiP6Sx/TBEt9tWbhol8WHpqIvV5TQTvynWP+B5+A/VYw/iH4AgFOiv8mQ1f9osqadmAW7G7BatRIoiZiUHebPoUCYDIsITTmrLwu251TrKsDp2L2ndotoP6ZakXmPEmwumwF3w+8iyRY3KDfOdjLOuPENJMrjTNgvX4c+0+4/b8J/Oxv+dppDbcd/AP4DXAOiHwBEf60QjdrpwyTYHbsD7A7wH4D/AIDoBwDR7wfas7S/xxzYHbsD7A7wH4D/AIDoBwDR7w8et9n7HObA7tgdYHeA/wD8BwBEPwCIfj+wSnVmX1+MSbA7dgfYHeA/AP8BANEPAKLfDzxU+VyZA7A7dgfYHeA/AP8BiH6lhjAPAN3Yj+ivBMfa7Cz3q8/FJNgduwPsDvAfgP8A0JPo3495AOjGHk2nmcQ8hWBrxM79mAS7Y3eA3QH+A/AfAKzwXaNf9mAeAMwDc7RMw0S5Yotq3e89Zd/fMQl2x+4AuwP8B+A/AFhhukG7bMVEAHRjsaHjrMJEuWGvaiWy4XwbdsfuALsD/AfgPwCkxwqDdlmKiQCIh+5cDCEyvUOiJS5F7Hoas2B37A6wO8B/AP4DQCrs1uiWb5gHgGTc0HSeEczTE/qCMqY6kyPuxizYHbsD7A7wH4D/AJAaI+gWALJhs6bzSKKMeZgoM4622fJOUH7DJNgduwPsDvAfgP8AkBpzlD6J33ZMBIAeLzQd6BzmyQwJebsZlE2YArtjd4DdAf4D8B8AMuOcRq+8xjwAmLFG6ZNibMNEAAAAAAAAgAowYNAqGzERAHYYVPow/wOYCAAAAAAAAFAiDih9WD8aBYCU6A/KW02nehSU9ZgJAAAAAAAAUCDWh9ojSZe8CbULACAD5HzW/rCT/UjoZONBOR6UlZgLAAAAAAAAkAOWhxpjPEGDiDZ5GJS9oWYBAOSA2ap1nv+Eal3tN6pakQBfVOsuzElMBAAAAAAAAMgBk6HGEK3xJtQe14MyFJStQZlZVkP+D9ACkAjS5zYFAAABLHRFWHRNYXRoTUwAPG1hdGggeG1sbnM9Imh0dHA6Ly93d3cudzMub3JnLzE5OTgvTWF0aC9NYXRoTUwiPjxtc3R5bGUgbWF0aHNpemU9IjE2cHgiPjxtaT5YPC9taT48bW8+PTwvbW8+PG1mZW5jZWQgY2xvc2U9In0iIG9wZW49InsiPjxtcm93Pjxtbj4yPC9tbj48bW8+LDwvbW8+PG1uPjQ8L21uPjxtbz4sPC9tbz48bW4+NjwvbW4+PG1vPiw8L21vPjxtbj44PC9tbj48bW8+LDwvbW8+PG1uPjEwPC9tbj48bW8+LDwvbW8+PG1uPjEyPC9tbj48bW8+LDwvbW8+PG1uPjE0PC9tbj48L21yb3c+PC9tZmVuY2VkPjwvbXN0eWxlPjwvbWF0aD5x/1LHAAAAAElFTkSuQmCC\&quot;,\&quot;slideId\&quot;:257,\&quot;accessibleText\&quot;:\&quot;X 等于 左大括号 2 逗号 4 逗号 6 逗号 8 逗号 10 逗号 12 逗号 14 右大括号\&quot;,\&quot;imageHeight\&quot;:9.513513513513514},{\&quot;mathml\&quot;:\&quot;&lt;math xmlns=\\\&quot;http://www.w3.org/1998/Math/MathML\\\&quot; style=\\\&quot;font-family:stix;font-size:16px;\\\&quot;&gt;&lt;mi&gt;X&lt;/mi&gt;&lt;mo&gt;=&lt;/mo&gt;&lt;mfenced open=\\\&quot;{\\\&quot; close=\\\&quot;}\\\&quot;&gt;&lt;mrow&gt;&lt;mn&gt;2&lt;/mn&gt;&lt;mo&gt;,&lt;/mo&gt;&lt;mn&gt;4&lt;/mn&gt;&lt;mo&gt;,&lt;/mo&gt;&lt;mn&gt;6&lt;/mn&gt;&lt;mo&gt;,&lt;/mo&gt;&lt;mn&gt;8&lt;/mn&gt;&lt;mo&gt;,&lt;/mo&gt;&lt;mn&gt;10&lt;/mn&gt;&lt;mo&gt;,&lt;/mo&gt;&lt;mn&gt;12&lt;/mn&gt;&lt;mo&gt;,&lt;/mo&gt;&lt;mn&gt;14&lt;/mn&gt;&lt;/mrow&gt;&lt;/mfenced&gt;&lt;/math&gt;\&quot;,\&quot;base64Image\&quot;:\&quot;iVBORw0KGgoAAAANSUhEUgAAA/0AAABYCAYAAACnBpegAAAACXBIWXMAAA7EAAAOxAGVKw4bAAAABGJhU0UAAABFxpIngQAAH4VJREFUeNrtnQ+EVssbx0eSJJEkuRLJSpJIkiSxkpUkkmQlkSRJYl1JrkSSJLmsJLmy5EpWEklyJZG1kiSSJMmSXMlK/H7n6T3bfd/znjMz57znz5w5ny/j96d3z8x5zjMz3+/MM88oBQAAAPiJGUFZiBkAAAAAAAAAAKTFg6D8L1JA+ZgWlNVB2RWUs0EZCcp4UCbDbzKCiUBNMDcop4MyjCkA/gPwH/gaACD7gLY9KGdCIXA3KJ+C8jUUCD8qbJuIliNBuRGUh0H5HJRvQfketk3a+CYot4JyPnyPGXzSynAkZgJhEikHC4KyMyQmj8M+Ev0O0pefB+WvsK+A//BbaL8/w/HkddsYODXefAnKs3CcPBaUNZitUMwJyqnwO4j//ut4e5e3zVfPQn+Z8p9v4bwqvnUuKP2qtTAH8B94Dv7TRL72o82/J4JyL5xbZZNiR1Dm44IA5AOZMA4E5Z+ETi9FdgWPB2VZBeT7j6C817RNV76Hk+NGPnOpWBYSFUR/eVgbTpAvNP3hY7gQIERxFibrWij5PRzr/pexvA3KyZAggnwwO7Tpl4itXSTd8t2HgvIqg+8I0ZXFdo7aNM9/4Dn4T9P52rJQY+jm36dBOaQcWuQa7IEspClpnK2/gPovMw54gy2GieZRUNZXRJ7Oq/gdyqxFdjxX8ckLxzTDwA3yw+KQLL4zEMIrFfXjuoj9y4axRnYfJCrifjiO/GsYa76EBAZkhyxKnVCtnc5eeVAZGIoRBlGfEP+RXf9Jze++hSKDnX///Qeeg//A17qxLtQeSW0SzbLZBeMJqboVkoMfBYhtmSieBOVaijZJiJmECd3RrOSkXY3ex3jgBQ4bhML+itq1UWVf8TYV6Zen+PSF4ozhG4DeIaviI4Z55lNIWuZhrkTsTxBq38N5ViIiZib8rewAyRGAu5pvIPM1O7fpMDNcMJlQ+W1+FIk+DWn+GL7Lgpi/WxkKvqQFgLGgLMEdvPUfeA7+A18zz8+6BTGntOj0oAwE5WaPnVfCxOS84Iqc2iUhoKMZ2iGT2h7F6rMv2GT43gMVtWufKmbBLFpGNWQeZMc6C9uD7BABP2zoI/+GYp/wfT2xS5qbb2YQ6rKz9kIj/FZgciNmhFzno8o/4rEobFHJUR8yx8y1eIYI+6cJz5Bdxg24hnf+A8/Bf+Br9mOsrn1ORjCK0P6QocMOFyiy/7Rsw6dQ7AN/ID71WvPNz1XUrkOqnOMxU0UShUzHHXKD7Hy+RfQXhkGVHGrYi2Btop8m5S850uNz72vmUXZt4yFj8NEUZNsV0r1LI9yuZ1iEuqeSw/034Sbe+A88B/+Br6XDWU37Xrpq4MXhxG/rUN9UsckKFlu04bayW6kG9cIOpQ/rryIJ1baSJ8Ks5Awk46qlzUE6yO7+3wabymLATkxlhSRx9UdORCppx/91+O+gBVl8liNmWUOcqyTd25U+D05W33muedfVuEzt/Qeeg//A17KNjbo8KAOuGnlnCoe6X3BbFhnqH2JM8Ba6IydV3Ne9VCWHSApRPhOSrAWqM/JFFsWWh4sYl5TdqqXz54Jqiu0p7A3sIed+3xnsKaHBv2EqK5xQycfX8oKMSUk7wBf4BD/H8INtfi22ksgLSTYpZ9wfO066JSQ2KT/S1x77ouTqSDrDKtGiXFtVX/+B5+A/8LXsGHFMt1jD1qHeFdyOgyo5AcguxgWvoVsxq+IoR9x5Rtkt68/wLEmO8yTlZCi7pCQ7yw4hohMK0V/ExPzVYMsbijuabbFEM/btyLmuYc382vQw/5ehLSSL/ZEEIWuzC1UF6Za26sKA89gsOa30odoK/6ml/8Bz8B/4WnbsVvrbdZzFgLLPvllUKKCQxDcqPrR7gDHBa/QZ/K7sq17iFp9kNXtaDs9Nc1vFeVwjM+6o7hs+EP294YCFz7JrnA5JeWy+qfxz56zVfLeLDf8OklV8ueE3Cxwl3Xc07ZHFgDySpgnv0139dwD/qZ3/wHPwH/hab1hhaOdil43+xrKDFrXreiGhvm2MB97DFNZT5u0Ms2IGnNM5Pl/CMD8r+xwanLftncxcNRBjRL8Zv1v46znMlAqSrClpl7+oo3QTGnEIzHjpGOnebWhPnlek6RJXsWNbL/+B5+A/8LV85nBdO7fWndRNXbeRN/Ypd8K6QfkYNEwIVfaDIs7lSNZj26tx9uMeqbBUde4yvAkJBaI/O04ou1tdQDroFjv/KqjOW5o6l/JJjLjtEOmWHXxdwi+ZY/LMq7GYMcAb/4Hn4D/wtXzwXdPO3S4bf75lB5XfLMix3n5F0r6m44Ajg9i0CIl6q4pbgT5lORn+jXuk+n5PI2PVuvDfEP3ZcMTCR+9gpkzQ7ZxeKahO3blQoup6WzQpe74ybdQ8KKDORwZu2IeLOO8/8Bz8B76WH/5VNU5UecOyg57Mqb6VCQa7Qt9uFA45MohFr67ZXGBdksPinfL/CpYyESUY7eGKiP70sLnZRTI8z8FUmaDL/FvUTv85TZ0ky60P6ZawUtN1ywcLqPewoU64m/v+A8/Bf+Br5Yj+Y65/hA2qvCz+C1Xruhd2jYAror99QL1dQn3HLPsbmdDNWBOxmWTBnYbozwxJnmlKxiTn0VdgqszQ+eStguo8o2oaigjp7sA+i3mjiCszlxrqlFDXBbiJ0/4Dz8F/4GvliP7LdfgYryw7aH8PdUgo0YuYZz5TJPRA9Fe3czJ1NkfCjJaVUKftkZpNuIgWkpToteq8KqUvhcBC9HdirrLbnTmOqQoT/UVd9zOsqXMnn6Q2pPsfQzveFFi3aWw4iZs46z/wHPwHvobo78BRVWxCP1nNuRfzPDlXxAoxor+qQaw9qdb1Et/9qUVf48rKdELmYEqBhejvxG0LnxzHTD1j1GDjNQXUqTtSsIVPUgvSvciifxY5h5mOgb7GTZz1H3gO/gNfQ/R3QM5nfld2Cf2yhI9dU/HXvSynPyP6KxzE2q+MXFbiu19lMuwJAxFb3U34HaLfDoPKbtF3DaYqVIBLuVhAneOa+mbySWpBug9b9M+9BdZ/gPGhtv4Dz8F/4GuI/i5cUcUk9Dup4s+FbqAvI/orHsSmshLfK/ndbQgUO3DxkLDB9mRW8t8XIPozQ+7Ztrlb+RamygV/KPP91XlGv8mCflKYLZEb9SHdoxZ9dH2B9W+yqP80ruKk/8Bz8B/4GqK/C2ssRf/7FM9M2kEieRBwQfRLBIqcg9xc8rvbZEgnWVo8omHo2zW/RfSb8afluI8/5oNtqtwwbV3yN85h14N0y/HISWWOwpxWYBtmWPjtM1zFSf+B5+A/8DVEfyzGLAmgTUiOrAzHHRkYog8D5U72/iqwvWICV1dEBcxVw+8R/Xr0KbtkS/cwVa7iyeYoXV4L489U8i0M5NOpB+leZ+EvH0qwwxeLeYukzH6JNngO/gNf81j0H7QU/aYr9uSsflzI6DD9FyD6jZPhS9yjC0siA+1bC4KJ6NfDlJyLEMxi8JeFzSW78doe69FFFbDLXx/SfUgVl2Q5De5YtGMb7oLoh+c03n9852veiP5ZIdmwSei3KOEZcobjfYaFAoDob4ro36Gqy8JcVzyO2GhdDiS1yeizFPwfcL3cscrS9rJwnjU52tyEeVjKQz5BrUi3zeJcGXOGzWIV5/oR/fAc/Md3vuaN6BfYnvH8I+ZvZSUnLpzwWbigAACi35wtfRfu0YHfMxJLRH8yLlmO8xdwv0IwYml/GQvT3mWddEWulCeqldwP1Id0P7Hwk1Ml2OGsIuEnoh+eg//A17wS/SuVfUK/6HmcuzG/k7CO+fRbgOj/hdOad5fzvlyj9R9kV7T93PmYsj8HiOiPx3RlF9ElJemWFUnAdCwUr8/D530Pi/z3dyFZkcUF2fFh0bcTcp7+k+U3kHIkxbdNIonSHzhzXT/SPWnhH3scEHFpEz3jP37zHXhO8/ynKXzNK9EvsFlZjp7firvyT8ITl9FnAaK/A7pdvhu4xi9I0rNXqvM6s74Uf4/oz07ep+zdDiFpR4PyIoVYbSd5cu54I279C5tS2lAyIc/TPE/+7VHC357A3LUk3bMycLGisEPZHf0kORuiH57TPP9pEl/zTvTvs5xoprI6D6n47MAb6K8A0d+Fl5p3RxT9h4sR2xxO+feI/mwkYqr8HemvHzOI/bgi5/24qqmF/SltJzkWtsY8R85MvlPxybLWYObaku6Nyp1kmwOWbWGjB9EPz2me/zSJr3kn+iVE8LPlAD+U8P/vpK8CRH8XZmveewy3+IV+1fu1cYj++LHd5so4KcdVKwvv05zEfnRH8Bhu/hMnM9hPdtEWhuPJBRW/6C7nvGdg3lqT7u2qt2M4vi5A4D/wHPzHHf9pGl/zTvQLzvdA6IZqLC58Li4l2Wmq6NeFSG5nfvsJyTzevqs8obLdKY7o78aWFOPFsGFyy6P8hbtnFv6SO+GDir++bQkm9YJ077H0hTJyNcyxbAsbPoh+eE5z/KeJfM1L0b8sI4kbrtl7IvoR/WXiWsI7P2Vu+4WbOZEERH83zqjsO/Oyei8he7Kr2J6YT87wLgy/kywWv035bM53tnCsx/F9THGkzjfSbXv8o4yIjpmWbdmLyzRe9MNzmuM/TeRrXop+waOUpGO0hu+I6HdP9H/xdPCerhksOHfbQnRn61oPz0L0d2M0w7gh17guSlmP7PS8SVHHKVz/JwZV9vH9oiIjtm+k+4Llty8jed4My7acxmUaLfrhOc3xn6byNW9F/+4UhOOZque1TIh+90T/hKeD996E973KvPYTi8IFn/brPnsJW0X0d+NbivFCQvZ6Sbgk88HNFPWtpwv8xBaV/VjF66CsxYTekO4rlt+9LNguEoLmin54TjP8p8l8bcJX0S+rx7Z3CdeVaCD6q8FlTTt9DQGLuwpT+tc85rWfeBixzboen4fo78TsFGOF+OXSkoXLS8V1X1NYreLP6xM5geh3XfRfwWUaLfrhOc3wnybztXFfRb/A9gzoGUQ/oj8FhmvSzrywPuFdtzKn/cRxlX+IKKK/E2mS+OV97/dDy3oP0xV+YUECgbYtD1W2hEoA0Y/oR/TDc/Af+Fo8dMckh+vucIuVfShoHXdpEP3VYKRhpOGxj4NDTpA729uvkRvPaSxB9Hdip+U48biAuiUUcNKi7rd0h18Qomwbaaebl9dhSkQ/oh/RBs/Bf+BrueC60l+nW3vcsxzsd9A/gSV0O1i+Zf+Nu2tZMm1zh3bLBs9V5/3ifTk9G9HfiX2q2uzbpy3r76dP/EzKF7XL94zCX/5uD0NNLUn3MKIf/4Hn4D+O+A98rQXdrSq1P568UtknFbpP/wQWkOyuPzR+tNSjd5VkZtErzCQJyGLc4CfOq+LCuxH9nThnOY7PL6j++YZ+T8Kn1rjwLMYmR4PyWzjHZt31P8FwUzvSfbmGov8yLtM40Q/PaYb/wNda0F1p/yPUOLWE3L2cNpkQnRyYsFeVG1rskqiVAWETLvATGyO2uZfz8xH9nbAJFS6aQNy2aMNEQ/vD5qB8Vt279NHzsPtV9uz+Zxl2akW6D9RQ9JNEsnmiH57jv//A1zoxpmlrLSPrJNPzswykgjtagQm6zJc+TRRxSW328/l/Ym5Q3rXZRcRO3knHEP3pRf+Dgttgew3s0oZ9m7grTEXwb0n4fS+7/oiy+pDuQctvWkYI9QxV7fEg/Aeeg/9U4z/wtW5s1bR1vI6OdjcjoZDIAK5dAkk4q/GdPzwWtb69X6+4oYrPB4LoTy/6i072Od9yHtnZoO9yXmXPkZN113+QIagWpHuH5fecVYIdZtF3Ef3wnEb6D3wtHrojk+fq5GR/qvisyg8sB/3t9FMQwUzVOqubNGj5tjIcDWMmudF/iGaRv15QPYh+90S/iiGJvi8App1r076/3IzwKKXolwRMKxiKnCfdttds9pVgB9sFuy24TGNEPzzHf/+Br+lxMChfVfL1fTNdd7CjMQ2Xa4OWqFbotc2gf49+CkJI1IeE+71V8eGrkvRnoWfvfDLynjdxg1+Qb91+bln8Yg6TSCm46Ijo/9uiHdcb8D2SdvifZHzeqZTCf5zhyHnSPdfyW24uwQ62/G8JLtMI0Q/P8d9/4Gv2drqQIP7FZvuUoxHwcWcUvgVlTdtvXisS+gEzVgXljOpOBCkJXiRi5GBIaHxDtA+N4godiEYLrS+wLkR/J2yu7LtdQjsuWLTj74Z+Cxkfl/fw3AGVLtyfs7fuizabGy+2VsQP4/yX453+i354TjP8B76WDpL3RPIWjcTMw+9DTbTKlcauDgW+aTI5bkkmONfTbMjK15DqXiT6FnaIPcq/+1tXRzq6RLxMxxV+4YgqN5M4or8TuyzG7TsltGOvI+2oCksS5tr/hWNjHuPQJ8t5+jXDkvOi7YXFd9xVgh12WrTjHe7iveiH5zTDf+Br6SFREJKU96HqXqx9FWoiJyKbpREfY4x8MOa381QrLNs0+L+nr4I2sfEmxkckFOa88iO8f3GkD/2janCWp2TcUdnvGK+yDHhi/wHlRsi3TXIyn0W/jsTltZOyPIXw38zQ5LRoG7H4hodKsMN+RYRO00U/PKc5/gNfs4fcpnMpQRu/UeUsyqZamYhbSdat6lyzNP5W+isIIbv6w8rPRH7zI4saciZ3Np+cScRBPzW96xdHFh98Ff3LNO88kXNdsoBgExp+naHJadFmk6uhjARqNolAifD0V/TDcxD98LVuHFD6RH5ORTTL2at7Kn2I4TpL49+hv4IIdFf21fH+aMlLMK46d0rn8ZmZRBzFpDKfyS0amy1s7usZUd34N1JAfUMWtp5gaHJatNmcpR9xwA5s9Pgr+uE5iH74Wjd0C7JnXXSmuJVbSdxgcz7nubJL6rKIPgsiGNP4TH+N3kNWuR+rzjM78/m8TCIO477F+84puA39Fm3wNRP0S807Hy+oznELezNPuyvaZlt8v7ES7PDMgu/Nwl28E/3wHEQ/fK0bGysej1MjbgfgeQrCd8jyA5x0vEP119Sxs5Rbjth8UNPGJzUZiGdEBJQkMPLt6kEmEf9Ev03m/H4Hxlwf73ueaXjn7QXVa7NTzA6t26LNtMkyWUIbTFFCY7iKd6IfnoPoh6/F44mmDbtdc6K4LM4fUnZmWdH9quqf0A/RXz4kkkR31nSp4z4jx2JGI32HnTImkTpgu8X7Fj1h2YT3H/XQ/7cY3nlLgXW/N9S9h+HJadFms1i3pMD6l1jUfxZX8Ur0w3MQ/fC19OPhD+XYbRZyHj96XZAkb8pyN/Cflh9hi8MdCtFfDXSrZHsdH4TbsylLhuw+5qVaLjI0ETIZmW5fGS64DTaJ/LZ5aHvTlWdFRliY5ur9DBdOi7aNFn1mR4W++7+QWwJ/RD88B/+Br8Vjj6adj11qqKxOTEQaKARwU8bnrVT1T+iH6K9+QomWaw77S3sejM9hHwBMIj7Z5VHF4leKj2dGd1co+ncZ6j7FcOE06Z4Ww92i5XyB9V801P0BN/FKtMFz8B/4WjJ0N9jdcKWR0es28grlfKzsEvr9huhH9LdhWNPO2476yvnIQLu2pHrl2M1gSPwAor9X7DXYRRaCiwxPM+WDeeWp3U2iv8iIONNO8T6GC+dJ9yVV3WLdkwoXHPAfeA7+g+h3CbdVdZGSVpiZMGgP5fDsfareCf0Q/dXgsqadTx30k/arOeR4zIYS674Z1rua+Q/RnwMkH4spKVeR5+KuGuq+6KndTfkUthdY9xxD3bsYLpwn3auUeXOliDuhZyt9Dh4py3ETL0QbPAf/ga+ZobuB7LILDRwtsGGyI2QKO5vK+onoR/RPQbfb59q90UdV5y7o5hLrngqFfs7ch+jPEaYz3kVmz39oqHutpzZfq6pLXjjLUPcmhotakO6xChaOTEdD/sFFvBBt8Bz8B75mhwmXRf+VmEaN5lzHeUvR2U//BRai/4tD7YxGspSZYExycHwO6z2CyyD6c8Qyg23E74oIs5ym9IkEX3hsc9O7F3kWcL6qUbZhSHciTEdzrlfw/jtwkdqLNngO/gNfs8e/ror+kyo+s+DMnOtZain6R+m/wEL0uzKI7VDV3b3ZnoNDhMJcXAbRnzNGVfnXuG0y1LnXc5vf17z7pwLr1d2Y8IiuUBvSLQtHuusXJSQ7zxD/eUq/UPUK96i9aIPn4D/wNQ9E/8GYxrxVxWVFfqDsEvotoA+DGoj+AdV5jvFAiXWvVJ1JN0d6GAPuh/b8Hv6n/O/DKv+FPyaR+tnddPvKWAF1XixQQNTB7vsNNl9fUL1HNHUeboi/+0K6DxraczDHuo4b6tqd0/vgP/AceA6iH9GfEXsSBHeR126YyIzrCf0Aon8Kshv5ra09xwquT3ZvJFpGzk7eVt1Jk9Iei5GFvafKfMXSRkR/rqij3a+o8s4Iyw7kF01dmxtgdwmj/6hp50hB9SblUZDvMbtB/p4FpoiYsucrmS/GVfG77+Kr71RxCXfxn2r5DjwH/0H0eyD6kzIEF50Rea6l6P+guJIDuCv61xk6dNnlbYZ3uG/57LKT9fg+idTR7kKcPmnaKjsxee2W6HabrzbI7qad2lU517dcU9dQw/w9C145SLpXKX1G/TyuYDxu+Ka9ZuzHf6rzH3gO/oPo90D067KsLi6h/ueWnZBkHcBF0S+RMJ+VWzcupI2MWZPy+fK+vyH6e0ad7b7N0NY8JjFZFE7a4ZZ5Y1bD7K67weC5yjcsNYkcy27xtAb6exrMUubr6n6oajYyjip9foh5PTx7oYHYHm3weFl3/4Hn4D+Ifg9Ev2734HVJbbhl2QF7nZAAoj9vLFX6Hc+qStrFun0Z6rjiqY+VOYnU3e5/GNra61nPGwnP/dgjGaur3SXC4q2mjX/nVM8JDQle0mB/t4XtscWqrjy8pvJPnDzNsCh1lfGytv4Dz8F/4Gs1F/3Tw0p0xnpakiEepeiAd9C9iH5HRL+Ijg8OToT3c17804W/+ZjYr8xJxAe7DxvamzXh2+8awd/XYLsvMYw7Itpm9/D845rxdR3+boTY/k2BY3VeuKlp13CG542UsBiF/5TvP/Ac/Ae+VnPRL2eqxi0c4ofqbVXfBusydEL5yAvRv4j+CkX//BQDa9llV4b32ZWxrq2I/p7gi93PGto7kmLMnqmSF6RfqHyOnNXd7mLLMaXPqTCQ8pkLNEJQrntbid2tbPgo5buJr1cVZnvJINTnWr7zvZLILP5Trv/Ac/Af+FqNRb+cZ7mmzGc9opP9zgKcQlYPf1fZk4JI9tDhsDPOUgDRX57olyMmz5WbE+HnjH1V3ulrhvp8vB+9zEnEJ7vvVPozn5PhxNaf4KMiZCVvS1L4+pUcx3of7C6LIxeV+fpEGTOXJTxDvsPm8Lt804i/edg9EXNDHnI547tNJSQ7FX6LGSW3X67PS7odYyLkaYti/m5J2OYvmvl4D+Nlbf0HnoP/wNdqKvqFLH3ssZMJIXigWmcsZeEgTZif/Pa6au323FH665eyFjlvJGGNRxVA9BcHmWieKjcnwl5v29idckFQynFEfy6k2xe7y87Qn8ouiZCM2XeD8o9hMpSotA3YPRGSkd1md0cWXd6HNr8fCrofhgWDzdi9C+tDPvU5tGkR4/hk+PyP4WJa0VgYcjRTtu+HYTFt1gjXKyoBGv5TvP/Ac/CfMscfRH/Oon+iAKcYTFH/YImDwS10MaK/QMxweCKUsqLH95OjPxJB88pyQtnnoY9VMYn4ZncJwZeQ/6xnQeUcpdzJXHSiIZ/sLpF8V1RvV2p9DcXfRuyeiP6Sx/TBEt9tWbhol8WHpqIvV5TQTvynWP+B5+A/VYw/iH4AgFOiv8mQ1f9osqadmAW7G7BatRIoiZiUHebPoUCYDIsITTmrLwu251TrKsDp2L2ndotoP6ZakXmPEmwumwF3w+8iyRY3KDfOdjLOuPENJMrjTNgvX4c+0+4/b8J/Oxv+dppDbcd/AP4DXAOiHwBEf60QjdrpwyTYHbsD7A7wH4D/AIDoBwDR7wfas7S/xxzYHbsD7A7wH4D/AIDoBwDR7w8et9n7HObA7tgdYHeA/wD8BwBEPwCIfj+wSnVmX1+MSbA7dgfYHeA/AP8BANEPAKLfDzxU+VyZA7A7dgfYHeA/AP8BiH6lhjAPAN3Yj+ivBMfa7Cz3q8/FJNgduwPsDvAfgP8A0JPo3495AOjGHk2nmcQ8hWBrxM79mAS7Y3eA3QH+A/AfAKzwXaNf9mAeAMwDc7RMw0S5Yotq3e89Zd/fMQl2x+4AuwP8B+A/AFhhukG7bMVEAHRjsaHjrMJEuWGvaiWy4XwbdsfuALsD/AfgPwCkxwqDdlmKiQCIh+5cDCEyvUOiJS5F7Hoas2B37A6wO8B/AP4DQCrs1uiWb5gHgGTc0HSeEczTE/qCMqY6kyPuxizYHbsD7A7wH4D/AJAaI+gWALJhs6bzSKKMeZgoM4622fJOUH7DJNgduwPsDvAfgP8AkBpzlD6J33ZMBIAeLzQd6BzmyQwJebsZlE2YArtjd4DdAf4D8B8AMuOcRq+8xjwAmLFG6ZNibMNEAAAAAAAAgAowYNAqGzERAHYYVPow/wOYCAAAAAAAAFAiDih9WD8aBYCU6A/KW02nehSU9ZgJAAAAAAAAUCDWh9ojSZe8CbULACAD5HzW/rCT/UjoZONBOR6UlZgLAAAAAAAAkAOWhxpjPEGDiDZ5GJS9oWYBAOSA2ap1nv+Eal3tN6pakQBfVOsuzElMBAAAAAAAAMgBk6HGEK3xJtQe14MyFJStQZlZVkP+D9ACkAjS5zYFAAABLHRFWHRNYXRoTUwAPG1hdGggeG1sbnM9Imh0dHA6Ly93d3cudzMub3JnLzE5OTgvTWF0aC9NYXRoTUwiPjxtc3R5bGUgbWF0aHNpemU9IjE2cHgiPjxtaT5YPC9taT48bW8+PTwvbW8+PG1mZW5jZWQgY2xvc2U9In0iIG9wZW49InsiPjxtcm93Pjxtbj4yPC9tbj48bW8+LDwvbW8+PG1uPjQ8L21uPjxtbz4sPC9tbz48bW4+NjwvbW4+PG1vPiw8L21vPjxtbj44PC9tbj48bW8+LDwvbW8+PG1uPjEwPC9tbj48bW8+LDwvbW8+PG1uPjEyPC9tbj48bW8+LDwvbW8+PG1uPjE0PC9tbj48L21yb3c+PC9tZmVuY2VkPjwvbXN0eWxlPjwvbWF0aD5x/1LHAAAAAElFTkSuQmCC\&quot;,\&quot;slideId\&quot;:257,\&quot;accessibleText\&quot;:\&quot;X 等于 左大括号 2 逗号 4 逗号 6 逗号 8 逗号 10 逗号 12 逗号 14 右大括号\&quot;,\&quot;imageHeight\&quot;:9.513513513513514},{\&quot;mathml\&quot;:\&quot;&lt;math xmlns=\\\&quot;http://www.w3.org/1998/Math/MathML\\\&quot; style=\\\&quot;font-family:stix;font-size:16px;\\\&quot;&gt;&lt;mi&gt;Y&lt;/mi&gt;&lt;mo&gt;=&lt;/mo&gt;&lt;mfenced open=\\\&quot;|\\\&quot; close=\\\&quot;|\\\&quot;&gt;&lt;mrow&gt;&lt;mi&gt;l&lt;/mi&gt;&lt;msup&gt;&lt;mn&gt;460&lt;/mn&gt;&lt;mrow&gt;&lt;mn&gt;0&lt;/mn&gt;&lt;mi mathvariant=\\\&quot;normal\\\&quot;&gt;&amp;#x1D540;&lt;/mi&gt;&lt;mo&gt;)&lt;/mo&gt;&lt;mfenced open=\\\&quot;|\\\&quot; close=\\\&quot;|\\\&quot;&gt;&lt;msub&gt;&lt;mi&gt;l&lt;/mi&gt;&lt;mn&gt;1&lt;/mn&gt;&lt;/msub&gt;&lt;/mfenced&gt;&lt;/mrow&gt;&lt;/msup&gt;&lt;/mrow&gt;&lt;/mfenced&gt;&lt;/math&gt;\&quot;,\&quot;base64Image\&quot;:\&quot;iVBORw0KGgoAAAANSUhEUgAAAoMAAACmCAYAAAChkIUiAAAACXBIWXMAAA7EAAAOxAGVKw4bAAAABGJhU0UAAACJVECpGgAAHFRJREFUeNrtnQ+EVsv/x8dayUpkrSSJZK0riStXksRKkqwlSZJEklxJJEmSWEmuJJJcSSLJykpcyZWvRJIkiSRJrkjWlSR+v+djz/P9Pp3O/DnPM2fOzPO8Xgz3zz4zc+Z8Zj7vM38+oxRA3PyfJQEAAOAT8YmA4QMAAOATATB8AAAAfCIAhg8AAIBPBMDwAQAA8IkAGD4AAAA+EQDDBwAAwCcCYPgAAAD4RAAMHwAAAJ8IgOEDAADgEwEwfAAAAHwiAIYPAACATwTA8AEAAPCJABg+AAAAPhEAwwcAAMAnAmD4AAAA+EQADB8AAACfCIDhAwAA4BMBMHwAAAB8IgCGDwAAgE8EwPABAADwiQAYPgAAAD4RAMMHAIhjvITuaWN8ItDxMHwAAMQgYpB3DXQ8DB8gLP2NNNZIlxvpQSNNN9LXRvqW/fNfjXS6kVYn8jyLGmk/QqUyhhtpSyNdbKRbtDE+EQDDB0iXuY10qpE+O/TFZnraSJs8lT9Yotxm2uiQ77nsbx9lwgWh0h7zs/be2UiXso+CL7mynyAG8YkAGD5AmmxupA+5/va+kQ410qpGmtNII420Xc3MFub75vVMTMYoBoU/sr//t5F2I1RKIXbw3fF9nEUM4hMBMHyA9Dha0NduZgJQxw41s3Tc+pvnjbQgUjEoHGj5nSyB9yNUnNjaSNsaaV8m+r8Zyt7UZX0DMQiAGAToek4W9LNJx9+uL/jtq0Ya8iQGBx3GiY0ly9je8tv7qvPZzF4UKss05X7vAoGNGARADAL0FPsK+tjbkgLpWEEesozcF6kYzAvCxx2I114WKkXLxn/3kE/CJwJg+ADJs1rTx7aVzEdE36uCfE5HLAaF1iVjOQQzD6HizHJNuccRg/hEAAwfIA0GGul1Qf962WZ+uzX9dUXEYlD4U/04mzkboVJaSLemdYhBfCIAhg+QBsc1/ev3NvOTfWIfC/J7HLkYlHo/acnrBkLFicmCMuUwUV8X9hXEIABiEKDrGFI/nwJubv4f7CDfc5o+OxaxGBSGc+1xEKFiRARf0Wni2z3mk/CJABg+QLKc1PSt+x3mu06Tb5kgxHWIQeFoThT/hlAp/Z4PIQbxiQAYPkD8yKzOP5q+dcRD3rr4cysjF4OyXPxG/RgeJ4X9g3WMk6c0Zf6KGMQnAmD4APGzydC3Rj3kf1eT96XIxaCwN5fvSYRKIQ8Lyvu3B30SPhEAwwdIksuq2mDBpzX5f1JuhwvqFIP5WVNpk9jvMQ49Ts5RxfEFryMG8YkAGD5AGrzT9KsXnvLfaui7ayMXg8KZXN5TCJUfGNeUtxcxiE8EwPAB4mehoV/5mtlZZSjjRAJicGVBvVchVP7LJU15I4hBfCIAhg8QP1sM/eq8pzJmGcq4m4AYFD4ov6esu0moFN00875HfRI+EQDDB0iOCUO/2uGxnC+aMr4kIgavFdR9GUJFLdKUdQUxiE8EwPAB0uCWoV+NeSznmaGcBQmIwR0F9b6IUFG7lJ+7rBGD+EQADB+gJp4Y+tV6j+XcNpRjE24xiMEVqviqtRjjDoYcJ6+3KfARg/hEAAwfIBK+GPrVco/l3DCUY5tFikEMSoiZovApOyJ8pyHHyc8F5bzsYZ+ETwTA8AGSos/SrwY8lnXFUM7xBMSg8Lyg7pM9LFRWaMq5gBjEJwJg+ABpMGDpV7M8lnXJUI7tJpJYxGDR/spvyi1wdjcKlUOacsYRg/hEAAwfIA0WBOxXFwzlXE1EDOoE7Whk7zXUOFl0zaAspc9FDOITATB8gDRYG7BfnVftB7eORQzu1dT/WA8KFbmm8FtBGY963CfhEwEwfICkGA3Yrya6QAzqAnTf7EGhskFTxmnEID4RAMMHSId1AfvVvi4Qg5s09X/Xg0JFJ+43IQbxiQAYPkA6LA7Yr852gRhcr6m/7JOL6RBJiPf5WBUfpulHDOITATB8gHSYo+LYM5jKAZIRwzOM9JBQmavJ/x4+CZ8IgOEDpEW/pV/5nOW5qNIPLWMSzxt6SKhsVWkcpEEMAiAGAcCBb4Z+5fOqtcsq/aDTJjG4uYeEiu5drsEn4RMBMHyA9Hhn6FeLPJZzVaV9HZ0wy/AMW3pIqLwuyFuuNezroX6DGARADAJ0DbcN/Wqdx3JuGcqxCbcUxODWHhEqSzV5T/ZYv0EMAiAGAboG053BPsOE3DGUM78LxGCvzAzu1uR9AJ+EGATA8AHSZLdqf/m2DJ80ZXxx+G0sYtB0l/NYjwiVG5q8l+OTEIMAGD5Amqwx9KuTnsqQvWTfNWXcSUgMcppYqX8L8v2ET0IMAmD4AOkiQk13oviKpzKWGPruiYTE4JDhOVb0gFD5TbUXNBwxiE8EwPABIue+pl/9x1P+Y6qzQyqxiEHT9X2zekCoHNXkuwefhBgEwPAB0uaQpl99rTh/WXJ0CUcSixjcqHmO6R4RKvc0+S7FJyEGATB8gLRZauhbPg4G3FSdLUPHIgbHVRrXsFUxTsptNEXbCd7ikxCDABg+QHfwSFW3BPhZk/f6xMTgTtXedXrdIFQ2qmr3lSIG8YkAGD5AzexT1RwO+FWT77sSecQiBs+q+ANOVyVUUnl2xCA+ERCDANAmEkNvWhXvG+zvIN+Tmj57OEExeF3zLAt7QKg81eQ5pPl7OUEus4ZzAz+7HOSRParbEYMAiEEA8CfcdnSQ59uC/D6XFAmxiMGipfSnCY2X7TKoye+55u/lUNDDLIVCypTZ7eZd2+cRgwCIwRjp4zVGhcwgLKAZfmCeKr4ppF2nrgspc7hkPrGIwa+qvTiJqYvBrZr8Lmj+/kTWVsOBnlduynmVqxtiEAAxGIXQkM3xvzfStexr9WPEgvBelw4m0t6/Zs5sQs0s8z1tcerX6Vo/sUvTx0bbyOuZKp5NKtsPYhCDv2jaZTjCd+h7nPxTk994wd82YzGGuKt4o8bGEIMAiMHgYmMkmwE5nIkL+UItunrrcaRt+3sXDSbzG2lLI11UMwGTi0JhfM8cyFUV5j7ZX1o+CsQGPmdiVOom9/L+00i3Gul0Jrhi+GC4VtBuLxppdod2JXEFl7VRnxjE4HZVXVDu2IXKK01++Zn1xZk93674+Varmdlqk09ADAIgBisVTpcy5/1W6e9bLUqnI2zXkUyQpDyYyBVZE9mMk67tP2QCUcTfQIA6zc0+Dl6WsI9mkhnkU6reJWwRfUW3krjOpK4qsCvpK+vbrE8MYrBIIO+ItE/4Hie/OeS3OBsTxebnVfRcEvPybtZHrmZj6hvEYPh6TLcxsJVJZbjksdyNChCDfuphSpsia1OZgXqa6JelOJ4TqvhwQjN9y8aJ1YHrJiLws6Fe8v/+UjOzhF8Nfydi6piqb6ZQBOFUQb1uNNIcw+82F/gK+fcNHdRlMIJx/Z9c/q8THC99i8H1mX3uzASafHQtquiZxObuZR90rX1iKWIwfD1k38CTkrMhtjSdDThl9+7szmZnHnUoUsWZrFCAGHRjTZZGM6d31HH2RwbT/sja9JRKb5lhJBsrTGPQP9l7GQxct2GDuBYnKeEu5mtmO84YhKGMuUtqbPMjBWLgQ/bf12ZOWuo3ns3aFNW/0311dYvBtQX57+whMfjEob3fqfr2T75FDNZTj/7sK+9WmwLsT+V/uUa+YmWv0DPHOojD2KE44YkY9MNNS/1iu65qlUprz4mIgYsWETidicCBGuq3wfBRKvunXJbNlij9LSCfso+QupDZl6slJwJeZx/tvt5/nWIwvxIVYziZKoXKTktbTyp9vMEQ3EEM1j9+7yzZQTdUXJ856ufp/HwSwUhICcSgTzZb6ncsoraUPvImITG4QxWHO8kvXdbVp7caRFLZq7pma2bXmsvG6yIQ5SLwrmXjqBwI+ZoleUeyynO6ZuHqG7Gr/Mzoyh4Tgyp778+zdy22+CITyTG0xRRiMI7x+6KjEHwVqD6Tlq/VIQWIQb9st9QvJud4Wfnfw1uV8LDNuIoA2VJjHccMdfu7A7GuW+GQ2cdfGQ6Ckr+G7UzC42W3ghiM5F0vdXQuoaKR6/Y3yAbXJQoQg/65rswHAWLZjjCmqjnQ5RvZR/fWUj9ZUq3zGrCiE7OtIVQ6qZvsjdRt2n/PB20wZA9c66yvzIzNQgwiBhGDeh44VO5LgHos0ZQtHXqdAsRgNXww1O1WJG04lH0QxS4GxzIxZarbtZqd8pDlnR/2UMZJQ/53GRKC+7VpFWeAacQgYjCqd33Q0cEsrbge5zTl7mVcQwxWxIilbgciacP8gPkxwjbd4/Cuz0bqfFpP2s72UIYsF5tC1OxhWKiUQyrdEGSIQcRgtA6xmbZVXIeijdyXGNcQgxWy31K35RG0395cnS5bBE0dbXpEpRG4e5uljsc9ljWhzPslBxkaKmFNzpfsTqz+iEHEYK28dqjglQrLL4qYL9P8/QoQg9UxaXHYdSOz8a1726SfzolMDB51eMcXI2hLmfF7Z6ijCAif+xgXJ9Am3UbzSrXYZvYRg4jBZMTgBeUWmLIKii5Xl43W8xnbEIMVIgdDTLdIXK+53aR+j3JiZZVhAK3rij/b+52KxA5ts5dVxJP82yI+hxkevCF7QV8lLgQRg4jB2t+160nFEc/lyvU3+YCvMhNCCAbEYNWstdSr7uWl47n6nLQMoKHbdItyC0k1NwIb7Ff2GKZV7E22bUNgG4wfJDB48wYZOcm9LeFnQQwiBmsfLL85VNL3gPmwoIytjG2IwQCcsNSrzlBGK3N1kbtw+yISgyuUPjRLM8ms67JIbHCXgx1WEerGFrpLxlxWQDpjqEUIiuBfnfjzIAYRg1G+lCpDbRQ54wnGNsRgIEwhld7UWC+5kq11uUtCtQyX7KtVz8K8dXivhyKyQVv4rNcVlm1rq2MMEW2zWP1vv7tMLHTD7VSIQcRg7bjs//EVhHe0IO87jG2IwYCCy3RX65Ua2yt/K9DeNj7cqmTS4Z3GdP/rIlXv4bhrKo7bnbqN39TMTOD3bGKhW+6qRwwiBmtnWLntGxz1MDh/VHHuLYLeMHzbHtm6tipsdPxAqksM7nAcI2K6/3W/Q313Vlj+nsTaKxUkZqVc/ddt+8sRg4jBKHAJMdNJvDC5eeBxLj8JzrpUAWIwHOctdaojBtyQ+vGQg/zz/IjEoLTJJxV2K4kPbjvUucp9Zuscyj/JMFEa2a7Q14XPhRhEDEbBeVXtEtCVgvw2MK4hBgPz0lCf5zXVKb/8OlZyAK26TV3CT0laFpHt2cIHNUO8VCkqZjm02WOGCUAMIgZjetebHQf8djbq7lNxbzKH3jD8BZb6nKuhTvnTrpfbGECrbNNhZd5jGeu9u6sc6vw+QD0+OwjSOQwVgBhEDMbyYlxDzOwqmW/RUsk1+j1isIb6bLfUZyxwfSSETWuszTcOwiC0GLym3D4SY5vl3+dQ59s1Obx82sxQAYhBxGBML8dlj02Z2xnk+H/+wIjcrDCbfo8YrKE+1y0zNKHt8j+5OqzyIC584nqw7H2EtuciYkOcHL+q2DcIiEHEYGJi0CXEjMQ+c9lnIzMcz3O/lY3xC+jziMGaDN90E8V/AtflSJuCIKQYPOcoBs9GaHsPHep9PEA9JlR6B28AMYgY7HEx6DoTsMYhrzvq54j7q+jvDG41Gf5yS11OBayL3OLRug/viXI/yBBKDPZnH36djAdyoOSgmpmRfZbl9y1L8s9vMyEkonNczcSA9MVXh3pvD/CuXULyvGOoAMQgYjC2F/RKdb6scVZ1vtcQEIM+sc16rw9UDzlh2nqi+Yv6+ZaRGMSga1zBL7nfyVL7AfXzqoBLEpEoW1XWdlj3AcfyQuzVG3eoR9WnmgExiBhEDJbGZWnIFA5hVw0vGBCDNiYtIiSUM/4jV/Z+DwNoFW16y1FQ3Wz5jRza+NCGCNQt27cbqmatiufQy0bHuowwXDBeIgYRgzGxyXHwGtQMwvkwFPfp4wxuNRt+nzKflP8rUD3yVzG2E44lhBh0jSzQDBElp6IfeRKB+Rmzg23Uf0z52+7SKTEJU0AMIgYRg94dwbbc72SpK39LwRtVz40OZRxyN6dbkQ5uoQ3fdhPE4QB1mJebNZNT9vMjFYMbStiY3Kc8XbEdXy1Z/+2O+YaI7zfXsS5b0EKIQcQgYjA2yoaYkeu08tfZyQbxXyJ8NsRg7xn+CUs9QhxsuqH8xDQMIQZPdTCTJ7Od+7NZt9YDITI7uyB77jPZh2KZvMvEJt3tmOesAO99tmNddipADCIGEYORsdeh0p+yv5UB9YGqP4AvYhAxqOOBcj8AUQX5mao/PQ+gvtv0dhu2JlfWLSpZzrhyuxO9bCiYs475hdgnOsuxLsQaBMQgYjA6XEPM/KaKg6oej9gAEYO9ZfgDynyd2s2KyxeB1HolmcstI3WLwS8lbEyWvtd2+H5ulChvtUOelxzziqUfNMU0IAYRg4jB6HAJMfOi4L9NRm6AiMHeMnxbaI+9FZd/X/ldkq5aDM4pYV8SxHupp3ZyFXAvHGb0UhSDl9BCiEHEIGIwRv5oQ3w8U/Ffuo4Y7C3Dv2CpQ5X7Wg8p/0uBVYvBModHfMfpu+9Yri0cD2IQEIPxcw8xmMa7LuMUmqcjFydggIjB3jL8l5aZraqQGHmtp/KfKj971KoWg1scbauK6/tkSd3l5pA3iEFADCZPURSCC13exkmKwTKxxmRP1jr6MkRm+AuUvxOqZZBDA89ayhGBM+wp76rF4C5V7+nXk47ljxryuIgYBMRg1CzVPOttxGCcuJ4qPEI/hggNf6eq527aM6qzW0bqFIOnHfv8UEVtN6TMB36a6bIhj/MJikFuaYJeEoM6bSF9fyViMD7uOg5kC+nHEKHhX6/BbvM3Ttz1nH/VYtBliXW64vc2qdy2pejYk6AYPM5wwXjZxWJQVhqXZR/oTyx9QWIUS6xTucpRgvX3dVEbJ7tM7PKF/pQ+DJEa/kdD2a8rKE8Grrfqx1ic8z2XEYMYvFfxe9vmKKB0J5l3OP4+RNBp1ziDBJ2GbhWD11Xn+993IAbrw/V+T4KlQoyGv0KF36N1LVfGeAVlxCAGqz6YNOQ49uiucBt3/P1AgD4w0OGzAOMldE8bJykGXU/krcK+IELDP2gp27dQy5/CvVLRc/WCGBTeOtTjhOa3rpEQhgM8h6uw3cBwwXiJGEQMxsgH1dm+HYA6Dd8kmmT7wzyPZcmp5U/qx9AncxMVgy7xRUOIwZsO9dAJ7nmOAmx9gOdY51iXJQwXjJeIQcRgbCx3HMCuYlsQoeHLhmNTWKQnnsvLB09dXeGzxRBaJsQtQy73C5uuEnTZ77wpwHNsUm6hufoYLhgvEYOIwdg4rNjnAukavi2w+FmPZf2ey3ui4jatWgxudXhvUwFsZ2eH9Xju8PutAZ7DJYj3W4YKQAwiBmNsMJdroeRrdg62BREa/ikVbkZoSqV5O81GzfNsVHFEEHA5BGISgy4nGPcFeI7dqrMZTmC8BMRgLcxRbkss97EriNTwHxrKlOXjfsSgVgy6HHj4HMB2XESpSQweV3Hc+uFyIOcEQwUgBhGDsTWWyzKRpEPYFURo+LaPGd8fMd0mBgXb/cDfA9jOeodnMF1d5bJX73qA57il4ti7CAgVQAyW4pqjMxnBriBCw7ctL/q+6aEbxeBfDr+fW7HtjDrU4Yblo8D2+ycB+sBjB2E9wFABiEHEYGyN9Y9DhV8nbAwuTqZb0q1IO16Vhm9blluLGLSKQZeTvKMR9FPbMu8zy++/BugDtlnWJwoAMYgYjOxdr3R0JOcQg4jBSA3/laG8L8p/CI9uFIMutw9tq9h2XJaJD1jycBG1Vcb3W+JQ/oQCQAwiBiN71y6brm2OBDGIGKzL8Beq9veYpcJUgDaVAzbfLOVcrPg5XQ6QbLbksdYhj/EKn8ElrAw3OAFiEDEY3bt+5FBZ36cxEYOIQV/YAiYf6ILBbCpQm9rK+bvi53QRUkOWPGQW+KMljzMVPoPtNpf3+GZADCIGY3vXg44CI/XZFcRg9xq+Lbbcr4hBZ2xBn6v+KNxnKf+lYz7nahS1D2sUogCQjhiNSgxucxQYexGDiMFIDf+ToaxPXTKYhBKDcsLVdvihyu0ily1l/+GYzwplP807q4L6u8Rr/QXfCIAYjE0MukTs74aQMojB7jR8m9N3iSk3GzH4AxdUfUGbbbcg/VYiryeWvMYqqL8tXusD/CIAYjA2MSh7a6YdKsodmhCr4R+0lLXHIY/zambZcCjiNg0pBkcsZX1S/k9nN8cj0wGW5yXzsy15X6ngGWzBpscZHgDwibGJQZdTd1UNmoDh++COpayllt83b6x4GnmbTgUeTG5bytteQZnrLGXubENcvlPmkEM+l4oHLWL2JUMDAD4xRjE44SgGt/EuIULDt4VCsc1oz1czwdZlj1fs+7hCi8HlKnzQ5D8qEFJ7Vbi90IcYRwEgRTH4wlEMDvMuIULDt+0Dtc1oN69fO5ZAm07VMJjYbnXxuedOZug+G8pa32a+Mjv4VFU/W9effXzoynnEsACAT4xRDC5XbkLwK+8RIjX8U6r9pcyjKq0N/XWIQdlDabqmUq6n9HX45ndDOZc7zFsOGZlO+O7yUH/TrKDMXnOCGACfGKUYvOgoBtnnArEavu3kqS6+YPOWCzkIsQgxaGSzpdzzHsqY10gfNPnLPcMDHso4YHgGEbyDHeS9QJkP4h1gSADAJ8YoBkeUPRZWM93hPUKkhv+vpZyiE6+rWn63IaE2napxMDmhOj+xbeKaJl8RiAs9Psefyn9Q/T7LR8llhgMAfGKMYlCCoj5V7jHrpnmPEKnh2z5o8mJwg/rfDM7BxNp0qubBxLaSsL/NfI8YhGAVe5VvKL/3LpvitN5kKACAGMXgYuV2D3GnIR0Aww9h+F8s5RzPBKHYfev1ZCleBzYVwWBiiz4gwmiBY16y1/C80scTXFzhc5yzCLh5DnnISfS7qtrlcwDAJ3pDnOFoNgB+U+3faiFLLBKTbRbvFSIx/Idt2HGq98LGIAaFLcp8/d/XTAiNquJlehGLcljkjdLfbjIQ4DkkzIvu9PJHNTNjWbSfdEn2kaH7rcw8b2cIAIC6xaDsB7yqZiLhv1LuewPLJJmReZ05qBvZ4A4Q2vAPl7BZESkp368dixgU5JTxBYexRf6/HM6QfccPlPmQhWxdWRP4OUSYXlH2bTL3s2S7rUlmRhfS/QEgBjFYxx28t3jXUIPhyyy1y+zgXyr9u7VjEoNNZClXlo7ftzluyErFpJq5eaRORjJxO63a+zCWvYbL6PYAEJMYBOglwxdBKEt6jzPH/DVz6vfUTBzC5byOIEgYH5l5vZKJ708t70OSnOB+nn04nlYzIWv6I3sGWdZen9lNc2Xl39wzvM7+30T2t328egBADAJg+AAAAPhEAAwfAAAAnwiA4QMAAOATAcPH8AEAAPCJgOFj+AAAgE/EJwKGj+EDAAA+EZ8IGD6GDwAA+ER8ImD4AAAA+ER8ImD4AAAA+EQADB8AAACfCIDhAwAA4BMBMHwAAAB8IgCGDwAAgE8EwPABAADwiQAYPgAAAD4RAMMHAADAJwJg+AAAAPhEAAwfAAAAnwiA4QMAAOATATB8AAAAfCIAhg8AAIBPBMDwAQAA8IkAGD4AAAA+EQDDBwAAwCcCYPgAAAD4RAAMHwAAAJ8IgOEDAADgEwEwfAAAgPR84v8Dp5uE9pzt1MsAAAFZdEVYdE1hdGhNTAA8bWF0aCB4bWxucz0iaHR0cDovL3d3dy53My5vcmcvMTk5OC9NYXRoL01hdGhNTCI+PG1zdHlsZSBtYXRoc2l6ZT0iMTZweCI+PG1pPlk8L21pPjxtbz49PC9tbz48bWZlbmNlZCBjbG9zZT0ifCIgb3Blbj0ifCI+PG1yb3c+PG1pPmw8L21pPjxtc3VwPjxtbj40NjA8L21uPjxtcm93Pjxtbj4wPC9tbj48bWkgbWF0aHZhcmlhbnQ9Im5vcm1hbCI+JiN4MUQ1NDA7PC9taT48bW8+KTwvbW8+PG1mZW5jZWQgY2xvc2U9InwiIG9wZW49InwiPjxtc3ViPjxtaT5sPC9taT48bW4+MTwvbW4+PC9tc3ViPjwvbWZlbmNlZD48L21yb3c+PC9tc3VwPjwvbXJvdz48L21mZW5jZWQ+PC9tc3R5bGU+PC9tYXRoPnJwA7AAAAAASUVORK5CYII=\&quot;,\&quot;slideId\&quot;:257,\&quot;accessibleText\&quot;:\&quot;Y 等于 左 绝对值 l 460 的 0 正体 𝕀 右括号 左 绝对值 l 下标 1 右 绝对值 次方 右 绝对值\&quot;,\&quot;imageHeight\&quot;:17.945945945945947},{\&quot;mathml\&quot;:\&quot;&lt;math xmlns=\\\&quot;http://www.w3.org/1998/Math/MathML\\\&quot; style=\\\&quot;font-family:stix;font-size:16px;\\\&quot;/&gt;\&quot;,\&quot;base64Image\&quot;:\&quot;iVBORw0KGgoAAAANSUhEUgAAADIAAAAFCAYAAAAHQL+kAAAACXBIWXMAAA7EAAAOxAGVKw4bAAAABGJhU0UAAAAEx0lWhwAAABFJREFUeNpjYBgFo2AUjAgAAAPtAAGBmaurAAAAWHRFWHRNYXRoTUwAPG1hdGggeG1sbnM9Imh0dHA6Ly93d3cudzMub3JnLzE5OTgvTWF0aC9NYXRoTUwiPjxtc3R5bGUgbWF0aHNpemU9IjE2cHgiLz48L21hdGg+4UEJxAAAAABJRU5ErkJggg==\&quot;,\&quot;slideId\&quot;:257,\&quot;accessibleText\&quot;:\&quot;空白\&quot;,\&quot;imageHeight\&quot;:0.5405405405405406},{\&quot;mathml\&quot;:\&quot;&lt;math style=\\\&quot;font-family:stix;font-size:16px;\\\&quot; xmlns=\\\&quot;http://www.w3.org/1998/Math/MathML\\\&quot;&gt;&lt;mstyle mathsize=\\\&quot;16px\\\&quot;&gt;&lt;mi&gt;X&lt;/mi&gt;&lt;mo&gt;=&lt;/mo&gt;&lt;mfenced open=\\\&quot;{\\\&quot; close=\\\&quot;}\\\&quot;&gt;&lt;mrow&gt;&lt;mn&gt;2&lt;/mn&gt;&lt;mo&gt;,&lt;/mo&gt;&lt;mn&gt;4&lt;/mn&gt;&lt;mo&gt;,&lt;/mo&gt;&lt;mn&gt;6&lt;/mn&gt;&lt;mo&gt;,&lt;/mo&gt;&lt;mn&gt;8&lt;/mn&gt;&lt;mo&gt;,&lt;/mo&gt;&lt;mn&gt;10&lt;/mn&gt;&lt;mo&gt;,&lt;/mo&gt;&lt;mn&gt;12&lt;/mn&gt;&lt;mo&gt;,&lt;/mo&gt;&lt;mn&gt;14&lt;/mn&gt;&lt;/mrow&gt;&lt;/mfenced&gt;&lt;mo&gt;&amp;#xA0;&lt;/mo&gt;&lt;mi&gt;m&lt;/mi&gt;&lt;mi&gt;i&lt;/mi&gt;&lt;mi&gt;d&lt;/mi&gt;&lt;mo&gt;=&lt;/mo&gt;&lt;mn&gt;8&lt;/mn&gt;&lt;/mstyle&gt;&lt;/math&gt;\&quot;,\&quot;base64Image\&quot;:\&quot;iVBORw0KGgoAAAANSUhEUgAABUAAAABYCAYAAAA0u11qAAAACXBIWXMAAA7EAAAOxAGVKw4bAAAABGJhU0UAAABFxpIngQAALFVJREFUeNrtnQ+EF9sXwI+1kjyRJMkTWUmSSH6SJJIkSSRZSSJ5kiSSJEkkSZJYSZIsyZOVJ5IkSSTJk0SSJFmSJysr+n1Pe7e++23m3jszd+Y7fz4frt/7vffduTNnztx7zrn3niMCAABQTya12izEAAAAAABQaWYgAgAAgO5wt9W+dzQonp5WW9JqW1rtZKsNttqzVvtq3skgIoKKMK3VjrfaAKIA9AfQH+w1gAbb9otbbXOrnW61v1vti/l21yAeAAB/425jq52QsaDIP6320QyoGiz51sV70wDO3la71mr3Wu1Tq4202qi5N73H12YCOG2eYxKvtGvsjTCmMaiLYaYxiNRJe2i+kc73oN/y81a7ar4V+MVsI78LZjx51TYGjo83n1vtiRkn97faUsSWK1Nb7Wibcf9fye93Qdt89cToy7j+jJh5VXXrVKutNo4MoD/YOehPE+21b236Pdxqt83cqgu2m4QdbdBcprTaKjPW72y1i2126beY71bbdESHLwIA8ajxvKvVHlgGUt0tdqDV5nfh4z/Wau8s92Zro2bQWMlrLpT5xmkjAFoc/zPOwr+W7+GDjAVFNxqjCn6hQeNDZqz7nrK9abUjxlmGMPxhZPq5Q9ZlDEDoez/Yai9T6I46/brwSDqK5ukPdg7603R7bb7xMWzz7+NW+0sI+EMzUL/8W8o54Tniwxcp0hfZluFmk7QkE+/qHPo/j37WhrUOo/t+qy3vkiN5WqJ3rqVtuhNuMa88d3ocAzeEY45xnN86nOOLXfqOq2JsnHeMNV+MQXnHjCP/Ocaaz8aZg/RogP6wjO2Ay2oHFcHBiCBJp06o/uhK/VfL70aM4cqO0PrrD3YO+oO99jvLjO8Rd0/qs3C8F3zRHXG3zdyqbagiY+T6VntqxqCvxGnwRcrsi6iD+be5ubRRe1vTD+BRq11OcE96DEuP0tyS+BW+pLsUdqCntWCPI2iys0v3tVLS74RwNf0uj/Lqc+WE4x1AdnS3xKBjnvloHDiOwcSzU6KDVqNmntWdspNj/lZ3BunRlH8s70Dna3b0JWOyMdiGJdxCcJ7MswQQPphnmRnxd4tkLPgV59io4zMXdait/mDnoD/Ya+752RYMwBcFFxstY+SWij2L7nweD4q65gDSWuGLdM0X6W21da12PaMho0ep9Ez/wkD3pcckh1Lchxr4/cKuhLqwyvG+13XpvnZIPosHnW3IMphAepZ5yB7So8HMAcc3oo6ZBj454m53cuPm5uspDAXdTRCXeuBDwPm7zkwyts4HCX8SJi/WSvwKvM4x0zyuoUHOxzHX0J0fK1CN2ukPdg76g73mP8ba7o+TLRDHNLHvkNPFx/kVfK5F4l4A+4PXjy9SBl9Eg47vUxgv6ujmFXC84HkPuouoHx2tFapTryzv/FSX7usvKSaFxHjTIxG9qEMwdMJ9IwRA82KbxB/HyzJhNlFP4/Id78143TuWeZTdfNHoGLwvQeChLAGILRIfxLqSwgi+LfFH4lehJrXRH+wc9Ad7LRknLff3AhWGDGPtpQo+12THMz3m1eOLlMkXmWM69p1c1eidlPP9uO7hpvjtYIBqsUnsR9+7UcBjQ8FOQVpHFeK55ClzSIbu+rzhkKkGRjcjKi/iAk3HAhk0cauvr4RV+XZ0IU7TsKQ9BtzNAMRGsefNTqs7zy3PugSVqbz+YOegP9hr6cZGWw7EdagzRHBF/NL6VY0pjmc6xavHFymbL7I5weR6J+d7+dPR/0F0s7bY0jIMduF++iT+mIJ+qCeMwzlTJu6I1gUCzXGrAd1z4reaTR6h4gMCBEDTo0dd3op7tXc2ovLisMSneAmFjklxOwPP8Ap+jOG72/RaZaWr4FqoS3NiPix5AEKPjcblU/+S8VvU43hxOe/0FNEM1Key+oOdg/5gr6VnsGR+C5SfwZr6JK4Udut59fgiZfRFfCfXtznfx26pT2JgSIZtJbUb6Q6i8p/pysXqFNfSwgKPEjoGunuOQjHpUad8WAiA5uGkfHHI8prke1KgTsy1jH2bAvc1YJlfm34U/oWRhVZD3yvRQT2f3UndCEDovdqOyoZYOD4u9uPMgv5UUn+wc9Af7LX0bBV7ZWSATs556Pe7Cj6X7Wi/2pikPMEXKaUvsk78qzjmtUVVHebXEn38maME9WaeQ+8WF3w/UYF4nbR6Alx3JIGRdxrVSM0t+f1ICQHQbOzy0Fl2EyYjLu/1iITPtf0/y3s72/D3oNWpFzh+M7OkAYhblvvRwGiIgjNq93229LML/amc/mDnoD/Ya9lY6LjPOag2dLCmpmOi7RTnA147vkiZfZHXnsZKXrvxzsT0twG9rD2uoy89Bd7LlAjj63jA6+tRxU/in3OX/HzZHbtLjiABAVA3hzz0lRw/ydAV8bgV17zSzcQ5lh94HV68KFkAYqvjfo4G7MtW9IOdfNXSH+wc9Ad7LcwczrFfSIptp/y7is6ltsr2x3nl+CJl9kV8HFxtQzn0vUPKc/QZimebwzju5neQRx4fzZXyzfN724l6JKJPJu4+eW2cKwKg6TnsoacDiCkxtoWfqzn1+belzz5eiZObJQpATBZ7sRSdY0Lm4Z3DGFAb/cHOQX+w18IwarnPragsRKApH+5H6MsTqeau4aWO73UNrxxfpMy+yAxPY0V/MzNgv6uFgkdNZ1dJDLqeDofyjeS3M+Gop2NwA/VI9P4ed4xVy8x/IwCajr0eOnoLMaXCtqPuYk592vLIcdoim9FW9HzlWrS+m0Of9x224TxUpPT6g52D/mCvhcO2840iX2BjmdERXQBaWeHnsG2SGJViT3ECvkgqrnkaK0cC9bcoZvK4iD42ir9KYtBtkOJWrTTn7Vupd1XPoul0ttqPXRAATc5mD/3USsFTEVUqbNVA81p1PWXpk0KD1QlA6JGlj4572Z1Dv3scfWK7lV9/sHPQH+y1cNgCoPtRWWgA9yzfwB3Egy9SBV9khRRXDX5Wq70XdhNBeQKg7cblzQL62+/5vVFR203nEQw9StJTUYO6DGjhMVchC80ZsxBRpcamk3/n1OcJ4bheHQIQOzzmjdk59Nvn6FN3e8xETUqtP9g56A/2WjhsAdDzqCzUHD09YDs9fAQR4YtUxRd56WmsrM74wfwr0fkvSIbePMoQAO2VX7l8dDCfX0CfvmknVqEiVrSgw6s2eX2R349iEgD1Z5r47do5gKhyMzq+5NTngKXPzbySygQgHjju43WOfbvGBhye8uoPdg76g70WFgKg0GQ2Ob7V/yEifJGq+CL7JN9iSLrKdzviepqHiJ0DzaQMAdD2JMBXCnz2xx7f2jpUJNFAujvhAE8AdCI3PXTyGWLKzJBDxktz6NN21GUtr6QSAYg/Pb7PPOcwV6qkV6hJafUHOwf9wV4LCwFQaDK2XI5fEA++SJV8Ec3nNip+xZDSHLG6HHGtT622AB1sLGUIgJ5p63N+gc9+CccgE+s6ZPVPzO8IgPqxTfwWwJYiqlwNAG1nc+jzmaW/ybySSgQg9nh8n9tz7H8X40Nl9Qc7B/3BXgsLAVBoMu8t+j+IePBFquaLXJR8iiEdkeg8civQv0ZThgDoeHXb2wU/u48zyc6saPRoXXshEP3nmTUwqLvFdBlbjHLp49+IKgjHHHIekbCnInRxM+4oKjt6qxOAGPL4Rpfn2P8qj/6Poyql1B/sHPQHey0sBEChqcx3fKc7EBG+SNV8kaXiFwB9l+CacTuLKLwAZQiA6s5kzZu2puBn96m0TaGZaDqPam+0/JYAqJsLnuM++hiGDVLsUWZb4RzyNlYjAKEphL6K+3ROT473MMlDb5+gKqXUH+wc9Ad7LSwEQKGpuArczUZE+CJV9EWeejrDPsdWdMdA1LH6g+gdSHmqwHeDjV12ZqtK5wB6yfF7AqB25olfoYrbiCoYk8Qv3UyoRcInMdfXgBr5t6sRgFjmoS/vC5DDZ495i4KW5dMf7Bz0B3stLARAoanctuj+S8SDL1JVX2S3+AVAbzmuo7k9o45VDqBzYCAAGt9eoB6/MbfD6Hzj4WwTALXjKmzCMcV8uOohc00kn7WSpm2Fl92f1QlA/CX5FahMwi2P+9iAupROf7Bz0B/stbAQAIUm0iv2oNk5RIQvUlVfZIp5WJ9iSH/GXENzvryT5EFTaBZNDoBuku5V860qDztktCyAw95k5olf8PM9qhecxZ6y10XEtIVlpsXMw9ru8QoqFYDwWagoYs7wMZbJA1o+/cHOQX+w18JCABSaiGtRiwVQfJFK+yK+OeGORfytrvBFbXPVfzcFXYM2mhwAdVXd3oJ6TOBQSiebAGg85zzH+TOoXy4Mespfx8JVCa+tx0rjjik9krFk5FCdAMQjDz05WoAcTgrF0qqoP9g56A/2WlgIgI4xS8aCYrqL67qM7fTtT3gNjRtowbQbMpZmRXcYagGWf1vtdKvNyXiPPWasUZvrrYwdudU+XpnrzypYVgfNvbxIYduFYoaRieaHvmvkPi4X1e175p1O6/i78xa917/tZbjGF6myL7JI/Ishdebv+Sfid2/MxwbQTpMDoMcdk8hk1OMnukLVnqfyqfjnDSMAGo0aKT47/bWtiLmGFq/YbybP5+Z6o6Z9MYamOm4aaNWdQCyATURz3nz0fAfa9iZ4t3EO8y0hR2MVAxBfPfSjvwA5bJOwRTLRn3rbO9g5zdOfpthrTQuA6jvUY7CaD1BT2d2x2JC+AUv9/o962KIaDN2Y8p7VRv0g7t1tywPKSuMdWidFc+BesshKv5NpBb9Dvad74pf7/7uxURe1XeOV5bd3GarxRergizzyFET7dueLMQPLfPQLImhyANS24nIN1fiJJml+2WEIzUvw9wRA0wcyxuXdabDuk7GV+e8Jmzq8mqdwJWr9k1UJZagVdadbrqf/7X7M3x5G3JUMQExJYYvlxSbxS49EYZvqBrCwc9Af7DU3dQ6A6q4sDeDtN9/pc/EPmL3y7EMX1t8ksH10EXBBgmdY1qGLPkd8pyeUkwYG9cTsVWObvRC/xcr2HXBFoHb7AYkOBD8xNv3itnlbYzZnZeImNv22+xzPQ4FrfJFa+CI7PIUwXh34YMyAtQK9ghiaHAB9YXl2AkS/ONshmz0J/54AaDqHarzd6PheP0jywGdU0/xgC1HvH+xMKDvNybo+xuB/K9GFRpYi5soGIFZKeQqVrfO8Fxa9qxnAws5Bf7DX/KhzADRJEC9NEZxDKa990fP+j6a8ftL81dskmx1cRL7s7cZm7Oz7sbh3vbbn+1Q71VUkewlDNb5IHXwR3br6yVMIB2P+/Wb0CSw0NQD6h+W5n6IWP1kt0YstdTWoixzbRz3Hdl01nmuMpe+Bm+4o2I+a/+BICvnp7qpZZjw5I9ELkOoITEK8lQ5AbJRsqSpCUqZgLPqDnYP+lEd/mmav1TkAetY8gzY97q4L4SOeY/96x7UvZbAZ3zquPcnca9rrP0sopx4zzk01gR2d9zQoesezvzwXgTQNQdQOPH2PuxNc57T82gxxU+w7aAFfpDa+yOkMA0mVtkKvzsG5L2srU4GCpgZAbccINwoomhenfbfhsIzlKamzQV0UaxOMFwMOQz9Eu4q6pzY8NK9U1Oq+phqYi0hrEYDo99SFIvIpTfW8Fxa/qxfAws5Bf7DX/GlaDlB9x0/FneYorghOb8T71aJJunDXY/Tlrsf145gc8fcPzVykfU8xtmaSlE9ZuOfRV16pYrZJdM5RtRUXJbzWrLYxZtQRBCNmU4+YDb6IjB1jSvPCBir2nHxM3aGpAdDLMc/8GDv/J9cDOUwEQH/nhKTfsam7OvYYo7W9qFGP/KpwqQtnbxJem3xwY+zPOL4/FdLO1C0A4XssqYjV9cme97IdlalUAAs7B/3BXktGE6vAb3e8n1uWv23fPag7OaOOX8+VdAHKXplYafo/EwTsZJqkD7CGGv/yDBiqHC5K/O7ZtNXuX3nM+f0F6iExG3yRQrif8KGHKviMfEzdwRYA/VxTA6LXYjiRp2+Mzh1PlzNciwDo7wylGDc00fufCfvRHUCvE/RxFNX/QZa8UmeFysp1C0Cc8Xz3RRQemiTlyW2G/mDnoD/d15+m2mtNDID+5Xg/+2L+rn3npe7StFU+t13/SczfXGv7jdqcfSmvP1zgN7sr8LvRojMPJL6S+9wcv0ttswrUQ2I2+CKFsDXBA+vgNKWCz8jHVL7JdFjqSdwK6iVs/B9okO2zTKw+mOVoJwHQ3xlJMF7osbYseYp0PrieoL/lfAI/WCvpUw/oav3/EGFtAhAXPd97UfgumEA1AljYOegP9lpyhqV5AdArjvcTVaX9mEzc9djjCOLZrh8VXG8vePRY7JWpXQt4NwvSj++SfEOBDQ0+xhWcU3s/a3Ei13f5LzGb2sZsGu2L6GD10fNhq/qgfEzd4bzlPut6TOqRRK/OTcfG/0Fn3pxlOU/cTeOPBGOF6mVfwUGcF1LMTrYqoEbr+wxjPTtq6xGAqGIA9CIqU4kAFnYO+oO9lo5n0rwAqO1EaFSBovYNVD653l0F/zpTq6yXifk+XcH3ZY7rHwskp3kegaFQaPDTlnJqS4A+bot7tx8xm/rGbBrti/jmjDtR0efjY+oOAxW5z1Asl3RVE5vCAQl/jJIA6ESSFEDakLOzFNf28Cn8ZGZMMMG33ZN0xSigPAEIAqDoD3YO+lM2/Wm6vWZLJTRQQx3UhWlbEZzO3d2L5ddpoxuefRx1vP/2BXndQfnJ/PvnYj9WP44rn3aonIX7HP2cC9TPDLHn5wwVmPzkeJ6ix3ZiNvgihTFH/I9LVnH3Dh9TdxhsmAP1sCGGUhoWdhhXzwKNJQRAJ7LZc5x4mEPfarB+9ej7DZ/DT9Sw9D2BYZuXlyHKygYgCICiP9g56E+Z9Ad7zX4cfLCGOrjY8W7aC19pMPKt+fe6a7Q3gJ6324U9bcGY9wkCKzafM2RVdlc1+xCbC3S36xNLH88TyN2FzW4fDdgPMZvyxmwa7Yvc9nzATdgq4IltNaFuVWSjjnZolbRJqMEPGTxvk4tOtvMCXZsA6ER2eI7jeX1/xz37X8038WP1PsrYTGN46N/1M9RUMgAxIARA0R/sHPSnHPqDvTaGbTdhHVN49Vue95tMLHgyXvFddycmSXvxRfx2mJ6UdPktbbkMQwWtJxt55B0wHHL0sSDQ80xxfJN3GJ7xRersiywS/ySofAzgQ69jkuir0bPqBNKZo0UTZM9BDX5wWvI7Ak0AdCKnPMfxGTn1P8Px3VMsY2xciFrZ12NVs80cm3YF9jDDTeUCEOelegHQ86hMafQHOwf9wV4Lz3yxBwR7a6aDV8V+vHWc3W06mSQwvkD8dpi2p9hIEkhZKsVUZd9UQIzkiKOPIwHf+zpHXwcYnvFF6uqLaILdpMlPMXjAxXYp9vhtNzkdYRytQgV+sLJDNrcDX58A6ER8jtPm7Uzd9LiH4YZ+D2vk93xLumLamWNpp6SvzHiSYadSAYhdUr0AKAW4yqM/2DnoD/ZaPjy13GvdTly8sDzrQfMb3bgynvdzY0CfUG0g3YmmiyyvJd0i+SEppir7Jck3YLjScf2XEjb47sqbupjhGV+kjr6IK8dEXDuO7oADWwXFOhnNUQUBdvL6f9CeJ+i7GWxDJ0kmADoRnwDo3ZzvYavnPNLXsHfzV4zhvzbm91lWYAlQVScAsc3znRZxzHiSdDeFBvqDnYP+dEd/sNd+Z73lXp/VSP+mOt6LHkPvaYsXpCm+Y8vPOWR+c0F+BfkmJ7y+LS9nyKrsHxyyWpTxG3znuP66wO/etvO3qRsV8EUa4Iv8k/KB3ks1iyFBMZy06M6xGj1np8FYt+fLyjXJP38wAdCJ+ARA8066PcNzHtncoPdyWtLn1E67AruNIagSAYhNnu9zSgFymMK3Wzn9wc5Bf7DX8sOWVuhUTfTPNgd9NL8Z32GZtviO7aSpLqiNF77RneVLEl67V+w5Cy8EkpPrmP3HnO33ezm8+5eW/q4xNOOL1NEXuSDRVdjuej7QRvQIOtAVu0sWA65uOwY6j/pSGOIXndXIr+TUDwHQZAZUUVUH33rcR1Oc6AsBnl+Pb91PaHRo8YqFDEWlD0Cs9Xyf8wqQg+/ixVpUpjT6g52D/mCv5YvmvYwr4DMgyXcrlg1bHmrVBc2HOmpsijTFd/4U+/F3TcU3fvT9UIrru/JYhopXHHX0k+W7We4x7y4J/N5nOvrbytCML1I3X2SfRK9czJWx48k+D3QbXQKD7gbWFbw3MZPbeTPB1YnOJNXXUYOf6Ltuzy2iejEVg7oQzko5AqA3PO7jSgPeR9xq66OcDPA6H9OrawBimue7XFOAHHztv7moTGn0BzsH/cFeK8auPSPRgVCV2Q6p7snI55Z3skV+HX1Pm9/SluZlqM1ufZzy+mfEXrAqVPqYxw793ZLh2s+k+ALUrvyf0xma8UXq5ItE5TTRpMZL237zSiiGBG40OfIJ+f1og044upN4t3Hu6sZ6ic5fA2N07iJfnmNfBEAnssNj3L5ZwH2c8biPGw19Fzo+Lshw3XWS7BgKufrKHYAQoxOu97i+S/ZhlP6SAqlc+oOdg/5grxWDBtN0Z9xgxDz8zvhEVSocM9Ux1h/LGChRrln6GLcVdZdY2lMOtuBhqGPjroXKbxn83X6PeXdlDu9+yNLfU4ZlfJE6+SK6fXrEw7A+4Pkw5AFqNroiqtUBOwPmI8Y46JdiCjcU/Q21f/C6E7oXVfjJXim2ChwB0Ils8Ri3bxVwH9tLch/dYm7MXPvdjI0hxqGPnvP0K4alUgcglH893uOWAuSw2eM+3qIupdMf7Bz0B3utGDRgqEVE7snvC1cvjU9UpRNvWxxj/X8BAiVxhYNG2/zHIymv7UrbcjCQnFzFPZ9kuPZLKX733BSx502tS37bpoMvYgbkqEFod8Rvpzs+jPbVLoDxSfR1hI7ocZHTUo8j8HM6vqEHUv3cP0UbuGVt62oi/3VSjqMIPoVd6hwAtTm0oXbYLEhgeKxhaCp1AGvQ4x3+VYAcdgo7t6uoP9g56A/2Wr5oJeRzMb7xaylmgSoPLnnI+3SG68/zuL6mEEi7wOJa9F9a0Bx9POV1N3Zp7nfN9asZlvFF6uCL6IpV1A4D22rfZc+HWY9+gUF3ew5IPYsgzZCJAV49DvIHrxyDuoR66nrWzwXch08gtq4B0PmWZx4O3JcaMD7Hp68wNJU6gOWTT6mI4jM+RdQ4+VM+/cHOQX+w1/Jjl9iLIFX5pJurYOUnyZYT1mdRbXOG61913HsIeizvP+sRdVdBmVHJJyfvQ0ufI0KaG3yRGvgiqsS3JfnW12WeE9EtdAw6OGnRl6MVfB7N69KeY0b/meTQGNRl5au4cxXlzRoPmdc1p5xt/BvMob+DHrIeZmgqdQDLJ/fmYAnkwKJ3OfUHOwf9wV7LB9vi1MmK6918D1kfztjHdcf1n2e8/ocC5kxXccC0AcM+6U7O/sXS/UKpgC+SO1Er+pr02me7+XPxS4j/J3oGHTyVemyt190P7StlmqtlBq8Xg7rE3PF43qk538Nqj3uoa0XhF5ZnPpBTn8885M08Xd4A1h8e76+IogRPPOy9KahL6fQHOwf9wV4Lz8ouj8d5s1fcuz+z7gB3FUnZkOHargBufyA5nZZ80sL4nPzoz+G9X5Xup9sBfJFciYrGPk/g/P7lORkdKbkSrJZqTvJpWllWbrZZ7vFRRQaPSR3BJD0qMksAg7rc+FRgX12CMfdiDfV/suOZN+bUr88OQnbulTuA5Vpw/lrAPbh2j1MZtrz6g52D/mCvheWR5R62NsBeP57x+v9zXP9lxuvvcVw/1DjmKlK4K+V1n0p+leXjmCPuo8rzidlUPmbTaF8kKjHw+4QDgq70f/F4mLIXQ+JjKp5exyDbV3Kd0eMMQx3fDjuoMKirgE9S9byNd58j8PtqqP9rHc+8Nse+30nxOwkIQITDZ+Fibo79z/Xo/ySqUlr9wc5Bf7DXihkPv0n6oj1lQe9/VPI93XlY8t1paPtuQhX7nC357GibKd059eEqevWamE0tYjaN9UU0f2dn2XstfLEgxbUueL7EtVJe+Ji6g231dHvJjYP2in9a3WweNnopcRnwTcRl2I4n7s8TnyJIG2oo+83SvZ23rrl6J8NFqQNYKz2+mU1d1N3vxraEcuoPdg76g70Wjn7LfT6swbvYIPnX97gr9ryZkzNcuyciztHezgaS026HnF7lON9eCvzOdWena/dnGU5mEbPBF0mFrloNy+9VxFalvN4iz5dY5mJIfEzdN6472+US60t73txP5hsADOo6yeV+zv37GHd1zDG3tYtGxxZH30cZLkodgOiJsN062+kc+z/r6Ps9alKrABZ2DvqDvRbPZct9XqvBuxiQfBfbXKcAswbaVkgxm7JuOvo5n9N8m8dOOZ8d3xtLoJvEbPBFEqMO5WsJf9zxocdL1IFudkkHej6m8k2wN0uqK6c7jM7/FdSvpqbYJukqCTYZAqDRbHfIZVTyPcLlyh/9sqZydxkdeZ6UcO0g3MFwUfoAxDnp3sLFI+le8BX9wc5BfwiAlglb4GugBu/CVj39U4Bv1JWKaUXG6x9z2Lchxhif01Qbc/rmQwepNnnGcSYRs2lEALRWvsjkGAP2YIBr7/B8kWUthsTH1B3OW+7zcQn1pL0i30iACToJ102/S/AFamtQF4nmb3YVNMkzj5Yrz9DZmsrdZfTnubo+1dH3FoaL0gcgFnfJQflD3EfjFqAmtQhgYeegP9hrbmwFas5X/D0skXx2Nfr6f28DXP+B5H8i1ZVHMctGgpce/vz0QM+hhZQ+ePR3vyT6ScwGXyQRQzkO0vqBD3u8yLdSTviYuoNtF9hwyXRkX8ektqbAvsePCz/HD6i1QV00rjwseeb6uefo+381lbmr6mmehZ+mOPpexXBRiQCEqzJsHoar68jSA1SkFgEs7Bz0B3vND5vPW/UA6BHJd3em8spy/TMBbJ1vBdhZrsKEdzNc26fAdKid8jfk14JXFdIkEbPBF/HmYkQHQ4Ef6LTny1wtAGPYAqCfS3SfnTuciyzOojl7P5l+96IytTaoi2a+QzYhjjlF0SP2Y0P/1ljmrmfPM3fYDKl31dqmBCBc6SuudOH5N6EilQ9gYeegP9hr/vwn9Q2A2tKdhMj1PE/yLabn2t3mOq2gAeCVHv08cfTjOmGrp6z6Yv6b62h9qO9h3A/XZ3ku+Qe+AV+kMF8kaiVHc3ZODvxAfeIXAB1C76Bj4C2zQdeZF2VrgX235+zVgWoaKlNrg7obDEmxSdaVVY4+t9dc5ncsz/4xx37XSfmPNhGA8DNc34m9em7IY/DTHYbyS9SjUvqDnYP+YK9lp64B0OmSf3qifTnbQLbj9R8cfzu+wPjJMY9OFndamMWOmMlnM/ZF4bp2iO9hpRlzR8WdXmdE3BsiNN50XcqRJxQa7ovsjrj4G8mvuu5d8UuiOxO9Ayl/AHRdxyS0q8C+F8nEgmWDGcaAO0aeo+Z/9f/vkfCLIBjU1ZP7Iod8nubQ59kcgylVkPtOh8yX59TvXkufexqi73UJQOx23M/ugH0dcPS1NdDzoD/YOdg51dOfOthraahrANRVHCXE8dTblutfCnD9fy3Xv2r5u+Xya7HPlYdwvUNOtkCr5tR+4Zg/XcfRtc3KICPdBTu+6/6QIyjls3lt/AQB6XCqQx19kR/0S3TwcVEXhVn2YkhQLGUOgK7qmID259yfrqz1mUn3pvy++pc0dYQucjx2fId6lGVlzXWsaIO6inK/KMXlFNSV4c+WvtY0QO69Yk84P5hTv3F5Vz8bg7wp+p4G107poucrnS+eSf67MlVX30p+xQrRn+7aO9g56E+T7bUs1DUAOij51mZwVU7Pam/OdOhQ3ALPHBnb9eab//6YpM+h/4/5zQ3Lb555xFLSpp5Z2Pas4wHL/Y6+Dliut0Z+7Zr9k9BGZaiTL/KTuPwXeVfWnSZ+AdD3kk9uOagWZQ2ALnMYN0W3Nyme4Y7ntYsudFB3g7qKcp/RZgxFNd2hE2oXjW3l71KD5O7awbc4cH8LJH2eKsYZd0XWbsxXi8V+TG5HgD4OON5p1srv6E/39Ac7B/1pur2WhToGQNUv/yL57s7cKPlUTR9ns0OHVsbELsZ3ZD7xtHdvSLqNA+MbDtTmtlVxv+Yxrt1MIR/N4zncdg/ju0gHJd3O32VtOrNBoGrUxRf5ga1a55wChPlc/AwSEp1DGQOgukP6U4mcgjQ7ppcmvL4+7+ya6liRBnWV5b7Bca8hDHo1MuNWG3XemNIwud+z3ONzCXt0My5Q8EzSL0Y2ZZxxVZQdP13TjUVdVy616RmuPcvh5O9r8HhZdf3BzkF/mm6vZaWOAVBXfvb1AfqwnTi6E+D6FxzP0Jmfcqr8Kvr0McEY8cbRT5Q921413rXbfZfnuLYkgWz2t40l+r/tRY0eOvqJCkwvbptHThLSqCxV90V+YIvkvipIkH97frRZjXOoPmULgPaJfSdct1rShYsdKfq4WFMdK9KgrrrcXUd6suaGi1vR/pDRMa2q3Gc4jOgbgfo5bAkIzG2wvvvim9pnVZfu77KELzrZ4zCKLzFeVlZ/sHPQH+y17NQxAHrG8kxfJUyQ/b2kO2YdIpjTqUN6XP6p+fe6i3Fpgn6+JuinRyYGfk94XF/vzacQ0nsPO04XvB6JvcCp6zRA57tfLr+Cn4MCVabSvkiv2KuehcjV5Mv9BMbILfSu0ZQpADrbMTF3q6VZEd2doh89elLHokhFGtR1kPuA437TJqg+JPHBz3kNlvtcx7ijAawsOXEOWMbXZei7E5X96xzH6lBct9zXQIrrDRZgDKM/xesPdg76g70WhjoGQG2pFq4HuP4Cx/sNUaPEVTxovoztAtUF/Y+SPkWGKzg5XkRJd1k+TfmdXvb89lUXj5pnG0cXunTxJCogHHV6Y9TRh+7w1CCo7pjVo8rjAeC70oyCunWnkr6IDig+yXK/SbbdHj4sS2GQ6IQ3C91rJGUJgM5IYGQW3bakeJ4tKftaX0MdK9KgrovcTzrudzDBmD1Z4hfntFLnHOT+Q5ZPxZ6DdV3Ca860BMXeBXI06j7OqAzvJ3y289K9o6jnHEHLaZ7PfLsgxx79KVZ/sHPQH+w1AqBx9Dlk3x+gD1tO6eFAz/Et4TfzNYV95Xr/ce2ZCSD6MlvC52neFUhu342tMEWgLlTGF9Gt2pcTKq12tjmHCVI/0kMZPlRdsRkwhgkfEwHQIgOgmobhuZTTKfiU8lvVZ/qSor/tBEAz61Jd5L5Z7Dnivhojf3WMjupEqnme445VXAw41tdB7hooPuu436dmzJwfcw19D2vMexmxBMKmI/dYphk75HzKZxsv5nLUvItJBd//VhmrpBnnYKqdFlWlda6558+W+bif8bKy+oOdg/5grxEAtWErUPlN/BbQXNiOp4c6Rp0kvYfOiStT9nMz4Xepu2tnpLTFQ4yzw2Lf5fo54fWuVHB8gYr7Iuo4fsj4IegN6bblayaImmT76TKj+INmsvos4Q0iHcB0u+0+dJEAaI7oR/q4pE7BdzMIZXGEk67oHaihjhVtUNdJ7mqsXRC/Agw6Zv/Tag8cjoGugK9A7rFoUnmfXT8agH5nZH7HGLffHAbLGuT+G8uNPfVJ3Dm90rav5vofjDOTN7OMjeY6MnfPNNfCtdp6eRWPQX/y1x/sHPSnyPGHAGg1A6C2nf/3AlzfVcxrR6Dn8D02rjkx/8zQz7YE3+CDlMHP9nEuy/gwJO5TW75y04WZ3YQvak8pfZHhHCbIbTl99Fnb3+ggAdAcmVRip0DbwozPp+kxdGf1S8/Jc0cNdawbBnXd5K7H1PVYfNrccZpbSFfL8y7SUCe56wmPi5Lt+NMXEwhbidxjWV3wmL6twGfT1fkLKXVo/FTOwgLuE/3JV3+wc9Cfbow/BECrQ68jaBFi0cC1k/HPQM/S53g3uhig1dBDnIT9x2MePRKoLx3n7iX83u8lsP/6xH7qS9tVCZO2CqpDlXwRgMpQtirwTUIn5M5CF5sRC3J3sETGVn91MrtjDKYR43h+NROd5vbUxatTrbbBGNfIPf19rzQGu57YuB8j82FjjOt70UJVK6QcueAYZ8rxDnTF/YT5Ll8ZnWnXn9fmv500v+0p0b2jP4D+QNmoYxGkurDAzGf/mTlOdz/rkVtd/Ah9bFvtrYdtNtl/xhZTm216Ds+mO/OOy68TuO3z+DNjJ6qNniZQOc/YkP91PMtBIfDJXFptXwSgVBAA7S6du7nnIRLkjtwBuQP6A+gPQCwEQAEAACAxBEC7S3u173eIA7kjd0DugP4A+gNghQAoAAAAJIYAaHd52CbvU4gDuSN3QO6A/gD6A2CFACgAAAAkhgBo91gsE6t4k98FuSN3QO6A/gD6A2CHACgAAAAkhgBo92ivJngWcSB35A7IHdAfQH8AnNgCoAcRDwAAAESxUwiAdoP9bXL+2GrTEAlyR+6A3AH9AfQHwIktALoT8QAAAEAU/RYD4iviyYX1HXJejUiQO3IH5A7oD6A/AF6MWvyXfsQDAAAAPkZqZ+tBREFZ22ojbfI9hEiQO3IH5A7oD6A/AF70OnyX9YgIAAAAopjjMCIWI6JgbJexIgDkw0LuyB2QO6A/gP4AJGehw3fpQ0QAAAAQhy2PDsdIsqO7aM91yPU4YkHuyB2QO6A/gP4AJGKrxW8ZQTwAAABg45rFkBhEPJmY12pPZWJhqa2IBbkjd0DugP4A+gOQmEH8FgAAAEjLGoshoUnGpyOi1Oxrk+WtVpuNSJA7cgfkDugPoD8AiZkq9gJIGxERAAAAuPjXYkycQjyp0WNh11ttFaJA7sgdkDugP4D+AKTmlMVfeYV4AAAAwIelYk8ovgERAQAAAABAF1jn8FVWIiIAAADwZZvYj8LvQkQAAAAAAFAgu8R+9B0fBQAAABKzutXeWAyM+622HDEBAAAAAECOLDe+R5xf8tr4LgAAAACp0HxOO43B8S3G4HjWagdabRHiAgAAAACAACwwPsazGB9EfZN7rbbd+CwAAAAAQfhDxvJ/Hm61a602JGM7RD+32kirfUVEAAAAAAAQgK/Gx1Bf47XxPa602sFWW99qkxERAEBx/B9bi5mJYrVZKwAAAW10RVh0TWF0aE1MADxtYXRoIHhtbG5zPSJodHRwOi8vd3d3LnczLm9yZy8xOTk4L01hdGgvTWF0aE1MIj48bXN0eWxlIG1hdGhzaXplPSIxNnB4Ij48bWk+WDwvbWk+PG1vPj08L21vPjxtZmVuY2VkIGNsb3NlPSJ9IiBvcGVuPSJ7Ij48bXJvdz48bW4+MjwvbW4+PG1vPiw8L21vPjxtbj40PC9tbj48bW8+LDwvbW8+PG1uPjY8L21uPjxtbz4sPC9tbz48bW4+ODwvbW4+PG1vPiw8L21vPjxtbj4xMDwvbW4+PG1vPiw8L21vPjxtbj4xMjwvbW4+PG1vPiw8L21vPjxtbj4xNDwvbW4+PC9tcm93PjwvbWZlbmNlZD48bW8+JiN4QTA7PC9tbz48bWk+bTwvbWk+PG1pPmk8L21pPjxtaT5kPC9taT48bW8+PTwvbW8+PG1uPjg8L21uPjwvbXN0eWxlPjwvbWF0aD4B1xMRAAAAAElFTkSuQmCC\&quot;,\&quot;slideId\&quot;:257,\&quot;accessibleText\&quot;:\&quot;X 等于 左大括号 2 逗号 4 逗号 6 逗号 8 逗号 10 逗号 12 逗号 14 右大括号 空格 m i d 等于 8\&quot;,\&quot;imageHeight\&quot;:9.513513513513514},{\&quot;mathml\&quot;:\&quot;&lt;math xmlns=\\\&quot;http://www.w3.org/1998/Math/MathML\\\&quot; style=\\\&quot;font-family:stix;font-size:16px;\\\&quot;&gt;&lt;mfenced open=\\\&quot;{\\\&quot; close=\\\&quot;}\\\&quot;&gt;&lt;mrow&gt;&lt;mn&gt;2&lt;/mn&gt;&lt;mo&gt;,&lt;/mo&gt;&lt;mn&gt;4&lt;/mn&gt;&lt;mo&gt;,&lt;/mo&gt;&lt;mn&gt;6&lt;/mn&gt;&lt;/mrow&gt;&lt;/mfenced&gt;&lt;mo&gt;&amp;#xA0;&lt;/mo&gt;&lt;mi&gt;m&lt;/mi&gt;&lt;mi&gt;i&lt;/mi&gt;&lt;mi&gt;d&lt;/mi&gt;&lt;mo&gt;=&lt;/mo&gt;&lt;mn&gt;4&lt;/mn&gt;&lt;/math&gt;\&quot;,\&quot;base64Image\&quot;:\&quot;iVBORw0KGgoAAAANSUhEUgAAApEAAABYCAYAAACtU6yeAAAACXBIWXMAAA7EAAAOxAGVKw4bAAAABGJhU0UAAABFxpIngQAAGlxJREFUeNrtXQ9kV90bf8xMJmMySX4iM0kykswkkWQmE8lMMmOSJBlJktdEkiSJmSTJyMzk9YpkkmQkmSSRJEkimczM6Hefdr7r7u7e85x777n3e+79fj4cv/d9f/uee+9z/jyf85znDxEAAEA2aPDaBogBAJxEC0QAAECt4onXfgcakD/qvLbDa0e8dtlrY1577bV5NSZjEBEAVH2NtnvtsNeuem3Ca7/U+twP8UCHFkWHNnutx2uXlGL5z2vf1GRmhbNYxXdjJXjKa/e9NuW1H16b89qCejd+xw9q8V1V39GAOVg1nAqZ/CCR+WC9UkYjXnuu1khwHHgtz3jtnlortrDoW4/fvfZI7SVMXg8RLCtA7aLRa3vVehvw2qjSV+/Vuvkd0dZBdNChLutQJlqDXnummcRstRjy2pac322j1/7x2mfNu+naglqkezAfc8UWRfBBIvPDLkXU3mjWw1dFLHuUQstq7IfUnhH1HtNeO4FDHlAjGBRIoq7NQHzQoS7r0AMCQXvqtc4qvFcTLVkTFxIuvLDGFpl2zM3MUScQCMAeNqlD1ifhIDVapXXcofaQqHfjvQdXdYApdtKSZXtOtYcF2dO7vfaKlm7P5mPqrZsYduhQV3XoSUHxDFTpvfZQcsuj1Pg0eBFzNFNcEsYAsHNKHROsG+yGcp7cuAobEA6E/RhSQECPZk8/UrBvafARS0ln9WDooUNd1KF7hZfsqtJ79VNys3+cxifYNZir1tFhIHsgOZgQjghrZFaRx0bH3v2AMC86MbxABJrVvI6aO/OUv6uVDWw3MHqsxfBDh7qmQ9lU+l7zgleq9F4nciCP/sbXIvWYs9bAm91HkMjMcJSWrsN0sn1Abqfruax597cYYiCFbrhdwO9aI3zTNIYeOtRFHXqI9NfYTVV4p4M5E8hKu4t5aw23DWUOxANbH8cFmTK5PFyQTVLnE9aF4QZCcNdgX/lewO9qFL7pCoYeOtRFHfpA83LVyBfXStFXFWwxZf8A9gvhtCV1vt+xX8lWRYpvGDJ4+GNlg54Y8gbMwdddnwysFRsL9E1jju0/QLHnTJH3FsmtrBtDDx3q4jzXWQL6qvA+0yHvwWlK9iXoi4NyXsQkkT8IebjSoEVZAUAi7W8qvwRZ3qfipcnp1XzPLww7EIIbBvvK5wJ+l+6anv0h4W4FHeqcDm0TXi7vdAnHQ96BN4w6C/3OxRiUq5jHifEvrb5WAolMh0GDOXutoN+2TfiuTRh+IID9Jd3DdbeCzzDs0KEu6lDJZFqX47s0hghr2GL/HOX0g8xIJBNORMGlPwTcDlkQIJHxcM5gvhbZV6qecIUHxIfuhomtkEW8TdJFnA9jyKFDXdShRwUiVU1lmYU/FPucmKYMGsB8joVWWmnt/aCIOEhkcpw3mKcjJfhOXc7IXkwDIAR85ReWuP4lFdN6vVNY50jCDx3qpA7VXZPN5vgedbQyofhHys4SeNGQRI5jTscaP78vKxP1DvX/gUQmwymDOfpvSb5VZ4FBoBugQ4eaI3zoL3I5W92BcYHyvRUEoEONccIREnkwx1MXBx5IEa55f3/RESTm/qsXkMj4OGwwPzlTQVNJvldHIs9gOgA1gCnNGngM8UCHgkTqMeF77mQOzztDZtbIBsxtEcFrmJeBUzNIZDxwMJsUBMYZFbaV6Jt1JBK1goGyg2/ddG5WFyAi6FCQyGiwY33FJ4oXUh7lqlrIzDdyL+a3FhwM5a92xClZ2gJ/AxJpDi7nZmIlHyrZd4NEArWMQ8J63wURQYeCREbDHyGeZ8WYaQNljYoZeowE5HU85G9AIs0xaTAnX5fwu0EigVqGrjIJcqVCh4JECrjme+YWRxYuSKSMroCs/ov4O5BIMxwlMxeLnSCRAFAqfCFUbYIOLagOdYFEVtI0PMr5200SOB/APA8FuwN888mJ/3k9SGRicE47kxymEyX9fpBIoFaxhVCGFzq0wDrUBRJ5h5byIeWdB8skAnYb5noogteuPZq/BYmUcYvMrJBlnY8gkUCtQgry3AgRQYeCRLoJqVoPB94gN9dq9NPqjPoEEpkYbWQW5PWoxDIAiQRqFY80c/8dxAMdChJZXBL5FnN9FTYHFL5JUniQSD3uk5kVssyuFSCRQC3Cn5kkrN2AiKBDQSLdhZRW4S7m+yo8D8iow+A3IJHRaDMkkF9KLgeQSKAWIRkyDkJE0KEgke5CioY9gvm+AsHa5sOGvwOJjMYNQxJ5DSSyJrBBEQtOLv1AWSn6YvbBVg0OGuSyrT9pydLFyevfeO0qpa8rXaf2Ro4a5pym8+oZ71X/G3KW1Vn1LnxzVK28vi1KJuzf/0TJvSIXnttTakybA7+7SfpSh/VQO9ChIJHuYlhYwGsw55fBVVT8fnuvyNxfFCQyHKwgfhmSyN0RfXCgzRmlRGdUfwuq/VJKfkKRVba8N4JEOgFeO5xAupeW8sQ91swFU9LH+9VFgzk1R3onft0781z7KvTPWQY6LRM0ToXCfmS3NbJaDCFpWY9hvyKIi4brmCNwt/v6eK/52ydQO9ChIJFuY0zz7fcx55fBpR/fBZRQW4zfg0SGwzQv5FwIWTitLEu/YzYmlw+9tgckMjc0KRJ0Ru0rMzFIx3vDZ/Ah42OMecBWsq0xvqEjsAdIjYnkuphyYnLFWQru0VLk6lv1nqbPfJHTePL6G4og0y/V2mz3EQRO4XOdVvrA8Z7aKnzPWage6FCQSLfxVvPtezDvl3E9IJuTMX8PEhmOCUPlOB5Yr18pPnkMa+yb40rKoDKTyPkUY2QSWHEuYd+jhu9/MWH/wzHldDTlfB7OYSyPUXhicK5+Jllf/f6PA7RUmUT3PTugeqBDQSLdxVrNd7/CnF/GPkqfZgYkcjWkqMxgnezNZFamM25bVBYykMhsFchN1UbUoWDOcHy6hb5vpxj7TwbWk/EU/cctz1mn9mW23HJVpgOKWD42fF6WB392KXhK4bcEx2P0c9V3MNSVOP0B1QMdChLpNnSR2T2Y93/QHLB6fafojPogkfFwIIYyHhFIlo12DyQy97X1imTXg3rNISS4rjgQZ7ciY7xOnxj0H4U1Ib9ny/Vh9exGNWfiuGGkwZTBs7LK6ctENswHky2S22P2tcGnW3WHyDxLHe7LeG9xqU1UYZ2XXofWKom8E/HN0+COy3hgiVyDRK7GpRSWQz7JnlSEoTFgyalErLLF42PMvqvpB1yL0dnHhPH4V/PbyYBFMewqdXNCkldPKxNgzyoiFaYgk5JUW/t1lqSL5TBK0VbcpFHo7w3WYl+O8xAkEjo0MxL5s6Sbd71Gae0Ed/yDvoBc7qToCyRyNR4m2AA56OB/MZ/DFvcPMZ5xESTSib2X2+mI3/ktgE9IH5Gs6/9lxG/8ye957rQm7P+7RVlJ/sODlseGg4KeUXSE9eYM98PflF+aJJBI6NBMN7LvVE5EWQBuE0CKqPykeBn1QSLjwdQnjhtfh6Tx92oMORHrWmcV5PG9BknkXWEcwqKn/wlY3+oEIqTrP0yp+YNopkkfYd0g9D+Z0/z4neBwpQMTuKigS163aQNepP3wTc7zECQSOjQVdMlOy3q1+yLidLmOAEbQ/6gj402z1rA2xqb3TbAExcGo4TPfUv4141/XIIl8SvGCXnopng+rVA3lWODvu2ml/6Ok9DqE/v+xJCepqtN7i2OygfRuIDYKUDwSvuc6SGThSWRN6dARcsd/IA90UrIoyFrBENlPmwESuRJxgmpslz2bMnzuyZxlorveHynhHGCSrgusCN6KtNNf6/W44TOk1DytAcvJD/XfOY+lSdLuAUqWID8uTlP6NEgmaCG9v6ItcveD0kXkg0S6TSJrTofqEm6PUvnwvEaUVBJsCyi215YsUiCRK3HYcMN7nsGzmSyY5C38mLNMdFe7YyWcA+2C/P0O+EzoPqn/ztZL01J4E4bjy2u8cjvDEcem0aM63WEzWlqKMrdx0GKr60vNM2bIXglC3fqrRqlDkEjo0FR4QebXHUVH2PUOp9loAH/8I4MZWlnRos1S3yCRK9FvuOFltf6GDZ+/L0eZ6KxaZXSr6SN9BL6/5GolEputZHFcbnTlD/2WzsuUzN9vNgfiv4b01X1ska6HwjO2WvqeRmHNPYYqgg4tkg6tFxZoa4kGuJFW+7qws/YmzP0/uErZXWeCRK7EFUMS15LR81vIrOxenoFmWwRSVV+yOaDLsTjl+7tKVZPZmAppK5lZOv3uPXHSyuykfKKlD+VAui4Iz7hgcdy7SC4sAECHFkaH6vKUPS/5ALNi2ot5/wd7KH1GfZBIc5gEuGSdo3XS4B3yzs6gS77dV7I5oCu5WqmZzIf4OUqWX063ty8oqwkfrD8kPDBIpRZtRUtLFXmGLO99wfbO8gFG8iNthzqCDi2SDtVFRJaJYIUF0wxg3v+B39+qUm5rfa0sAIdJ5JOM36GXzKyhed5GdJO9Enouo4nkmsnsR1Xx0UsS0KHzV3yo/uaWjyitidm/zk/RZrS0VCd+e8q977PQf5flsb9HtZdSDzq0pDr0MmWfmsHFAS7b96XF/YBsDmXwDJDI+CQyawfwFkMSeThn2eiu+q+UZPx1V7Tf1N9ULH1JAzq+kN7XthJMsUjx8x5Kdd9vWZKTdGX+LeN1OJXB2L8jNytGAdChxuATZ9QVAV+hlc1CF7y2G8WcX0YwSvhuRs8BiXSPRFLI4cqVAyX7AUYFhYxQfKuZa9Dl5uU1uEWRNHbMTxLQ8T/SX2VzLsTKNfa5BP1Lfn09luQkpShKs191Gsz9HZbHfb3wvF6oJOhQl3VonTqBfozYWG5SvqWW8kDQYfoB5vwyeKz9+cp4XjSBROaC646QyHGD97hbxfl5LYJM8lztp/wTotvCDOmTWVeusZP6+x0l/VV2Zf4ljXq/RvogKFvZLqaFuZkm8fdryj9KWvKHRLEL6FAndSg76l6i1dcbvNifqFN/cwkHuJvC/YCAJQR9mrIsdQcSuRImKX4mc3iPawbvMV5lWTUoCw37+AVTynxWe1uRghGaBAJWKWv4IsUz7mueURnzNOlHdATM1hVwszAvF1PorT6Deb8ng7HXpRF6BZUEHeqqDmW2zNF+wUz8c2pj7qPy5UncEVA4HClVjzm/jFOBuXA54+eBRK7EEQMl9m8O73HMkfeQSNcJRU6CaYneqb1tQ0nG/pPat/g70+QljApGWfDpgaRpayRf2rOW5CQFfr1M0fc7oe8sgrgaSe9HeoUA6NAC6FDewD6EvABfGV2lclxnbwpsos+o+D5UeU9IV1tXSeTfZfCteUQjHyJ3SeRGWipnF6Z4P5CdGsbVwG0DmV9N0X8bmVUjSnqolg5AOy3JaUx4TtJScj0G8jmRwbhLV9n7CIAOLYgOZatjVL3sogfWtARIMl8JrcV8xwJwcJ5K3/rTETJbDRI5SPrAmiLfnEjBTOxjlcavaoCyjbi/J7y7DdSRvtpOmuvmp0K/C5SNX9tzyqdEJAAdmpsO1aX4uVjAQW2mlb46/M9wVMYCcBVS/erFHN5hv4HM8/Yl1kXkXi74mG8xkPf5lM94IPQ/k7J/Xd5GW6UO9wrfkJR0tVJ1fJGlOukTBECHFlSH6ipEFMm8vjZw0ntH2ZWMwwIAibSBxwbf25TxO+wzeIc8MxroqoeUIfDgFMlWyLQ3J7PCMw5mSIJtVRW6StkEe100mO9ZVEa6R/lfnwPQobnoUF0qiBcFGcyGgELm66INmONYAI7DJDI664OcCYnMM6/qCyp3Dj1p3Q2n7H8XySX80uCk0L+tffcNZVOX+xVlF/EdhU0k16nfUuV5abIPlKVN5LSWa0aH1gsTvNXxTZmvNPxpEziN0f8IwAJwHyYO/lkTJ5Pr7NM5yWOzoNyLnl1BqvKyaGHvOp+xxWuCsg8E22gwJ5PIab1Bv1lYu6VAqg8OzE2QSOjQzE7/xxzfmP0RfFwCq42AIpLWWoREKipBJFnCJLDmYE7y0OXue16C8T5I2Qcw6epZsx9hmiwVdaqPqP6vW5LTcUFOSetyHzaY67ctj/kWAyukCxXUQCKhQ60RsWC747BQ/aXj2JdoO7gaFkDJ5PI04+ebKNa8fIvvULlrCo8Ick5bb1e6VUpLVnYL73/AkpwmhefcTNivSZWovpzXt80SkSCRIJFObm6TjgrU73jNjuS7cnou+/wcJaRjAIm0AynZ9wJle417grL1obNFHkZKMNa6qOYfFvYUyT1id8r+/xHmqY090cQ6n5R0TVC+PsgmOVhtlogEiQSJrBpual5s2kFh+iPs5ixsjnFQSZ+xA7wQJNICuIqFlOonSz9QyV/reo6yeJWB9ckV7MjIuma6j3+y0P8zyj6X6IEMD1VSlRqbtaubhUNDXjcNIJEgkblAZ4347pggTwc2lP05Prty9TdDAEikPdyi6vlMTQnP3pWjHL6XmEReoGythIz3pK+Xnfawo7sqtxV8JWUseJKibyl5OTdbN0zjPiOH7nmu5GMGiYQOzYxE/nRIiP1UHYd/BkeO/lDPPQVOCBJpEVLuPRtXnWGoI/3V4Zuc5TBbYhKpC178YqF/qdRhR8r+patyqc43k2iTCjMvKV1dbrbaR2UUka7Jbe1DFX36Uhkcsj48ANChTpPIWUcEGPQvyTNnnL+UIm9EzZjPIJGW8ZDyT4AsVQXJOzNDWUnkOsreZeC0pv9vFvrXXZV/FX57zHcY0vn/ceS4FMncrvl9qzJ6RKXMkfq2sQ/tUTpigeQqNSZVd5h8P6Bil/kEQCKrjq7ABjCY47O308pa3EnLenHaisdKngvqf/nfT1K6tBtYAOWQ+3bKP3+dLlr1XRVkUFYS2SuM7V4Lz3hE2aat0SX/vqf5XSf9tQAeEZ7RLchJR1a5ys9bwcAgXS2nTZa+lf7eVp0jOX2WVE60cvP2DPwJAIlMZy3xL/4zGT+vTp1oecObDDm9xo3eYyvmtDD4X8jsqgcLoNxyH6X8UoE0KKtN1LP2V+H7y0oidSnUbPicSxHNaeeNlKQ76lDPlVq+kblf7z+U3Df4P5LLIb42IJFJ0yxt831rhfSdEZ41pOmvUgSASSmKZwAgkQnRQXId2DzbxwTf8Niw77yDhMq+AIoo9xafIoqqbGHLenoqY8sVSOTfQ+mvjGXdQ9mmiJJyiYYdxNjlp2IZfGk4b8cTHqIqhy9eO7ro6vsG+0GSlHa76W9QGL/DBoPDg84C3eGbMwcJAEAiE2E7/b0acKVdiPkNO2P2z9+7EQsgNYosd6mqiQ0ypUs/woEAjSCR1iD5nXZbeIbOgv3YQv9S9oCgv14T/Q0k+hZjbX0UnhM2L/3R3NIt0aDhfhAnfRtbGyu3VYu0MlDmufCcMHLf7tN7l8GbAJDIZGgVLDLVaptifkd/gmeMYgGkRtHlLl3rpfUJjrLIfK0ymS4jidSlrOH8oDai7r9QsitTU0zFWLt89V3J9/lLHehMMR/jOXUB8nzJoP/1ZBZcw/LcbGDkCEbc98WYz2HphDp9BHKMAAAkMhE2CptitVqSE/3xBM/h66c1WACpUAa5SyXyTibs95yGQFa77nwZSaQuwfUDC/1vFeaJjVKwUkAKp6hqUIebb5TcTUQieJXAnN20MjF9nL35juF+wHPxovo2v3FjIIJUh+XJlFIKXVZEki23Z30k+gnVRrAlABJpHf5UOq61Iwm+50jCZ3VjAaRCWeR+WXhftlaYRpOuoeg0LRx5u8mB7y0biWyl7NM2DVH2hSIWY64jJkNdlsc/qr1WJCyOkcK2n/2gJblx4yj7RgIAkMjYYIfoGXKTQCZN9szf9CvB845hAaSeS2WR+2HS+wbPK4K1L2KOMsnkIJoof7NRh5RW2UikLniJCYaNfLNTwiHDBuK4FjFxTZrxYDLmen2nDA9J1pQNvcDfqrO2/ozZ311CPkgAJDIRWPlNk5sEMm0y4N4EJ9IhLIDUKJPcWVHeMvieRaXwOd3JM4GUsQXHtWoZZSORutyNUxb6l0oR9lv6DtMrYPYRTJOO5miMtfosIYH07w/zlFwnPCT5FsBUbnzgPQ6OBIBEJkeDwwSS27aU38d+SyPq5GyycfVjAVhB2eTOV858xZ3UZ3hBWXv2Ovp9ZSKR9QLBs3FgkSxqtvILtgpjw5byM2QnSOg/kqu8XLD0rK0kBw2Fkf89MeQmZRi5R264kgDQoYUmkbUM3gyD+cQOQyyQu4AdynrBV2CPlbKaU2R5Xlk32NdxwmtXaCl1UL3j31Tm2tlFx1Y1l2bV/OJArHF18LJ9BctBY89983lWkUsmqusy+DZOqzOslPTPwBpii/19tdaSkL02tUZnA99yFuQRKBNAIquL4DVOG0QCudcgQCIBAABAIoGY8EfhfoY4IHeQSJBIAAAAkEjABP7KBlcgDsgdJBIkEgAAACQSkNBOK6Nr4ScDuYNEgkQCAACARAIi/NGB1yEOyB0kMrSdhXgAAADcxABIZFVwxidnzu/XDJFA7iCRoW0A4gEAAHATfaSviAHYR3dAzvsgEsi9xqGrNdwH8QAAABRDsQZbHURkFQdoKQdaRb7nIBLIvcZRT7VXTx4AAKAU2CRs4O0QkTVwfWZ/JQv440HuwFJVKN0e1AoRAQAAuAudPxKuktKDrbk3AnIdhlggd+APeklf6g4AAABwGPc1m/gYxJMKXAnlFa0MVuqFWCB3YBlj2H8AAACKi/2aTZwd3tdBRIlx2idLrs+6ESKB3IFlNJE+qKYHIgIAAHAfbzQbOSp6JAdfqT7w2l6IAnIHVuGKZt95D/EAAAAUAztJ79x+ECICAMAiuoQ9Zw9EBAAAUBwcJf219iBEBACABQyS/hobew0AAEABwQmYP2o296de64SYAABIgE61h0TtLx8ISeABAAAKDfYnG1Cb/WLEZv/aa0Ne2w5xAQCgwVa1V7yO2Et4j+F65scIxQ0AAABKhbW05A95npZSAT2kJUvlT1rK4YbSiAAA6DCv9greMz6oPeSu187SUjWaNRARAABAfvg/4Tl6lGluB+MAAAEGdEVYdE1hdGhNTAA8bWF0aCB4bWxucz0iaHR0cDovL3d3dy53My5vcmcvMTk5OC9NYXRoL01hdGhNTCI+PG1zdHlsZSBtYXRoc2l6ZT0iMTZweCI+PG1mZW5jZWQgY2xvc2U9In0iIG9wZW49InsiPjxtcm93Pjxtbj4yPC9tbj48bW8+LDwvbW8+PG1uPjQ8L21uPjxtbz4sPC9tbz48bW4+NjwvbW4+PC9tcm93PjwvbWZlbmNlZD48bW8+JiN4QTA7PC9tbz48bWk+bTwvbWk+PG1pPmk8L21pPjxtaT5kPC9taT48bW8+PTwvbW8+PG1uPjQ8L21uPjwvbXN0eWxlPjwvbWF0aD7TZ/VfAAAAAElFTkSuQmCC\&quot;,\&quot;slideId\&quot;:257,\&quot;accessibleText\&quot;:\&quot;左大括号 2 逗号 4 逗号 6 右大括号 空格 m i d 等于 4\&quot;,\&quot;imageHeight\&quot;:9.513513513513514},{\&quot;mathml\&quot;:\&quot;&lt;math xmlns=\\\&quot;http://www.w3.org/1998/Math/MathML\\\&quot; style=\\\&quot;font-family:stix;font-size:16px;\\\&quot;&gt;&lt;mfenced open=\\\&quot;{\\\&quot; close=\\\&quot;}\\\&quot;&gt;&lt;mrow&gt;&lt;mn&gt;2&lt;/mn&gt;&lt;mo&gt;,&lt;/mo&gt;&lt;mn&gt;4&lt;/mn&gt;&lt;mo&gt;,&lt;/mo&gt;&lt;mn&gt;6&lt;/mn&gt;&lt;/mrow&gt;&lt;/mfenced&gt;&lt;mspace linebreak=\\\&quot;newline\\\&quot;/&gt;&lt;mi&gt;m&lt;/mi&gt;&lt;mi&gt;i&lt;/mi&gt;&lt;mi&gt;d&lt;/mi&gt;&lt;mo&gt;=&lt;/mo&gt;&lt;mn&gt;4&lt;/mn&gt;&lt;/math&gt;\&quot;,\&quot;base64Image\&quot;:\&quot;iVBORw0KGgoAAAANSUhEUgAAAU4AAADuCAYAAABWOO4zAAAACXBIWXMAAA7EAAAOxAGVKw4bAAAABGJhU0UAAAB14EsXLQAAG/5JREFUeNrtnQ+EVtkbxx9JMhJJMrIiI8lKrKwkiSRJRiRJMiLJShIrayVrSZKsFUmSNYYkI0msJEliJUkSyVpJIhnJGLG/+/zmvNt977zvOefee+59773v58Px2/3tvOfc89xzvvf8ec5zRAAAimFOlAYxA0B1uBOlfxMJymdWlL6L0q4onYrSWJSeRGnSvJMxTJSPBVEajtKvxpi3ovQuSp+Mkb/08Nn0xR+O0miU7kbpQ5Q+R2nKPJs+46soXY/SGVOPObzSnnG4g2ginOWwOEo7o3QhSg9MH0m+B+3LT6P0h+krofgS64/vo3TbaIkK9o4oLWrSUP1AlO53aej/mq/TsSitKPnZlkTpZJT+sTybLU0ZId1AXyqVFeajhnCWx/dGnJ5Z+sNbI6YqlAMFvvtjRjO6PcejKB2q88Bmi0OU7kVpXQ+ea74ZNU5lFMxOSb+8q+lfpUwLbZ0GwrHUDCz+dgweLvaoH681GtLt2VR7NtfN6D84jL2/R8+1IccI05V0GnGC/lYovzreAYQZ1Y2Z9tzNzrrE9lOUFlbgefc7BkEjdTH8Rkfj3tqj5xpxNIZQ6UaU5tL/ChlhuGwP2Vloptq2PjJhBHOgYs++xdEu1lXd+DqVemmpwOkePdehEgQznnTRejZ9MRjzovQa4SyMvTK9IWqz7VWptmvRKcuzP6/6C9jhmKLP78EzbS9ZNFvpCv0xGJc8bQ7pR5nXHDZVQd1Zk4/rZAVnul5ctTx4L/y5hsz0otPz6MhY18x0F3CxGS230B25leZD8JvnaKfW6ysVZjiFvcGfVWLf+GntUC+pUZ3GKqY/3tgUf08PnudRh+dQl4pNGfLSjaWHKYXzg1RjAb2uqF/ee4SzkI/RJ4ctR6V+Lj27LfX5VNWHXu54EWW76xzs8Ay/JUaWWfP9nKIzn6GfZuZmwpYuEQU3Bzza7Nma1u1bR72W1nFKNavEZxno0Ml+CZj/WnEvprfSZ7P+Avk+fJc6CCnCmY7jHu31dI3rN9tRt21VfOi9DvHoZQMpYn1D3a583Zv202dTMZQY1b8yHx+EMzs/ebTTCw2op82nc3fdpgATJT6HjmzjTu6vCxzxnfAUzmv021TvL742/cWM8AXhzMxhjzZ6syF1nZCabdYeqohwJt2Pijx2pYvnf3s0ygn6buaPUXyJBeFMz06P9qkeJvMbUl+bcB5FOLtzPVbueAnlHfUcdRJNyc2ahM3+kva1cYQzHavFvZGpnjDfNqjONuH8HeHszOzYGodO8cqIuLRI/NY6N9KPrQxI+6kzdR9ZnvgbhNOfBZ6zoWMNqzfCmYH4zn6ZJ3ceeTTQrfRlKxcS9jrY4W8QTn/GPdrkkwbWG+HMwNlYmWXG9/Q5Eohwdmdrwla3uvwdwunHXvFbPlqDcCKcSis+3+2S6+7jVLyF/tx1qeOdtIcsW4xwZkZPqvn4GF9vaP0Rzgxclmmfv7IDmPrsXH5Ln/aaUtquWkA43Zz3HG02tT0inDXCdWpKN49m0adnMCIzTwcJwpmZ5eK3UXm7wTZAOBsknM/p0zNYlmjkPgcVEE47o56jzSYvGyGcNWKHEJszLQ8SNlrr8RuE0z7a9BHNNw23A8JZI1y7mLvQyTaSsQR8A7AgnN35zVM4zzbcDghnjfhF7JHvuYPoK3qaJb4O91j8138Rzs7owQ9XfM1WWt8lD90s0lNwGhDnqclvyiT9Z3Wmv24EWmdYAxW1BcJZI2yRp0fRyv/QY6cvpD1q1vIUv0c4s814ukUp0w/6EbHfl24bEOjFhBsQToQzK88tdd8g0OJcwjY/pPw9wtmZ65I+Spf217cS5n6tB1Id9yaEsybMs9T7MVr5H5skv0sMwtl5mj7lKXB6Ll29GR5J+MsJv0g1og8hnDXBtqM+jF7+nwWJ0Y1G51+McAbBdad4MlDxhBR7u+sfCCfC6cNl6X5DIExzNdAHBeGcya85Roi3zXKJbhjFN3t0s27QvCe9MyvtLa+9XNdvlHB+bPA0qduLWiOg7EnY5XKOvBDOmdzIIJp6LPObDDOrVynKOIFw5hfO9w1ttPu61PeSgJjO+VHCXWOCcM4kzY2rulySZ7NyoMPswZbW9cAe7+smnL+L/WL7JtLpnnWN7sNd6tPclfSngxBOf+alEDFtl0OByr3oWeZzKT9Gw5O6CecF6a8QVuukRleQ9oBjEv56ZoSznTQbQ9sL/ih2Sz+UbBPb0kUlb/G0OYFfbGCjfSDNvF41BOrTF3eReRJo5IFwtuMTzrDlZ1nEMsykR9mvS7bJFcuzjFXxJT60PPC+hjXYTtGQ1GeTC9mmbfBU2i8DWx4ob4SznRFP4Syq//3iWf6mEm2yX2q0ZKi7y7Y4gEMNaqwDMtM9Qxekl6KZ/+dMgVM1hLOd057Ctaig8n0vKixzs3SF2F2wZlfpBe4reZpQJWHQl8ENltNskGID5iKc7fhs0hTtQ+1zKVzZXjWPLc+yp0ov0LaT1SRR6bQhtB+9/D/J62j13pvFgctAONML552Cn2G356i3zFnnNqnBzZ6nLA95ssHC0LT65SUZfXxHAWUgnOmFs2iPlkWewrmzQssYp3v50uZK92txJxo4EktOSS4KtEju7hYV8R7hrJ5wSocBRVUGUQele5zSC1JynFx1K9E1zU7nV9UFRZ1MBxvWQH9O1PMqWvkfg9J+Ha22i/kIZymcq4hwXvN4jis9bJ9nuwiottURKdhJXyN3a0CBNzJzc+SOUfcFDWycyfWSG2hlG3ekvGN2CGc7Pu5I4yU8x1lJFwu0F6ibnK7HjsnM8+z/GG1bXZRy/xillzIzqrQ+zB5pnh/jdwkj6y7xbIEWhxNt4VTB5SGc7ezyEKybJTzHvoo8hw2dBWk8jbsy04XqhdG2wTJeWKdIKTocPtOQqbr6ZcZjSN4X7g5KK2RVTVsbYv+tHnUtYxd5h1RXOJfI9D1JnYI9v5IeXKSoo8tu59Prvjm0KPFh0FNR8wQQzuq1U1ddywjp6CPgvRDOA2LfHOrpDNnmjnSiho1xgbT7peo/E+0I4awqrvPiX0p4hs0eNi97b+CE5VlOVeXl2Tz1N9WoEeqo8kFi7WORAMJZXf70qO/8gp9hk8czlOmJskFqcg+Y7XrShzVpgHMSjVB90wYFEM5q47OjXfTgxUc4y/R7tgUc2l2ll1f3IB+zpD2On7pcfSOAcFafYY/6Fi0WPlP1IyXZY5nUKMiHS+WrHlYuHktUI2UvF6ijUPcjPtcDFx0n1mdzaHtJ9tgjNQs4ZAtkfLnCDS9+bE1PwKxCnxDOhtnlXsHl+wRULmuv4LJU8/bNrtiuzhivaIOLh4hTF6rvSypX1073Svn3sSCczcTlgD5V8BT1kKP8FyXaYlxqdnVG3S5ri7sr6Omn9SWW3bop8Du0EOEMgAbXdrklFbmue8lR9rkSbWHz8OF64JwcSXyNN5dYdmta8xQdRDgDcl56t6vturjt+xLtULvrgW3C+bFCz5kMjLC9xLJ1x68VSegwOohwBmSFwzba7opYGpol9s2pZyXbYaJJwjlRkWdMnqkt06crfoxTG9oCAYQzLDcc9ini2oiN0puL4hDOktA1nriv6YESy14l7Wffs15TqqH7/jT2nDL/q/+uF6L1QwCSXglnXey+ymGfIk7N2GKCvuiBDRDOwF/Fz7HnOVpweTp9Uad/jbwyLjMPB6Q9yaGj1UeOTqFO+xsQzuCzhLrZ3RUVfjhgWXra7qOlrM09qD/CGYi1DmOWnV5nqMOfnnlP9aixNlU462h3Fft3lmd9FXCUfFiqcSUwwlnA1OWDVOu4388p67AmZf5a3yUIZ27qbPftjmcNISC6Rv+2S/7qMTKAcNZTOIccX95epaUp6zGSoYyLCGdu6m73k45nzbvGP9ol37c9/oAgnDlYIjPvRqpC+jNDXQ5mKGdKmrlZVKZwNsHuFxzP+0PGfI9bRLPXcR4QzhxrPK+kmlF5soTp35WxrG0IZy6aYvdTjudVDw/f8IlzpfsJwWcZZlMIZ0WEc6FZX6miaGZ1QNY6fcpQ3j6EM3dbaordd4p9rX/SiMqmLm1UhVU3gl5bligGKlJXhDMl+sIfSXVjQOY5r6uO+l9SlncM4cxNk+yuM7HzHvXR/657A7dk+oJCmxDptTLrK1ZPhDMlcyosmpq+zVm/lWbN6oW4AzpoGkE4g9A0uy810/esewC6jqu+yRsrWj+EE1KNtpPxUHdiFuzuQKNz6SbYFZneuNTp/GfzgZg0SxW6dnk9Sqdl2s1pdsXrhHBCKpL3PhHFHrv3IwgnpCK+e/oP5sDuCCfCCW7i1xqfxhzYHeFEOMHOamnfFV2KSbA7wolwgp14BO5zmAO7I5wd049VfOD9CGdPOCrtVxsTIBm7I5yd0/4qPrDtPuNJ3mchbJN8cT4BuzcN2zUee+rQmJKJq3DDskXagzMfxyTYvc+ZLTWM37DU8dCrea/B0PPQ8aNzrK9hd5g+nWfToKE6ri/s4b3mRkftvyXs+gtmwe7wf3Zb9OdzlR98VOzhqyA7eiLlsbRvuO3GLNgd/mOsrvqzWezBARbybjNzJGZLDXaxBJNgd/iP+WLfGBquegWeWR6ekxX5potXpbpRabA79JLTFt15WYcKuC652s47BoCAbHVoTm2uzd7rmLIf4F0DQAAOOKbotdMadQp+banQvSit470DQAbWGQ2x3R9f24MJuj6031SwW8h+Db+v1w2soi0AgIWVRiueSPdrPzR+wD5p0IGbeTK9vvmTTLst3TAj0o/yNeo0AEA3Jo1WfDQjStUQjV6vwTv0VNBcTAQAAAAAAAAAAAAAAAAAAAAAAAAAAAAAAAAAAAAAAAAAAAAAAAAAAAAAAAAAAAAAAAAAAAAAAAAAAAAAAAAAAAAAAAAAAAAAAAAAAAAAAAAAAAAAAAAAAAAAAAAAAAAAAAAAAAAAAAAAAAAAAAAAAAAAAAAAAAAAAAAAAAAAAAAAAAAAAAAAAAAAAAAAAAAAAAAAAAAAAAAAAAAAAAAAAAAAAAAAAAAAAAAAAAAAAAAAAAAAAAAAAAAAAAAAAAAAAAAAAAAAAAAAAAAAAAAAAABQHIswAQBAZ2ZFaXWUdkbpTJSuR+lTlP6N0mbM07fcMW0gngD6ioEobYzScJT2R+miEciXUfrSoYO00kJM15cc7tIeAPqCAw5htKWnmK8vWRGlzwgnhGBNlG6bBqXphpneVp1tUXocpQ9RmkwpnL/z2vsOXbZ5YmkTAN4Md2lEOpLbVbO6zImJqUs4h3n1fcevjjYB4MWCKE1YGtKkmdrUjVWODqIfhXm8/r5ircfHFMCLQx6N6VIN6zXXUadHvPq+Qj+SrxFOCMUVj8b0vob1GnDU6TSvvq+4JH7r3gBejDW0QW101Gcbr75vGBb/DUMAL37zaEz/NGwJQtc3Z/Pq+4JFZsaEcEJQNns0pjM1rNdVS33u89r7hpsyc9kJ4YQgPHSMNut4usbmKfALr7wvOCgzNzlvIpwQcjpzr0Mj+itKS2tYnzWOzsH59OYzJO2ng17J9M46wgnBUT+3EZk+672hxvX4ydIxpmT69Ag0F32/j6R9TXttl6k7wglguGvpGH9insZzQrovzSCcAB2YJ/agHz9jokaTXKb5KzHDQDgBOrDD0TG+x0SNRQ89vIy9a425ujzxNwgnQAdsJ0Q+YZ5GcyHxvg92+BuEE6ADbyydYgzzNJatiXd9q8vfIZwACVY4OsUIJmok6k73Lvae9Z8XI5wAfhx1dIolmKiRjIt/nFWEEyDBbUuHeIF5GsmIpAuBiHACxNCgHVOWDvEbJmocy6T9aK3G23QFp0Y4AWK4Qodtx0SN40HiHa/1+A3C6WDQdCZ1eL5qvkZ7UuahXy+9RfFalD6aEY2ef30m0xGD8p7jVsdcvdNHd3v/lulrKrSMlyb/wZJt9aN5lucyHc+yFywyNrks0/def4zZRUcXd807XZD43e9iP2ZJGLlmcVyyBW5BOGPio07Nu2Xaj0uP1H3qYhRfodNrF05Y8mmlz5Ltwi99Zt3IeOvIX29uXBdYlNRtQ9eFLlls9aWDMBX9DkeMKPpe9as7p6tieby0/O0ddKZRrE60k8fiH3+gL4Vzvun4KjqjMn0vtm9He+lZxnrxu5skfpnZyhR10OnEixT5q3imDeumgnI+Sn/I9I7jc0l3de7Dkt6nfqCOdfmA6FG5I6aTtDqFuhudS6xp6a2WQ476/IjWNIY5if6jg5flKX7fl8KZ9t7stJsDxzPmfdHz+U9kzD9t/Mi9OexUVrzKfdLZWf2Rxyg7vp6pkZwOOurzHXrTGM4l3u0PKX/fl8J5zqxl/W6m5dekPeZenjtmLuUQmr89vpLXcuT/JMPUd54ZoWvQgy1GTP/0LK/IkHK6XHKvy7LHwRT5nDG/uyYz/fiSI3ZoBpsS7/Z2hjxY4zQsMGscNmPYNgdmdzDmVTNlVwFabNbIXPnbpqPJ3+tu4E5T9oCZUrvWUkNx16OsouJVqnh3WlN9I+3rlT4Mmt9OiN0NaayHHbvJ6XoP+nl8See9dD8dhHCmmPbZjHHT8tvxxMix0zRxWUZhmy3tTtkTRjw6NYqswpyWy46yihCa2WY5o9toPav3wEuPDr4H4WyEcCbvkBrOmA/CGeOQwxhHuvwuPtK7I/adZFv+f3X5zai0h+4fyph/yHvNrzvKOhD43ejG1n3pvjO+LEfeNz06+CDCWXvh3JMo+3KBbaavuOIwRqdd75OJUdYsR+e35d/pRcY3gh6JfWd8jiP/8YC2ct3y903AslS0nltG6Xk3bVyd4FmP1+AQzvxoe/wo6U4HIZye3JN0Gze7Y//9D4/8XadS9iX+fltiPdP1otc68j8ZyE7LJYzLlq9o2ty6dgUo47ajPucQztoLZ3JNfm3O/BBOwyyxbw4kD/2vlq878dc8y3C5EQ0lvpAfzP//VPwcyfc78l8fyFZHJL/Llg+LHOuPoQTtg+TzpEA4qy2cxyS8mxzCGRNCmyHii8gLzAj0XzNK9T2GZ1sXfJ0Q8dYd5bpT7LvrNybl7HK7vANCnOeeZ9Z8u5XxVMIdf7T59fbimCXCGY5vEwOiJ4H6AcLZZeE4eXRwbuxvx2NT0jSncT55jmhPZVy/m5Did7nniv2UVSihueEoY2Wg+gw4OgC3WdaXOeYDGz+dtzxQ3ginweYDeTf2d63TJRMpX8JKzxHtOsnmArNGytnl3lGC0PzsKCPkDZNbHWUdQ39qyxnJdzoI4fTgubjPKA/F1jXT+n/tc4yg5pjRzyvxC6SaxHXMM9Qu96WChWaDI/8XgafOrnXh1ehPLUm2o9uB80c4ZfpIoeuM8qzYmluWTQnb+uMN8zfnY+IwN2X+tnXHkLvcrkhMq3LkrWvH/zjy31riTOM9+lNL4nsQreOyiwOXgXA6pp/vEiO6rJsStlsTdTTa2hD4Iun9El1Ry88HspNrOeBdzvwvOvK/W8C7t0WYGkWDaslo4j3uKKAMhFPswWvVKX6FEaa0od9afOOYpg/GpujHM+TvWqcbDmQnlzvVlRx5rxP3Dmzo6ESLHeXtRoNqx86AbRLhdPBU7A7WrSl61vW7vY5peivE1aOM+Z8Vu0fAnEB2euRoLHmc0Z9I+bvbrvXNhehQrRiUdp9cdfGbj3AWw3yH6LSOVOYJyjtqKaMlenlcJZ6UML11BRDJE+19j8dos4gQdTaXp8foUO1IrvOvK7CsvhfOXWI/ZjlhRCGP3+BbyzS9dTImq4vNIiknavluyRagxAdXJPsnBbz3AbGvC59Gh2rF4cT7O1VweX0vnD6Bh8/kyH+5R/46pcjqYrPLkfeaQHYak2KivQ972OdQD6bpm9CiWuET4aqKaWtdDf63uO/qmV9gB9W0M0f+f0jxUcvVFct14VzWqfQ9cccQLWKd6oH0JggzIJy1F84VHhX7KWcZVx35P82Zv82vMtQxy41STLT3IQ/7jxfw3l1xCa6jQwgnwum/LtJpxDYvZxkTUlxADJfwh4pafsZRzrWM+fpcOldE5HXXFSOH0CGEE+HMbuy84ae+F/fxwTz8IOVELX8mxZyDd93xVMS97EvFfRX0ih63S6IjIZyVxXXaRjtX3vPdPxU8srGFqQu1E73E4+VnsdNij3yLcAlybQa+qkDbRDgRzsqyXbJfzObLHce64Nwcec8S+5XGoYL8uu4az3oOfqdHo7oU+J2v8BhtXkQ4G31ZW1mz1cZywVHxvOdbZzs6ad4Out7x/FsC2WncUc7vGfM914P1TZ9RyTDCiXAinN2x7UZ/kPzuKC7/xLzXWJwUuwtPCHca13JGHqG57tGpQvpS7vAoL+TxVIQT4Wwc3xU0iopjCxzyd4D87xe8zCBm1OrysczquP/Co1OFOiu+QNzh8FrXoAjCiXAinJ1xRRgPcamZ7ZKxsznzHnAsAxwJZKezDjvdyZH3J49OFcoJ/Zp8XVe2lXcC4UQ4Ec7uPLRU+E2A/F3HLPNeTepaBnCdq9cPh89Jn78k3zl43TEc6vLfpjw6VQgOydez9E9L+GBCf9B3wrlQir9D23Z97rsA+duWAd46ftu6wuODYz3PdSmb61oJFcyP0t29x5V3iMa3wQj0lLhPC/mcftIPztWKrIMCwlkqrig/GwOUcVuKdbGxOaT/YfnduthIzxU7c5vDTjaB1tNWrTucugUDdk2b8zrwr5SvsRmPizvY8w1HfiPm7+6jGdCPwmmL8hPijhnXTnRedxeX43i3UzxLzWjX1xXqpGT3d7wl7qOYrsDFeVzCvo3VtSV0RyX7JXObY6P0b9AM6DfhdEX5CTEatK0/hrhz3OU43mntckFsBPiX+DneX5NsbkgXY0sStl3xUQ/hzBLgY735ALaeYdDjg2mbaayNtZnt6AX0o3C6ovxsC1CG7cKxENc/nHfUIbn+piHZHsaEZIlnOa8d5Qx0+E18F97lg3lA/HZd09wzpKPK1trpF2nf7HngKKfTB211bLp/Cq2AfhVOm3vNpIRxf3mTcTroy90UL0yn9a1AGjpqShPUeDJFObMSH4xfPZccfDaI1J7LHHmtkpmeEslTR64oVcl3vy4mmmPoBPSzcNqcrq8GyH+lFHfneAvXpsoKM+o8IF/X+XSJYHPKclyitis2NX6ccVR92XPUqaJ3QtqjFumu/f4uH5JOfqwu96dTRjx1hP5j7MNxR/LFFACEs9a4guaGOBd9TIrdePIRtE4j6SwRWCYkvTPzE0kXrX1JxnKybI59yZDX7S5LEgB9I5y2oMWh4j7aptGhpnvvUnR8FeusV1qMpxQZHc0vylDOTgkjmO8do+qPKfO7IvhrAsJp9a0McYWu6xjkSKB6+E5vdc0vj+vM3hQicz+jaLbYLe41VZcP5mAgu+la8EF0ARBOd4i3EJs2rpFTKP+/Icf0Vjc0dHc5xEbXLXGftvk5UFkrxb3x1emDtyGF3T448tPDA0vRBEA4m4mKzHUjoDpS01M818yoNvT0Uq/neGBEctKUecuI88IC6qYuQL+YhvnRlDlpRoK6hjpqRoRZBG65mYJPJOryI4IJ0M7/AE7+epRIccTOAAABFHRFWHRNYXRoTUwAPG1hdGggeG1sbnM9Imh0dHA6Ly93d3cudzMub3JnLzE5OTgvTWF0aC9NYXRoTUwiPjxtc3R5bGUgbWF0aHNpemU9IjE2cHgiPjxtZmVuY2VkIGNsb3NlPSJ9IiBvcGVuPSJ7Ij48bXJvdz48bW4+MjwvbW4+PG1vPiw8L21vPjxtbj40PC9tbj48bW8+LDwvbW8+PG1uPjY8L21uPjwvbXJvdz48L21mZW5jZWQ+PG1zcGFjZSBsaW5lYnJlYWs9Im5ld2xpbmUiLz48bWk+bTwvbWk+PG1pPmk8L21pPjxtaT5kPC9taT48bW8+PTwvbW8+PG1uPjQ8L21uPjwvbXN0eWxlPjwvbWF0aD4pJBZvAAAAAElFTkSuQmCC\&quot;,\&quot;slideId\&quot;:257,\&quot;accessibleText\&quot;:\&quot;左大括号 2 逗号 4 逗号 6 右大括号\\nm i d 等于 4\&quot;,\&quot;imageHeight\&quot;:25.72972972972973},{\&quot;mathml\&quot;:\&quot;&lt;math xmlns=\\\&quot;http://www.w3.org/1998/Math/MathML\\\&quot; style=\\\&quot;font-family:stix;font-size:16px;\\\&quot;&gt;&lt;mfenced open=\\\&quot;{\\\&quot; close=\\\&quot;}\\\&quot;&gt;&lt;mrow&gt;&lt;mn&gt;10&lt;/mn&gt;&lt;mo&gt;,&lt;/mo&gt;&lt;mn&gt;12&lt;/mn&gt;&lt;mo&gt;,&lt;/mo&gt;&lt;mn&gt;14&lt;/mn&gt;&lt;/mrow&gt;&lt;/mfenced&gt;&lt;mo&gt;&amp;#xA0;&lt;/mo&gt;&lt;mi&gt;m&lt;/mi&gt;&lt;mi&gt;i&lt;/mi&gt;&lt;mi&gt;d&lt;/mi&gt;&lt;mo&gt;=&lt;/mo&gt;&lt;mn&gt;12&lt;/mn&gt;&lt;/math&gt;\&quot;,\&quot;base64Image\&quot;:\&quot;iVBORw0KGgoAAAANSUhEUgAAA1kAAABYCAYAAAAHtT0LAAAACXBIWXMAAA7EAAAOxAGVKw4bAAAABGJhU0UAAABFxpIngQAAHU5JREFUeNrtXQGEV8v3P9ZKkkiS5ImstZJE8qxkLUmysiJZK8myVpIkVp4kiZUkySNZyZMlebKeJ1ZWkkSy8mTFSpJkSfKslaX/Pf/vfH/dve/7nTP33pn7nbn382H83u+9/c7MPffcc85n5swZIgAAAAAAAADIj/UQAQAAWbA2apeidguiAKA/APTHGh5H7UeiAQDgL9qitiNqh6N2NWp/Ru1f9e3ug3jgk4DiX0Z/1C5HbSJqf0fts/ooF6O25PHc10TtQsyAfPNc1lujdipq96L2MmpflYy/R21ByZ0N4pWo7VXGEoD+7IzpzXTUvih9+a70h+c/p3TnqvqeV+D1Qn9y4lQDglUkyVqK6fd81B4pHzUWtUOElXmgulgVtV5l64eidlvZ/7fqu/nRpK2D6OCTENO4B092OGpPNR/jTNTORq3Lw/mvjtp5RVLic/7mqdKPRm1WI+tmbV6R342wHZXTn01Ruxi1Dxn05ocyVmygevC6K21/sqJLOb1Wkqwu5YNmNHr+ImonsKgAVATDAonStdcQH3wSYhr32C885JOo7fZ49eY3xXobzd23IGe0gdLHG/+3Kartai1q/m5BfUDY2Sq//qxRKzffMxqiRu0Z1dJHgGrZn6xoE4hNK9CtfFOzObFPQyoUYIpdVNsZXVBtMhAb2Re1V8oGLab0Azfx2uGTENO4xUmBJQ55qkgrqbaiOS8I3pcgp1MTpHxSz7Khwe+2K2VsZjzZuG6BXSmt/vTkWOWRGq9+XoAqVML+5MVl4TlbiSHBWR+HugIC+jU28khgz7IiRrwkH9CPVw+fhJjGHXqFCR/w1ICcUcTEROg+BDn71TwazY9Xy9Ya9MFE6kWTPnjFYg9sTOn05zhlTwNJ0yaVgQbKaX/yotvgOX2wsbr57YbqAk2wVuOfufECZ1eAz7XdICBdjdcPn4SYxg04/eOtZpJXPFOk9qidTqFIvgQ5RzRKdTfDSsUjap4+2At7Uxr9OVGAIYq3R0pGQLnsT15wEPYuAJLFGNPM7w1UGMhha8cDfK6VwjO9wKuHT0JM4w6HSJ8muMYTRWIyyCmNWbcXWxnk9JP+nFvWoOe15ll3wvYErz8HCzZGWUk/9Kf8JGvc8Dl9IYS6MykHoM5AA9wls4JToWGV8ExX8OrhkxDTuMN9zcQmPFGkkai9p59b21z5kMuS8hmlZ54HOZxi06wSF5ei3JSj7y5qfgbhI6GMccj600HNU1d45/myIu8baHnRE04Z2KoWT26Q2e4Dzq+U1/64XiTy9Z6sCc/9GuAfJgLTcVNIx0H68OrhkxDTuINuxW/QA4V6o+bCVfZONSEO4+RnkMNz1W3hjloY4xLpt0mrjlD1p9G5u3+odkdaWvAB0+cpDRKf78O9KWHbH1s2bJ7CI1kDmjn+C7UGGuCGgX5/CPC5dOlZHKAjPRw+CTGNI3QKk/KhDOIFxWJ12OBpkPOXZj5MvmwcyOPUGF0p+OGKG6QQ9Wekwfg3KH+Zfu53IYVRugp/FrT9cWHDJMLlC7YJ89wM1QYS2FdSm6jLVnqK1w6fhJjGHaQ0kJDuXnrjWZAzIMzHZnnJMcKORFn0Z1WDQPaSxf67qfm9GY2KqKDqVJj2x4VjHBcWjnwiWe2EFCkgPXSr4x8C9aW6iomX8MrhkxDTuMNRYTIh4aFHQc5K0h9G5C36TRbH2yw8+y3Ym2D05xy5Pz/SS+blU4egGsHZHxvooOUrhHPKOYVCshi6O7MGoLJAA3DqVaOLrV9SmLufu4TvFZd0wychpnGI4RIFBX96FOScE+by2MGYTwRS1wmb473+tCXI+TuHqy4XDA3SA6hGcPbHhh6+SNiPbvXfQiJZuhV8FHYBdOhWOsIBWU/Az/Eb6atHt+FVwychpnGHEyBZ1sFpKp+FuYw4GPekMOZt2Bzv9SdZ3tTlKiNX7HlP5S89DpKV31nFUzvKQrLOQGWBCmBa8w1MQTzwSYhpQLJCC3KOG7zkTQ7G7RDG5FWrDbA7XutPfA4PCxjvjOHKzwqoR2VIVjK9iNOk2kpIsm5CZYGSg3cMdClU5yEi+CTENCBZoQU5T4V5zDkcW2LxMKr+6k87/TxDwo6xq4BnXk9mecy9UI9KkCw+oPyWlpc6T6YZg2QBQBg4JHyrv0JE8EmIaUCyQgpyfqHW3jx9Txj7LeyOt/rTT625nfyFgc4egHpUgmTdIjmtGSQLAMKA7q4k3BUHn4SYBiQruCDnpMHLPeZw/GGD8XfB9nipP9diY3UV+NzjBJIFklV7x/H5/t3k70CyACAMfNTo/wTEA5+EmAYkK7QgZ9Lg5e52OH6vwfi4F8NP/alXh3xU8HObEPP9UI9SkyxOsYgX6+F/3gCSBQDBokv4TlFdEz4JMQ1IVlAKxYfDF4U5LJHbkqkrDJTrJWyPl/pzh2rn9Yq+t+Swgc5sg3qUmmQl71Pp1/wtSBYA+A+pAMAmiAg+CTENSFZICtVt8GI/FiCHrwZEbzXsT6mC5Dzob/HCAPSntUhWQx0X/h4kCwD8xyON7s9CPPBJiGlAskJTqBMGJGuyADn8ZTCPg7A/MEiGBukNVKO0+rMlQURMLooEyQIAvxGv6tao3YCI4JMQ04BkhaZQUmW/oiqs/EE4lwWDZI5DHugs9Kc1eJaYY7eFRRyQLADwO8jEIit8EmIakKzgFOq5Abm5UIAcxgzm8SfsDwySwlHhuY9ANUqpP+cyLryAZIWHjSrw5nsS71Ntx3IwZR+8w8kHyh9QLSWdd0oWovZP1K5GbXPOObYpW8NV7/i+x0U1xlvV/8aCZTWq5sKr3q26J3C9kgmfbXms5F6XC+v2tHqnaxO/u6nRe/5tO8w1fBJiGpCs0BRKKnrxI4Njc6Fg3D7A/sAgKVwSHPJKqEbp9GcHLb+w8RWZ56iDZPkLfod8wewA1e48m6LafUiNnt+UFPH3f0HTT70tkL5gim7OXKThk9D/F7JbmZcJDJdx5jOJ4xpZLTUgMa7f4XFFoEwuVa1XA90e6+Ot5m8fw1TDJyGmAckKTaFWGRrDIrbpDxnMA8UMYJDqmNA88z2oRen0hyuQziaC484UvwfJ8gNrFEk4o77T1ymCctNL6fdQbdfrh2HjhcatKZ6hO6GLUmOitS6lnJh8/E61NHquovmGzBZE6+15Qe+TA7+zTcgmVwQ+rRZH6n6bS7Rfp+XnKfnb7hCeZxSmGj4JMQ1IVmgK1WNosIuozX/AcC5dsEEwSCroaPbMPVCL0unP9cS8Tqb8PUiWH0hDFLIUPjiXse/bhvO/kLH/tOeJj+aQU1Hnl49R44uDX5C8exc/fzUUtRHheXbCVMMnIaYByQpNoaSDpvW2pwA5+ET4oD9+Y7XmeV9BJUqnP3sTc8pySSRIlj9k+aZqnBrIZ6UWDG1/n9D3eA5S8l7oe4Waa9b+Z1LKqU3ZOd7526X8HhOvKcPxXAZlnLL5hBqnXo6k6Oeq+h3L9SHpdwIB+CTENCBZwSnUoKHBLuJ+qjWGczkMG1R5g6RLLe2HSpRKf/hcSTwVaT5qG0CySoW1KpDQvR9d4YP2Bu+XC2XsUWSF9eWxQf/NsLLB758pX8Rjc9q9VB13waK8pg3GcpVWz0Sv0Rkw3tHanrKvjTEboyvdPtHCBZ0yN18LiSGm8SCmAcmygyHDj3FFAXJYaTiXY4iLK2+Q7jR51hdQh9Lpz31LDgcky28cE97PX5rfxndBeEeqUaralowkiEnUo8T3cLQJUcxK4mzZP5ekhOVwm5rvAmatoviW/Ci8BZIFn4SYxpBkfUWQY4xrhh9jEcUmVpA/uebQH3/RrglCd0EdSqU/yZ32Ozn6AsnyGyeE93O6ye/iO0iPSV9RT9f/yya/id8jOUe1Ag1Z+p8v8JsdtvxuuGjHU2peIXCLw+/yBxVXBh8kCz4JMY2BQZ4PTMCtVKjbhh9jUTCZy++IiyttkJqteI9DFUqlP7+oBbN4FbI8acshkaz5CpKsu8L7aVT97yIt371pE4iCrv9GBD5e5OIF6SsESouEDwvSjx/q27EFJjjNDuTz7l/eghTSd/lPwXoIkgWfhJiG9JfWhZYyBJKVjmTdJqDKBqnR5dmfKX2JZMBv/UmeO+l2HMz5hJkKkqwnlK4oxUDsv/9h0L9U5CmZht5Hy89fSQS/W+j/oiU5dZKdMvemBEtXCt/G5aiPhOe5DpIFkoWYpnjcClBxQLJAsmCQ8mE3Zas6BoSlP2fJfopwSCRrUjPPWyXUQd6B0hU+SK7o8r1L9YqEDwzHkEqvx9MAeSfoi/r3fI+XyaW+0vlmWxV6T1P+MvcmWE/681K2yM8XyldREiQLJAsxjQNMlCgIB8kCyYJBMsOzigSdVdafbYmAe4bsnAkNiWTpUucmSqiDO4R3Ey92woTnvfr3vPvVbkHP3yUIX31lmSvmmVay1MUkNqv9SVUSD1oYg3ftXmrGeJ1C7hJ096Z9tzgOSBZIFmKaFHhO5ak+10qFugWShSA5EDRK9+GyzyugAqXRnxUqgKuPzQFYp6W+QyJZul2RMlbQ1F0lskS1yrN11CsJ8i5LmnSaf8lsp2yMsp03+lYAMV6p5OGalEwKY2y19DyrhG9yCuYZPgkxTfFoFwxNBxTKGDcDJFk3YYMqZ5DYGSfPBvDh7814/aXSn6uJsU9a7DskktUlkI72kumg7o6p6djfjcR0Mg353kpmO2Xx1J00ZcN3UTHV/g4VQErOC2Oct/jeDwhjnYV5hk9CTFM8dPdpPINCpcJwgCTrAmxQ5QzS1QaBZi9efan0pycx7iPL/YdEshi6y3kHS6aDbzTPOqr+hhdPFyjbXWm6mIF3ZlaooGeOslX1OkfFVPsbd0xKeoT+Zy0TfOkc2w6YZ/gkxDTFQ1d5qRcKlQpHDYlNEduXpvdk4TLiahmkRgdDh/DaS6U/8XM23Pgw/AbLY4RGsvo0c50pkf6tEd4Lp+zxeab6GaEsBRd056Um1d/8HiMSK1P2rzsnZbPa3ydBVttzfoMfhP4PWH73uh3MeQLgkxDTFI4xcl8itUoKJaUf1NuqAuSwynAuh2GDKmOQksF3yN859Kc57iXGPORgjNBIFuOKZr5XSqJ/Oh/0Wf1Nfacoa8GFj6RftKsXO1ii9Pc+8Xx0lRFt3esopSR+ztm/VARr2sG7n9WMdw+mGT4JMU1x4JWlcY3Ah6BQmbDfkNh0FiCH9YZz2Q8bVBmD9JBQ9KTs+nM4Md5dR+OESLIYfA6pWdGGW5R+18U36M4Fsy50KRLDRVCyFFz4hfSpgnwXVD1N8FyG/qVzRf2W5CSVoM/z3ew28Ls7Lb/3DcJ4AzDN8EmIadyjTa00vWtiIG8qIwmFys6qTYjNvgLk0Gs4ly2wQZUwSMkD2PfxqkunP2y74/fksJ1fA5LVUE7XmpAtltlxslcivGi8Jv1lt/U0waznjXQp8ZwqeJ3yVW28RvoiJbZS7V8I+pvnYuAZKr7Kn3QeC5fLwychpnEIPvB4mf67zc9Gi/OfR8jsgkAolIwlA2JTxMVofQbzWAo4mIBByq4Lk3jNpdSf5FmW3Q7HCplk1cEBO6/wT9B/S4Z/UD4zpGIBawRbf1H98/McY9zTjFEnSHmuCtARFFspdtJi6FKOeGjQwO/2OHj3ujLxr2CW4ZMQ07gFr9xxVaHkjeMLysEMUnnux2m1Qv1jYGSPFCCHwwbzeA/7U3qDtDMRQHKVuXa85tLpz6nEOGOOn7MMJItJyQkVvCcXx2aVzwwps+OIYOu/qefMcy9Ts2IR32PxRday5FKK+6glOQ0I47zM0fes0LeLIiurSH+OrSznDQHENEHENGyI5xoImlMnrhLSBfNiwoDcnChADkMG83gA+1Nqg7Q5ERQ9pfDPnEB/spEeX9uBFryjTVG70SQwnaNiFsFcYNxA3ldz9N9p0P+7HAHPEaHvXQX56EsZ++1vke+XfP1emGX4JMQ0xYJ3rW4RCl+4gHSgtqjDebcN5oHKcuU1SOsTiymcIrQarxckq+Iki+8y1BW+CDmj470gaz6vl+eMnsnCXZ5qtX8Ic7eBNs37z5vO90To9zu5OSP5TDPmAuFIAHwSYpqWQVfC/QIUKhNMzkJNeCCHos6GQX+KB58niJ9t4H/GwWeQrKqTLN0C2FjgetdlIOvfco5xX+j/dc7+PxXgM6WCUFlJSYeB/B86eO87hDH/hEmGT0JM01q8onJtM7daoVYbGNsiDqK+JPlw7yrYn9IZJNa/+MrmrFoBAkCyqkyyeqjchQFOkbyLlXfV95swxkGHJHHQkpyukpsUepMMlkEH7/0Pav3RBAA+CTGNBrqSrM+hUJnwWpjDYgFzWPSA6MEgFQtOdZqi5YfdN+KVgmSBZP2/LyvzHULS+7+Us/9fhf5nc/Z/Uujflh2TClMNZ+z3FbmrWNgMm0muZtzVYr3cG6hdytJ83TVETNNitAsfageCnNS4ZvBBuryfaovB+KGnx8AgLQenuMTL+PJ1Db/gdYJkgWRp7eEShV9tk+f/XXjGvLbgN3K7Y6L7bmxV5NtkoI9Z5LSBWpO9IhU6mfNAN0GyENMgphFW+Y4hyEmNHoMP8pDD8U3Kt3cjHi6VQYpXzPpM2e+pAaqpP7ZJnU/Q3V30rATv4qDwLv6yMMZj0p9jylPhq0310az/65bkNCLI6a1Dfztu+Z13kbyLddsD3QTJgk9CTEP6kqZ3EORkchrz5K6UroTrwtgfEQuXyiDFK0ny2YvteI3QH5Cs/+GOZp73SvAubpHbBT0p2yVvML9HmP9+S3J6KIxz05G/dXEey2Tnuh8kCyQLMY3/RvphYM/ii0LdEObxxOHYz1tI8BAkF4uribn9WtC4nBd9lFAeGCTLf5KlC65vleBd6KryfbHwjUr3P+3J2f9F0pc9t2FjpJTKPKTEpJKvzSJihwzGY1Lsw3UEIFnwSYhp1ApOsxfwAkFOJuxokRFcTXIawVbEwqUwSPGKVgsWgp00qJdz3gmVAcnynGTpihLcDPw97CQ3uzOm8cF7C/0/Jbepjoz9JN9hlfVs3qxBAG6r3PRagVQXsYgLkgWShZgmJU5oXsA8ghwnzt3Vdv4RYcyniINLYZBOJwKEfQWOXT+D8BrqApIVAMmaLzHJOk9ud5kYbzX9X8vZN18jolsUPG1JTlIxqsc5+pYuN+Zma3X8QSwA1Y3nyz2nIFnwSYhpBJL1FUFOZhwT5nK3Bc9/iIDQDdJxsnc/TVpwpbYvatxTUBeQrABI1rcSkyxdariNs7ed5LaAkpSKKGVdMMnsMRhHujdyVPg9V8FsVmlZSkO09T3U47SXJF8Ts4cAADGNNzHNiRIFBT4pFK9efSB9VSabKYPrBIM/C3sTvEFK5uMXeccPXwA4F1tpWgt1AckCyWoZ1gnvwEZVvtOa/j9b6F+XivhJ+G19EfOL4Ee58qGUQr9D83smV1+peUl0qW8b30OPsrnfST6KsEDyzhmT0/vkx7ktADFN6WMakCx3kMrGjlgc66ww1oCl55lScvyu/pf//0nKV8YX+iPjQMKhDxc49vaYMeI2Af0ByQLJaikGhHfQa2GMR+S2LLnucuA/NL/bTT8XFI8IY/QJctKROT7j/Ebwn1LqXt7LlLfSz5X2c8oP6MaaFPqr7xrg6ABIFmKa/DFN5UjWpGcKxStKM+R+d4kP7b4ndwVM1qs+pNLwPYEbpElPDVJvwpmfKUBvO1QA85D+u1q7F/oTlP6AZJWPZOmuXrFxllqqyJf3TLF0iW+zgGsz1XbRTMvHX6Ts90n9rf7mgeZvZgxIVtY0/W2xZ62TojPCWGc1/e2jn7t/uKy+GkBM4yamqSzJmvVQoXaQPqXguIUxdLtY3yl/RcEpMjv8WfSBxSroT7cQKBbd3kF/gtIfkKzykSwOGHQFF2zsMvWTm2p8dUiX+DZacOF0nvrOEp9NMtn9fkDZClDV7+phkqOrDnjPwK5luQpnD/0s2sJz2GhArnU7mN0xnTlIQFWAmMZNTFNJkiVVKqqXTm/F3T5SbnueEq8bBYXNW6FpV0qF5VWyTQEaIx/1Zzv9TBXxpZ2H/gRnf0CyykWyegX591kY47am/ykL/f8uPEPyvNAa+lno43MKG/FOGGdVg9/EqxFKK9zDhnYtTWnoMzFbskTLC1k8E8ZpRH53xPzIGHhHZYCYxk1MU1mSNWQo0N4Wze8OZc+jbgb+OKbJ7Yrm8QxKeztAg+Sb/nTQz1QRn9pm6E+Q9gckqzwkS1eSfNFS0PSRsqWkmWI6hQ5xamH9SpR/1cKNKRZTjNOWIJeXDfrfQGbFL1ieWwwC0GTFyMEU+tyoXPzuWFA7QUCVgJjGTUxTSZLFB1TnDAU61cJ53tfM61aG/nSpAw8szXkkg9JyOklIhQx8059NQpDTqjYF/Qna/oBklYNk6VKA7lvof6vwfrdbGEMqGNFFtd2s4VhgliWdWCJA9cIZe2j53ZZpvtM7ht8+6+IF9WzxwHOoCelslIUilYwfU0SLd/5GYyTzMZWjuBCAmKbVMU3lSBavJD1JKdib1Lq0nRsCMVpr+MyPCgoejmRU3r5AjJFv+rM+hXEsuh2B/gRvf0CywiZZHYLsBy2MoTvjO2/pOZZSfjNMFg5Yfv/N2owiKWkCSNtnTIYtye2HihVWgXdUBohp3MY0lSBZa1UQxorxL2U/7HZBrYwVfV8El4P9qnFiXKq1UfWfLWrOXzXva9DyXNdllPExj42Qr/rDsn7tqTH6ktEIQ3/8sz8gWeGSrFOkP19h464XXSqfrZSzNGlD7BOzVh59mPK7nFVBYVocJjt2dp70u3VfU/Z3l3AfVhWAmKa4mKaUJIvzij8poSw6Evii6v+TMpiusVEZQCm9YFo1aaVsgtwVDBjIsIJ21iMDFIL+8Mf+wlNjlPdyU+iPf/YHJCtMkqXLYJi20L90WP64pecwTbF7TvnKjR9N8Q0+zUiw4nYuj32YJPlOLVO5caA9QkBZgZimtTFN6UjW3oKFf7TAZ+P87N8pW7oB57XzWa5tBcxzqxpr1vCjPu6RQQpBf1Z4bIx+WNAx6I+f9gckKxy0CwTIxsKEtCNj636lDuHdcHB3xtJK898GfvS8pbG2klzUoxE57kkhN6k6G1/kvJmAMgMxTetjmlKRrCqADTxv03JFI76l+61ajVpUjf95Tv23MfW3bR7NPVmE4zBeKQD9AUCyAA0h+VO9I/ZxvGL+QC2w2E5xO0m18ucLaqxvinwxkVvn4Nm4bPoltSDxNeHH+cwX3681kpEMdVItC+Zb4llGQa4AwD+AZAE2kEzL6IRIAOgPAJIFAAAAgGSBZAHZMRbTmw8QBwD9AUCyAAAAAJAskCwgH+I30V+BOADoDwCSBQAAAIBkgWQB2bGDlpcRRl44AP0BQLIAAAAAkCyQLCAH4tWUrkMcAPQHCIBkjUI8AAAAgEsMgWQBOXAmpi98weRaiASA/gABkKwhiAcAAABwiUHSX0YGAM3Ql9CXvRAJAP0BPMJ3jX8bhHgAAACAIgOdZGuDiIAG2E+1O0fqenIOIgGgP4BHaBd8Wx9EBAAAALjEZsER7YCIgASOUa1AAc7RANAfwFdsE3xbB0QEAAAAuIYubx0pFUAdvKt5I6EflyAWAPoDeIgBjV9bgHgAAACAInBP44wmIB4gQmfUXtHyoigDEAsA/QE8xQT8GgAAANBq7NM4Iz44vA4iqjxOx3Tir6htgkgA6A/gKdaQvuhFP0QEAAAAFIV/NA7pCsRTeXCq1/2o9UIUAPQH8BxXNP7sLcQDAAAAFIldpD8kfBAiAgAAADzHAcGX9UBEAAAAQNE4Svq0wWGICAAAAPAUw6RPE4QPAwAAAFoGvhD0ncZJPYnabogJAAAA8AS7lW9q5rfmCJddAwAAAB6Az08MKae11MRpzUTtbNS2Q1wAAABAwdiqfNBMEx/FvmuaaveytUFcAAAAgG9YTbXzWL9RrdT7JNV2ur5S7a6RRYgIAAAAKBiLygexL5pTvulu1Eaj1he1lRARAAAAkBb/B9PRxn0U67+1AAABCnRFWHRNYXRoTUwAPG1hdGggeG1sbnM9Imh0dHA6Ly93d3cudzMub3JnLzE5OTgvTWF0aC9NYXRoTUwiPjxtc3R5bGUgbWF0aHNpemU9IjE2cHgiPjxtZmVuY2VkIGNsb3NlPSJ9IiBvcGVuPSJ7Ij48bXJvdz48bW4+MTA8L21uPjxtbz4sPC9tbz48bW4+MTI8L21uPjxtbz4sPC9tbz48bW4+MTQ8L21uPjwvbXJvdz48L21mZW5jZWQ+PG1vPiYjeEEwOzwvbW8+PG1pPm08L21pPjxtaT5pPC9taT48bWk+ZDwvbWk+PG1vPj08L21vPjxtbj4xMjwvbW4+PC9tc3R5bGU+PC9tYXRoPpY+6g4AAAAASUVORK5CYII=\&quot;,\&quot;slideId\&quot;:257,\&quot;accessibleText\&quot;:\&quot;左大括号 10 逗号 12 逗号 14 右大括号 空格 m i d 等于 12\&quot;,\&quot;imageHeight\&quot;:9.513513513513514},{\&quot;mathml\&quot;:\&quot;&lt;math xmlns=\\\&quot;http://www.w3.org/1998/Math/MathML\\\&quot; style=\\\&quot;font-family:stix;font-size:16px;\\\&quot;&gt;&lt;mfenced open=\\\&quot;{\\\&quot; close=\\\&quot;}\\\&quot;&gt;&lt;mn&gt;2&lt;/mn&gt;&lt;/mfenced&gt;&lt;mo&gt;&amp;#xA0;&lt;/mo&gt;&lt;mi&gt;m&lt;/mi&gt;&lt;mi&gt;i&lt;/mi&gt;&lt;mi&gt;d&lt;/mi&gt;&lt;mo&gt;=&lt;/mo&gt;&lt;mn&gt;2&lt;/mn&gt;&lt;/math&gt;\&quot;,\&quot;base64Image\&quot;:\&quot;iVBORw0KGgoAAAANSUhEUgAAAdUAAABYCAYAAACj4G1FAAAACXBIWXMAAA7EAAAOxAGVKw4bAAAABGJhU0UAAABFxpIngQAAE3VJREFUeNrtXQ+EVksbf6xkrSxJklxLVtbKiuRKkiVJVlYkWUmWlVxXEkmS5JKsJIkkSdaSZCVXJCtJliRJEkmSTyJZSRJ95/l23q/T2/s+z5xz5pwzc87vx3B1952ZM3+e38wzzx8iAAAAgLEYQwAAAAAAydARlVVR2R6V8ajciMrnqPyIyiYMDxAKFkZlOCr/RGUyKv9G5b1ZzF+j8r3Evq2Oyt9RmYjKdFQ+RuVLVL6ZvnEfX5nNN26+Y74HY/o91r8PUbltxvZkVLbh5A3UGF1RGTR7dTQqF83+fWn2zY82ZRGGLmiEKsutwZ0di8p9YRE/icrBqPQV3LdlUTkelbdC36TyzUzMhhLHt8+M3ROhnzNR2RfawgGAlBhTSFMqTzF8QaIKstwKm5WPvBeVdSX0q9ucUL6lnIBW5QHNqZPKxFozpu36yHMB1RZgizVG8/HFlJserHEbDEXlsbmhfE24j89h2oNCVWV5S/ylnApGS+rXhgynGa3w6fiYB2M/qiyyPdiLgIJhYY3vCOxb5seIVtvDw5j6YFAHWf5/DCod3lJSv/ZkUAslKXyi7/RASyD1cR32JNAGbPswK6wdvv31BfhdAxaCdAGmPwjUSZb/z6rupdDJUyX1a18BExAvrDabV/JcnBT69xz7EsiwVy4F+F2dyjfNYOorsz4rJcu3kaz27S6hT1sLnoRGuVLy4ltA8pvSFuxPoAWuWKztDwF+V5fyTacw9d6jlrL8mtCxyRL60yuosvhGze49/I6yxNyyG+B3mH5zSDgbldcpJ6Ps98tJz+YD8B+Tlms7NGjPUkOYeq9RW1ku3YxGSujPTIt+PIvKxhR18cP4w4QTwRaIZfq97RT69hn7FGiBsxbr+m2A3yWpDfl9bh6m3mvUUpavUDpVtJny3hZ9ONt0iklb75cEkzFe4kJcqfStB3sVaMImz9d0WkhatPuYdq9RW1k+rHSoo8C+8PvJh6b2Tzisf605udhMBE9aWVaF8wgqLyA5Hiq31BCjDkkWzScw5d6i1rJ8l9KZInGY8n8/5DcaW7Pu0RIXpeSzuhN7FmgBDm/ZKpDIo0C1G2uU/YmgKP6i1rJ8TOjIbIH96KBfnYJf53i6OGY5Edc9PaEjEASgneL3GEGyIeDvOEKyV0IHptpL1F6W7/OEVLcWeAply7I3FhMxW+LClEj1APYtUANMC3vgDobHW9RelvtCqjdi7U4V0N4ByxNOWQHtJVJFrFOg6uCbjaTaO4oh8ha1l+U+kCob5jTeEHkjFRFObTHZ6eMHQaoAUDi2KfvyTwyRl4As94RU4xbIRUbBmLGYiLIiGIFUgTrjEsFXO0RAlntCqqdjbfZ5snFBqgBQHt4RooqFCMhyT0i14QZwu+AFMGYxEZtBqgBQKPrI7zCiAGS596R6OSqvqHi/s+0WE7ESpAoAhUIzPFmGIfIWkOXkj/VvGdCiSfHjd1m+cCBVoK64Laz9FxgewHdZDlL1M38pSBWoI+LWo63KWQwR4LssrzOpamb7ZebjA6kCEI6/l60YIsB3WV5nUt2lTMQOkGrpWGoELTv7c8YSDnmWNB0hBxJgQwYOVfbJ3IQ4rjWnoOIMFlnj4naYtcJWqRzd5atp46Wpf2nBY3XI9IVP52X5WS82Y8JvbHfNuDfGhdf2tJnThU2/O0dyaEKkegO8l+V1JtUTygbuBKkWBiYmdujnZAEXaC4M3WfKlvqO5++YUE88ccRwyj6zUc1/SM/puM4xYbF7AFvBXhLG6nsL0sp7DvcYwrQNdP4+KgOxOl4Kf3sX3AGEIMvrTKqTwrdPlNy3KpNqtyGFA2acnyYQwi8t21hvbrW2ORf5FtWf4Bs4aP0LyjdZMpPN+ahcpblwb89NP23bfFjQfLLAOtjmcMEZcvbTXF7mhqEIu8ycoV8DrnMIuV7lew6BO4AQZHmdSfW58O1lZ/eoMqkmIYY0hiqHU9Z90bL/x1LWnzSf5K4M41RUvtHd1DpQw4zF7Tz+fsoZdfYq37Ma3AGEIMvrSqoLhO9+7EH/qkyqZ8w3cGFVL791frEkCi1B+yVKT0JvlLrnm76mrf9JwnHqMOuUb/acW3SzIdo7lu3lKUxYBd8qd+sXQ462GKefqbmmlJs+AAQhy+tKqpK12LAH/avbm+pCswEkkpAMVfjfbzX9PRs2rTfktITm3uS0+tuhs8XvH9Cc0zm33UVzalrt7dYVpi3ayssvj4m91Rsu31gHEta1NCZrJFeaIkMTbsyoIQip3IAsB6m6wuU23zzjSf/qaP27WxEAt4TfTjXdOFupHpenJD0mzdtN+2JXm4NBWtJ2tX7zJCEeh4vCLT+tlfNLC+E/UuA6BKlCludGqp8qKrznCaS1BqRKPq5FLvvb/C5+Q7xLssWrVP+jNr+ZiP0Nh2DrTVn/B4djdUNpa8zx3LCR1X1qb8G7PEPdtyyE/9IC1yFIFbI8N0H2gaqJdjeiSx718UMNSfWKIgBaWeceb7qddSjEINV/ucVvjjWdfCUL3vlK/VMFrQ8ufzhsiwntuXC7z2pApJHqs4LXIUgVsjwTJGfrGaomHrY5bS/yqI9Pakiq9yiZEdHO2P+/alG/Fq1nd9PfD9Gv76cLlPrXKvUfdzROK8iN25EtoUquSS6c6m8r33MGpApSDUmWX6Bq69ubsY7SWZUWjZvCvFyo4LzwDVMyVGk+ea6inxbD1y3b0Fxh4mpdvul9NP/OfrQ2QRRGlfrXOxqr/ZTd7cgGi0l+73RFdh8pm8U3SLWepOqtLJecZi9S9fAgEJKSVKFVTNK8Stn8cSu+hebm+sPcbm1D10nvkK+bCL5xAmaL1iUO9pJLa1zNitlFfFy+lT8S2nhK7kIGSn7LZYQmBKlClju/PrdTh4WOVuo/duOY72FfpVtPFdXyIySnbYqHGZuKqTmTqHk+W96ET1K698LZAg5CnSRHn3JFQjeVNvodfU+XIvTvEAAEJMvnKRu0t0KT0EW/vw2xsUePp/3tU0imaoHFJR/P6djfNaLuMIGtSFB/v+VNOK5SSuLGsYaKscbVsnG4IKGjShtHHc77FqWtg+APICRZLvkFPqjYRIy3IKZBz/ssBUMYqdj8SGHGGjFfe+nnO+qww7X+zZxwebO+onTWg1poRFfWuFrEqKwktEGp/4XjA532Dr0KHAKEJMslC9PBCk1Cqwft0QD6PUTuQt75jG7SY77ye2TjjS+NgYz03nnT/M35GHEkzWohvXO6tMbVMuIMZKib36rfKvVvKVBDUVWXPqCisvwk5W/67wPiRi0hft8pYZ5OVWSOJJXm+6abYFoDmXck2w5sjJ16k/pdziPZcvm8o3HSVMzvM9Z/Ual/Ooe5lzL9TBAABCDLOwUV0mwgN7gkaA7SHaJFM78jtjOyuUDl5n11AclXmq2g+wxpJU3P1sAfJKt+2RezofY9nKJ+7V3QVfxRzSXoiuMbQN5ZYpYo7e0EjwA+y/IOcyJ/3UawnKNiQ4EVgWaDi2sBfwvPzek25MpzuofyC6CeN56SHFygofZN+14opVBj1W8jt2daq+rTJBuVubJInFFIKEsghidUvBWu9p66iADAQ1nOD/3/0O/qL97sd80taGEFJ2GIWr+bhY755gQ/Sb+7cLw1cx2ScUe3QkiNMIRZEm5PCG00CJFvwStS1i8RkiuVqRas/3uGfTxicUvNI42c5LbzmADAU1nONxy2nmyOjPLFCOYR8tNPMwtWNxEOh0GrigsKk9A+I6yb3aFemLkOSeOwg+TQhLPmO7P4RbYz7vkW2xdp3UQWK2R0yNE47aR0yQBs8ILc5oG1QRfJ79CnCAACkOUswF61WMCsUhynaqh/e5qEKGfW6KzAdy2jufBzrQTRK3ITg7UM2CQVH89Q/wqL+l9n2Kg7lLpdZcqYVNo5kbLeYYvx2ZfDvGuq343gk9ojGFnOt9J28X5DN1Ra3HRoYJXhggosrjGSDZVC1jS8UYTrR3M7z0t4c9meof6rSt9doIPkaFBZ1LP3SM8B253DvD+gchKsA5DluUFyqTkW4CTwe1L8bYv/uwqGDpLF58nAv63PgvCOZGzjmlL/04z1S36jrkITDpKeXD0NCfVajP9UDvOuxXmuYiIPoCay/HFF1C8Lmk6+L8xJJ3RI0W2qYMjxt8UtNevpdJbyCz6vHQpcRb0aV9q5nrJezUUnr8hdV6l4dTMAWV4IJFeDh4F8A6s+79Cvxi1VcQ2Skh1UwYdPS059ImP9f5Ieci8L/lLqd7UOn1E+cYUfU34Wxe3QQ3K88R/msFImkKUGsjw1Qg+ozyqvuFk+uw39QdXAcqp2QH0tCtF3B3N5JOcbkZRKzpXF7DILwZhmnJZY1JuHNkQzTHvlwdoEqUKW53Yb8j31W9wikkO0raDqQPIdrEKyg63KZr/loA0pHi+/Q3ZmFAJfKP8E3nuVcUobV3i7hcC95HjO+yxuqT5EPAOpQpY7+5jmctnjfsfjlPLb2wBVC5ep2jFRLyibfVvOWpiswnu90v/NjsZpSmnnXMp6z1Dx76m3LNoc9mBtglQhy3MTblOe9jluuMGGKH8W1C7r93dRMeb+kjC9QOFDspr96GCMNf/L9RnrP06yG4qLNaKpyLOQ0A0LgevSWHGbRXsuQzqCVMMg1UrKcimY+YyHwvhYkwpvfYFtN9wzVhfQ1uMcbie+YHVOty/bdf3GQf33KV/VNZnbruZDmvZtXYui5DL27kLSU9ZxuefJ+gSpQpZnwj4KJ5/h/iaBsqnAthtvUE8Lau9DhUn1aM63SMZLkuP9ZkEXyarl/Y7G6bQyTncz1K0Fk/jh8BR/PSY4pfZ88Y8HqUKW50aqnzwSxHvInX9hUiw3Kklu9++C2pytMKlKxnHvHNSvhSZcm7F+TbWsxSnmQ4VNBKRHlC2uMKeka2fBr6mVfziWL49Izkbk6jAF+I/Ky3KJVGc9mYTm95gifTTj4bK+UXEZfapKqosUwerCanY/5ZfIm0hWLf9H+e1u+vluLL0fdpJuKStlI+o1h+J2Lipa3S5IdYPZM99Ij6JkExXqqFHbVS0BSJ1QC1nuO6luaRIAYwW2PUC/xp+cLLDtqpKqlm1l0EEbtylfNxEpGMNV4XfrYjdELQHCkDJOEnlzVJrnitDSVLFZg1f0x24Eh0lP5K6l82rcbu6Dl4JFbWS5z6Q62LT5D+TcXoc54bPAm2pxmi8ydGNVSVVy4XLxhq9ZzGZ12dCCJrQTFD3mlmzrznOc0vtz/kt6+EItKXkWt6aVsW9tkOABpS0pAf2m2O2+KsFd6oZayXJfSXUt6XFbiyyvC/7+KpKqlm3FxS1Seu/MYi3bgBY0odVb6cLYzZHfFm2CTlyndK40DZ8/JjXJenfCYs2ncalbTz+N7N7Hbrta6rpBQQ401sxWAkJE7WS5j6Q6EFMd+VKOFjwGVSRVLdvKkIM2Lgr133FQ/3nlG5rf+zht2sMYySyzbOe10k5Xi9+cTnASH7Nc90lcDg7EbgTf6VfDowdKO60OO6ticiD0jEx1RS1luW+k2htTHflUekCqmSG5iHwlNy4c71KqGG0xTfbGPawqbvgb820rScLyrwna6Wg6TPxjUf8SsjNW4vFcbiE4my26RxKs51buO+tiwniSgBBRW1nuE6kuU4RiWeVOCQuyiqQqBRy45qD+fmUeXYQ/0wx8+sxtdSwmUNL44WmEtyOmbn2ccq1etlz/vBaP0a/ZY1hgjrY5ZLTy09VceE4aYuWb/aHYoYJ9cTsJCA21luW+kGpzpnefyo4SFmXVSFVLiO0izuxByj+QyfeEa4fJYYvj+Zcy43QnFHyu37rGHI0bF7bi7gI/BYfay3IfSJUNKp56Ogku4tCCVOWE5K7ydkqqWVcqxCTqLCbyDSnbmUq4TtMmc97uaJ98UG7jnxLWd4XgjxoiIMs9IFX+yBlPJ8FlCq+6k6rkOzrtoH4tdOAeR99hqzLlN8Ys7h+7EqzR+ykJtYGdpL/haj6mSx2NG7897wU3BQnIck9Idb7Hk8BlJUg1M7Q0bC4MiLQblyv/xl5lbvg0fMDRifhf0qMQHXXUVj/pRlitDkMbEoybZgXKgTN6CAgVkOWekCpQj5tqlcAEdMPMEd/wOLrRdXMbdq2y/Ivm3FG+mLZmDdkeIHdZZOJgN5YTNJdp55Np86u5QfKb7YS5SaYhP47JfCU2bo1vOQQyBaoEkCpIFQAAAACpglQBAAAAkCoAUgUAAACpAiBVAAAAAKRaJVI9hOEBAADwE6Mg1eBIdRTDAwAA4CdGSA6xBpQDKVbqCIYHAADATwxRsuwRQP6YR/mnSAMAAAByQI8iwFdhiArHSmVOejFEAAAA/kJ6v4OqsXjsJDk0HQAAAOAxJij/7B6APSYxHwAAAOFikyDE2WBmEYaoMHSTbKQ0jCECAADwH88EQX4Kw1MYTgnz8BLDAwAAEAbWkGwcsxVDlDu2KHOwAUMEAAAQDqTEyKySHMMQ5YYxktW+GHsAAIAAsTEqrwXhfi8q6zBMzrDOjGm78X5l5gQAAAAIFBzwYdQI++9thD0nLD4YlQEMV2L0m7F70mZsecyno7KbEHwDAACgUlhAc++pR2jO9eamucl+ojmfSYQyTI6vZuw+mZsoj+kVmguUz9GSOjFEAAAAxeG/6upwvXsPGyEAAADRdEVYdE1hdGhNTAA8bWF0aCB4bWxucz0iaHR0cDovL3d3dy53My5vcmcvMTk5OC9NYXRoL01hdGhNTCI+PG1zdHlsZSBtYXRoc2l6ZT0iMTZweCI+PG1mZW5jZWQgY2xvc2U9In0iIG9wZW49InsiPjxtbj4yPC9tbj48L21mZW5jZWQ+PG1vPiYjeEEwOzwvbW8+PG1pPm08L21pPjxtaT5pPC9taT48bWk+ZDwvbWk+PG1vPj08L21vPjxtbj4yPC9tbj48L21zdHlsZT48L21hdGg+8KYIwQAAAABJRU5ErkJggg==\&quot;,\&quot;slideId\&quot;:257,\&quot;accessibleText\&quot;:\&quot;左大括号 2 右大括号 空格 m i d 等于 2\&quot;,\&quot;imageHeight\&quot;:9.513513513513514},{\&quot;mathml\&quot;:\&quot;&lt;math xmlns=\\\&quot;http://www.w3.org/1998/Math/MathML\\\&quot; style=\\\&quot;font-family:stix;font-size:16px;\\\&quot;&gt;&lt;mfenced open=\\\&quot;{\\\&quot; close=\\\&quot;}\\\&quot;&gt;&lt;mn&gt;6&lt;/mn&gt;&lt;/mfenced&gt;&lt;mo&gt;&amp;#xA0;&lt;/mo&gt;&lt;mi&gt;m&lt;/mi&gt;&lt;mi&gt;i&lt;/mi&gt;&lt;mi&gt;d&lt;/mi&gt;&lt;mo&gt;=&lt;/mo&gt;&lt;mn&gt;6&lt;/mn&gt;&lt;/math&gt;\&quot;,\&quot;base64Image\&quot;:\&quot;iVBORw0KGgoAAAANSUhEUgAAAdUAAABYCAYAAACj4G1FAAAACXBIWXMAAA7EAAAOxAGVKw4bAAAABGJhU0UAAABFxpIngQAAFEJJREFUeNrtXX+EVs0XP1bWWolkJXlFVlaSSJKVRJK1siLJysqykrySSJIkkSR5JVaSZC1J1sorkpUkkWQlWZIkyZKsrJWl7z3fnee7t+f73Dlz7517n5m5nw/zx/LszJ1zZs5nfpw5hwgoE61RWQUxAICT6IAIANhy99ASlc1RORCVS1EZjcqbqMxF5bf6GwCA5s7RTVHZH5UrUXkQlZ9qfu6GeABfbPnyqPRF5aL6mH+j8k0NZv7IeU8Fv1JNzuGoPI/KLyXweOG+TUblrpKBLcwr2bEMp6PySMmWB8A+rLyBCqM9KjvVfBuMyk1FnlNq3vxOKCsgusqimbY81RZ5KCrPNIOYmf9kVLo8Ev5WRVxvNf36qpTTpyZ4EehSsnuj+Y6XUTmqdAEAoWNIIE1dmYT4KgdXbLkR9kTls+ZDn0al2yPhr4nK+ah80vTpl1oRN6Nf25RMk76NdYGjLcAUW9TJx6wq47RwZOo6eqPyOirfafGYzrRch9orAddteUMcEz520CMF8G5wVFj98jH2GXLj6Ggw4diiVg5jTgEC+hLGDs+BA571pTVGtBKp9kH1QcM3W/4/7BQGbo8nClihtvw6BcwoBbQ79u17BB10Y34BCViuxnXS2Jkjv65qatgozAme50uh/iDhsy3/r7fUlObDL3uihEO0cHykm4T3yG2X6kuab3+HeQYk4KjBju6Wh/1qE/r0EqoPEt7b8n2kP/Zd5sGK5r6gAFbQfg8G01LS3yn1YL4BDXDHgFSnPexXu9Cny1B9cLvTIGz5PU0HXH+fycdDnwxWs6s9GlijHusDcG/MxItvkK6leqH6YBCULdftjPod/m52UPgpKGGE/HuWclDTn5+Ye0AD/GNAqJ897JfuWJvv2pZA9UEgKFu+TuiIq+74QwZG5KqnA2yD0K81mINAHXYbzIcrHvZLd4r2DGoPAsHZ8j6hMy0OfvNpAyX4fNeyhHDkBaTHC2GX6mPUIZ1H8wWo3HsEacsPaToz6+D3njFQwnAAg033ZvUg5iLQABzeslEgkVeenm5sEeY5gqL4jWBtuW7rPePYt/5toISHgQw43QodgSAAHbapMcIBRXYEanR50dkCVXuLoG35UU9Idb+BEvit7bJABp2OVE9gTgIVwIRmDjyGeLxF8LbcB1JlZ6lZQQnswbwhoIGnI1XEOgVCB7/X1kXSOQsReYlK2HLXSZXDr0lvl7icDGzwgVSBKmOfMN+3QkTeoTK23HVSHTNQwpsAByBIFagybhHeaoeGythyl0n1EJlFidkCUgWAoPCFEFUsJFTKlrtKqvym7ruBEh4EOghBqkBV0SXMeXi/+4XK2XJXSfWG4cpmQ6ADEaQKVBUnhDm/GiLyCpWz5S6SKodOnDdQwqOAByJIFagqHmnG/nuIxytU0pa7SKojhiubPSBVAAgKHKJTF03sH4jIK1TSlrtGqusMlfAl8MEIUgWqCCkW+V6IyKtdaiVtuWuk+o+hIq4GPiBBqgtYpQwtP/bnjCUfKX06Qg4kwOE4OfnxD7UT4gfob2khc0veuLgcLu8ALXil8ju8OdXGlKp/VcmyOqW+5R0t5CNtBjqUTG5H5YmSe00uPLYnlE6X1/3fddKHJkSqN39QWVvuEqnyhPlpqIjtCXXwZfcJZVQmVX2/VPmpjN4DpXB+YN4OUnUCTEz8oJ+TBXAQ7ceasWBKgm1ROWcwpmYVGWX5Zh5rX4X62fOx2zJh9dCCF+wtjazmG5BW0To8rAhz3nAef6OF5NQ1TGl++wQ85Q0qbctdIlXTt0yzDYzncbXz+J2ysILGyb3A4yGT6jJFCjxhRtSEMTXCU4ZtbFe7WtNxwLuo9Sn6wEHr36eon4k1beo1Jhv2nLxLCw/n36nvNG3zRUn65Pl3MmFx8UrNzU20GACfn8xci/2G9cTJpzuF/pwCV3mDSttyl0j1gaHw7td9/9cMCmhUnpM7bt0hk+pcDh2ZOKqczlj3TcPvP5ex/gsFGaZm5hsdoMaBGl4a7M7j96ecUeeI0J/N4CpvUGlb7gqpSl5/9bEh16qJ+9tymSc3ssCETKrXVB+4DKuJNWuoHylB+60cuv8k1N2qvjVr/WlDsPHObqna2XOkmT2KaB8btlfkip2P4J8m7DyOpKjnSsy4jgk7fcAPVN6Wu0Kqe1IIa1ggHRvlLki1VPDd32uD450lmon8sO737Ni0XZHTSlq4k5Pq1x1xPmmwGt6v2m5XYybNUVceTBi0VVS+USb2RvdlvGPdmLKuVTFbozPEZYYm3FWwbXGpPIAtD5dUL+ZYjfDD4WPKgLbXrfRrHpG8Iv6Ysu4RkGqpGKDsSYvH6nacjY4e12YkvSX0Z0CCGUUsjRYGWUk7LW4LbRVBQiyHm5pdflYv5ymDudhf4jgEqcKWF0aqP0r8jvEMSmAnjr9StsNeYh9StHEOpOrEWORyPOH/4jvEJ6T3eNXV/yrhf+IP2HnsdGasf9qirKQ7qyHLumEnq2eU7MG7NkfdDw3m4aoSxyFIFba8MEM2XeJAnk0hHL7MznNf1K6OBk3b66byMV1BUr0j6KGRd+75ut1Zi0AMuvpvN/ifuFPSS9J78LYK9Y+VND5+ZzBQ0hHtO83uPq8DkUSqb0sehyBV2PJc0D22flnSIF6aQijfhJ1CGtw0bPMdFXc/lYQ3FSTVp5TOieggpbs3kaL1DNT9vpf+vD9dKtS/Taj/vCU5SZFqpizqZJVw1HbAQhuPhP5cA6l6Q6qw5bRwUdzsVDxpLrZthymbMGz3WMkTW3eEMhwgofJA1zmq3Kr7/abYivi+YRvSU5j4BOedXi1d1SSZBVEYpGyP3NPiOOV/dmSCDtLfd9oiOyktWG/JYxGkClueC6OU/91eXuw3FMbzAtpm42nybvKjQ0ehISZp3iTIPx7xaLnauf5Wu1vT0HUPDPXLBP+CFj1aV1qYSza9cZ+UYKx4x/FK08Yk2QsZqJt/zQhNCFKFLc+FFymOw4rCYUNFFPU9Fwzb31XixNbtel5SeOgnvVdgW+y3Y7FjzjRRin4a7oQvUbb7wpkSFkJtpI8+ZYuExoU21lvqT7sw5x4T4BMqb8uXCBO0syRFXDYUREdB7XeQWZi8WyUOzi6BZEILLK574zkR+10t6g4T2LoU9a833Al3U7ZnHFuoHG/cfSWQ0FmhjbMW9d5DcnAAwB9U3pYPlLw9T4LJJXPRb2bHDL5huuQBqguG0B/YZHxHcszXTlq8R+2zONZ559Wqdk0fMk46KTSiLW9cKWJUXhLaIdT/3vKCTrqH3gSe8gqVt+U6D9Odjimi6AwVBw1XWJ0lyqWX7IW8cxnLSI75yveRtTu+LA4yuvvOcfWbGzHiaEtZv+6e06Y3rhQbdWOOuvmu+rNQf0+JJxTTBIRIqsHa8ktUvOu/TUUU7YncYaiI/Q4dp1wOZCLqjjS/1e0EszrIfCH9/U7NOWWe0r+7lGKd3rAkJ+mI+VvB83CiAN3rMv2MEBAiqQZny9s0R0gz6jimiopgfDL4jvNNkA/fIyY52Qxn2FW5Bt1bafaC7lKklTY9Ww1/kf7ol99i1o59T2eoX7oX7LMkJ+lJ0J0cdXcbjH3bWWJWCu0dBEeBVF225S1qRf4xwbBcp3JDgcVxzRFFmGQgudMkGbFuriaQK+v0MJUfoMIWJkkfXKB27Jv1vlCXQm08Nv6yelVfJb1TWaslOUmZPPIEYnhD5XvhSvepKwjwDZWw5XzRf7HB8RdP9idqF7S8yYowccMeK+E7rhp8x/0my6pVreBH6f+fcHxWuvbJuWOZQEi1MIR5Em6PaNqo6Zx3wesy1q8jJFtHplKw/vkc87jfYNwXkUZO92znNfjJS1TClvMOh70n6yOjzCrD3G9xJZ0VBwwE8LCE7xhw5DskEjqqjHW96/h7petVHk1Cne4/qYUD9zPPu8gk555fsXmR9ZmIdH9zypKcJOeLVznqfk9288CaoJ3099Ch+AtUDZWz5dzhRlH9+UjxShONcY+BAMrwdt1H7pLqaloIP9fIEH0gOzFYmwGTpOJXctS/jswirCwpyIhssSSnUaGdCxnr7TOQz9EC9C4d/e4iwEdU0pbzrjQp3m+zHJVMvLV+ODIgmkGqQ6R3VGr1eBJKDgXf1e68KOOd1wvwrvDtNtBC+mhQeY5nn5KcA3ZZAXp/Ts1JsA7Alhdmy3VPapqRQ1SK2ThfwjfsNlDEeMly0Xl8XvJ8AnYZyPtMzjaktFCTOevXvRu1FZpwJ8nJ1bOQUCc15/5LivP8gACfUWlb/tqh45fHBkJYVvA3mATSvleiTHTRbUJw5PjbYJe6NGcbM1Rc8HlpUWAr6tUVKsbh4pzBeC8ictddKv+4GYAtL8WW654avChZESbeWrscUMTNEmWiS3YQwhs+KTn1hZz1byU55F4eHBPqt+Wj8JaKiSv8morzKE7CGpJjs3Y1eVwiSw1seWa4ElCfYeIwUTSRmBwZHC9JHmsp7ID6UhQi7mPeeLlnCt4R6VLJ2XLGWG0wJrPIaaVBvUWchkiOaR8cGJsgVdjywnZDAw4Z2TKSc5tcbu8tSR66t4PPyX/speKdCHTxePkeMk8kqhZaDO5fZALvI4KcssYVNsl7aTuTR5fBLvWmA2MTpApbngs6V/3bjh0HPi24fRND01GSLG5T2DFRhwU57yv4FCav8d4ufP8eS3KSMm5cz1ivSeSb/pLnt82QjiDV5pFq5W25zriNlTyYpQe7thIwJ+EoFXsHZ8uYDpP/0HnNfqf8TyqkI6jtOes/L4xTG09CTFb8WUnoAZV772XybtBmSEeQanNJtdK2XBfM/GXJg5mjrEju2D0Fti/d91wrURavC9iduILNBe2+TMf1Jwv1P6Pi37/tKdAwSVGUbMbeXU5yyroydi8g1fJItdK2XMfozchneIOad+cyIbS9tUQ5TAdMqmcL3kUypkgf7zevwdAdLdtygJC8KPPkpZSCSfwmewEYasHNZ4X2zjkyPkGqsOWFkeqPJgxo6e3fdyom2kqLcNT2tmQ5zARMqjrnuC8W6pdCE27LWb90tCzFKeZFhUkEpFeUL64w7wSSPPilY+Xflu0L92WyhMUU4A4qa8t1pDrTJGWMU/kP0qWoNQMlyyBUUl1RwrHMcSoukTeR/mj5q/C/AzGDors/bCPZU1aXjahTLYqTnqhIddsg1R3KuP0iOYqSSVQoXozcI7/DclYNlbTlLpLqRir//ZzOG/J9E2QQKqlK2VZ2WmjjERX7TEQXjOGu5v+6YytoKQFCryAnHXlzFKp3pH8PKB3F5g1esV4tHGqJ36UnDlLIuFpKsWfgKa9QSVvuIqkypAzyNl3vW9WqPqmt3SBVa9A94bJxhy95zOYdN1LQhKToRmvULtn0Luk8Zb+P+pfk8IVSUvI8z5o2xPpaI8ETQlu6BPS7Y7v7vwjwDZWz5a6SakdsYiZFXmmz1NbfVN4D+CqTqpRtxYasdfedNtz4pfdvje5Kl8d2jq8Mx+39jIaoZsB47ui8d0cMSDXLk7rttOhk9y2225VS1yWdUGyLjZm9BPiIytlyV0mVSI66Y4NcdO7+7FjRDlK1Bumuo7fgVfFjC/VLHo31930cOPxFjGRWG7bzUWin0biMewtLb0yHyMw7dHMK2fButHZXO09/Oh49F9pptNjZRItHyL5nZKo6KmXLXSZVk2OwoZz1J63Yv6YwgCBVM+ieiMyRHU/AL5TtiNEUkqt+HHxUXHtvzLutNAnL51K001K3mLhoUP9KMnNWYnmuFeraSP/v0d2fYjw3er7THSPUUQJCQGVsueukypBC2h3LWO9pjRLWNbnPIZKqLuCAjTRM64VxstFCG5KDT5farQ7Fjrz42DntXY5EeDVHp+30Z6CQNLvx24a7VR6L5+jP7DHsXTyYsMho9E5XesJzSREr7+xPxRYVTyweDQKw5SDVGC4JyuDVrKm3YhslP4tgz841DvQ3NFKVEmLbcK0/ScUHMjHZ3dXvwHss61+XGSdNnsrVGdvJstuYz1DXI2re9QsAWx48qTL2x46EkgwYC3hXwlEiK4ovspPuq246NIlDI1WdA4GtvJ0TwkS1gW8pSIGJfEfGdsYoHQHxKUBHxjllg0ynhd34j5T13SG8Rw0ZQdtyn0iVlOG4YbDynVcGkJ8XPBNI6g25F80lNFLVvR2dsFC/FDrwsKV+mB6Z8h1jnucfh1IQ0DPKl3HjIMl3uNIb01WW5MZ3z0fAOZVAsLbcN1KtYY06RviS0RD8UruBnY72LyRSldKw2XAgknZctt43dgq64dX3CbLjdPUvyVGIzlpqaz3JTliNFkM7Usjtu1DfXXLj6gWALa8kqcaxWa1u+cjosZq8s2r1PadWv3y+zsGjL9OCe/cSx/sUcuxf37FejaUZNb7YGeK+2g3bPrJkx43nsfE8o8iWiXtFAX3jZywXaCHTzo+6OcS7gBE117KQ3zo1R2fq+nIKZAqEZMtDINUQAVIFAADwECBVkCoAAAAAUgWpAgAAACBVAKQKAAAAUgWcINVTEA8AAICbGASpekeqgxAPAACAm+gnfVQLoDnQxUrth3gAAADcRC+lyx4BFI8lVHyKNAAAAKAArBEM+CaIqHRsEHTSCREBAAC4C939HY4ay8dB0oemAwAAABzGCBWf3QMwxyj0AQAA4C92kz5Y8QqIqDQsI72TUh9EBAAA4D7eagz5ZYinNFzW6GEK4gEAAPADW0jvHLMXIiocPYIOdkBEAAAA/kCXGJmPJIcgosIwRPpjX8geAADAQ+yKykeNcX8alW6IyRq6lUyT5P1B6QQAAADwFBzwYVAZ+/kEY88Ji09GZSPElRrrlezeJMiWZT4RlQFC8A0AAICgsJQW7lPP0MLTm3G1k/1BixnZgXSYU7L7oXaiLFPOdM+B8jlaUhtEBAAAUB7+AyPhDZugWzd0AAAA0XRFWHRNYXRoTUwAPG1hdGggeG1sbnM9Imh0dHA6Ly93d3cudzMub3JnLzE5OTgvTWF0aC9NYXRoTUwiPjxtc3R5bGUgbWF0aHNpemU9IjE2cHgiPjxtZmVuY2VkIGNsb3NlPSJ9IiBvcGVuPSJ7Ij48bW4+NjwvbW4+PC9tZmVuY2VkPjxtbz4mI3hBMDs8L21vPjxtaT5tPC9taT48bWk+aTwvbWk+PG1pPmQ8L21pPjxtbz49PC9tbz48bW4+NjwvbW4+PC9tc3R5bGU+PC9tYXRoPqGgCcQAAAAASUVORK5CYII=\&quot;,\&quot;slideId\&quot;:257,\&quot;accessibleText\&quot;:\&quot;左大括号 6 右大括号 空格 m i d 等于 6\&quot;,\&quot;imageHeight\&quot;:9.513513513513514},{\&quot;mathml\&quot;:\&quot;&lt;math xmlns=\\\&quot;http://www.w3.org/1998/Math/MathML\\\&quot; style=\\\&quot;font-family:stix;font-size:16px;\\\&quot;&gt;&lt;mfenced open=\\\&quot;{\\\&quot; close=\\\&quot;}\\\&quot;&gt;&lt;mn&gt;10&lt;/mn&gt;&lt;/mfenced&gt;&lt;mo&gt;&amp;#xA0;&lt;/mo&gt;&lt;mi&gt;m&lt;/mi&gt;&lt;mi&gt;i&lt;/mi&gt;&lt;mi&gt;d&lt;/mi&gt;&lt;mo&gt;=&lt;/mo&gt;&lt;mn&gt;10&lt;/mn&gt;&lt;/math&gt;\&quot;,\&quot;base64Image\&quot;:\&quot;iVBORw0KGgoAAAANSUhEUgAAAjkAAABYCAYAAAAX3Oa7AAAACXBIWXMAAA7EAAAOxAGVKw4bAAAABGJhU0UAAABFxpIngQAAFgpJREFUeNrtXQ+EVlkbf4yRkREjSbIiI2OsxMonyRiSZGREkpFkGElWEmMlWWsZycpKJEmSIUlGViQjSSIZWckwkiQZMkYyMvTd53vP+3X33fd9nnPvPffcc+/7+3FY2zvnnHvOc8/zu895/hABAAAAVcIaLAEAAGnQE7XfonYZSwEAQMHoiNqWqO2P2vmo3Yna56h9i9ouLA90EuB/M4aj9nvUJqP2V9Q+mpdyKWrLAc99VdTOxg6QxcDXuj9qP0ftZtSeR23BrPHXqH0x684H4rmo7TSHZZFYNvPj9Z2P2n0jIxNR24cvU6CNsTJqg+bsHI3aFfPuzpr35luLthpLV2lAJwWCFVEbi9pj4WWcidqpqPUFOP/uqJ0xGxKf82KgQj8etdfCWrdq84Z8rito7n1GBmaEOT6L2jEjUwBQdYwpJEZqL7F8lQV0UkDYHbV3wkM8itr2gL+eTkftU4u5hyZQ402EPt743x4YBr0k/O6LeYGKZNHbjGy0miPLFEzxgC22Us0y+MW0Kapd8YSOoai9MGfQUkIFcRHbXjlAJwWG48Kk2Tw1GqggdRmLwrxyiIQiUJsE68cH8yxrm/zdZqrd4bcSLj5cNxb8bKNGVlrtwRGce4CC4RaywxaSAyV7lhUx4qORnGFsfWUAnRSOTvo/BpXN2BPoAXLSbILNl1IIArXbzKPZ/PhrtceiDxaaZy364C+GHQE8o7QP2wkAmqNHeD++mcO0r4TPtVl5J5jAdWP7Sw/opDB10v9MSrPCRpwLTJA6o3YigSCFIlAHqPV9/fUUXwr3qbWpcLDgZ50Q9uEVzkKgBY5ZvMdXS/plLz3TM2x9qQGdFLhO2kfyNdWqQASJyRhfqb2jdI59RQrUMMl+TmnAX34vhWf9qcDn7Sb5znYPAcC/cZ3snBvLhpXKM53D1pcS0Ekl0Um3hIedDESQjkbtLX037XLkF4dl8n3gk8AFapthss3mxKGE6zP03UetfWDeU7Fh3JOByxUQHiYt3+WyQXMHGMLWl47cQCeVSCdJX9wjAQjUKzMX9uj+ucUiXQ1UoHiukglz3MEYvwn93y9w3w4K8/qMcxJogj8t3uN3JXwu6RqOFWQntr5UgE4qkU7apGxCCGGbnDypX/nN2kAF6p4wHxa0LgdjsIlQCvsbK2jfflT2YwPOSqABuyze4/MlfC7JWv4Y2146QCeVSCcNK5vQUSLBexWYQB1U5nPW4ViSoy97txeRSbWTYKIHkuOpYsUpY1ZgKWLsN2x55S0+0EkF6qRDJCf0KRPuBiRQXSQ7o7GJer3D8TYoz15UjRQpZ85BnIFAE7A5vVliyedUTuvfVuXdRJLM6gI6KQCdNEbhJyqyxZ2ABOoXZS4PcxjzkSLAmwL7gkViQEDCNiMjnGByoMTPcZrk6NUObHVlAZ0UgE46BpLjHHxN81GZy9Ecxj2ujHklMJJzEmcg0AaYFt6BB1gekBzoJJCcsgnUEdIdztbnMG6vMiZ/Na4NiOSgVg9QdXSTXLDzDJYIJAc6CSSnbAL1WJnHXI5jv1XG9n2oguQA7Yx9yvv4HywRSA50EkhOmQTqBwvGfD3H8W8qY8+C5ACAN0i5UpArCiQHOsmDTgLJcYvjFgJ1OMfxxyzG3wqSAwBe8J6Q9RskBzqpUJ0EkuMWUxYbmmcV7kGL8X3m5QDJAdoVfcp7iOhCkBzoJA86CSTHHTgUdEmZwzLlGzK6wkKgnoPkAEDuOEn+HT0B6CToJJCc3LDNYjPfe1iHBQuh7gbJAYBccV+Q/ddYHpAc6CQ/Ogkkx89a1tuUh3W4ZzGPvSA5AJAbOC+JlO37TywRSA50kh+dBJLjDjepWC/2Om5QOH45IDlAO0KrCbgXSwSSA53kRyeB5LjDU4uNPOthHSYs5nEHJMcr1hnFxzkhuCL1m6iNJOyDzbkcqXCbauZfthRwfbm/qVaZO2tdJ76XP0C1qB/ObbFkxpg1/a/zvFbjZi5c5HCwoH1bY9bkGtXS3i/E1oVle9rsaU/D310kOQFaJ/Q/SA50kh+dBJLjDksWGzniYR0OWczjHUhOLmCiwAneuPgoF6DjtP2fWzy/LSnpMgfRZ2VPvxhykGbO7CT7QemfKwe7jMJgArGHalFGV4W1Wm5CIvLewyOGwCxbvEvcOGX+5lgfs+S3RhAAnQSdBJKT6/OstDwMfZip91nMI2+P+nYgOauMkmaCwGbhlwmUom0CrB3G6vPNsvGh1p/gGdgx8XWC/pnorE64Tqz8L1HNZH3XWGaWEoz51NN+Mpk81YLscfTHiahtib03HCJ+IfYb3ieOJNFS2Y9D94PkQCf500kgOW4wYClQuz2swx7LufSB5OT+lZTF8fSXlH3bFr07m7L/pHfnhzKsky//MU6G1ixx3zML61Xc/4Yrph9Vnucn6H6QHOgkfzoJJMcNhi03cYeHdQhJuKtMci6YZ+DGV1PsK/PFcu2HlL6vZiAFb5W+V5i5pu1/JuE68ddZt7F8bTVyx8TngeV4AznuIV8ZPqLmV39JqjKfN39321irJEsYAJIDneRRJ4HkuMGI5Sb6yE+zynIu+0FynIN9R16QXnm3leMp///GcMtb5iBissAVex9a9N8KXU3+/omRBR6bTdxaJMQXh+s1bTFWXteqTLSa+QCxRWdzwr7Wxc4YKXTcZymHnRktaGVqdwI9D6CTAtBJIDluMGq5iSs8rEOX5VwOe5hLO0ZXHVbW/Z7wt3cbLDLNrko2piQhTGLuN7wPh1oQtbQkKimuKWPlQQp4Ha4IVrC0UWSzFIaTJ0gOdBJ0kiXJWQDJscYflpvow9l3BYXj69COJEdLwHWixd/FLSgPSY4oSpMiPZ4zY45qDrJp+p/3+M6OOd4bdpp+TK0jpDZm6Nsm4dk6j3IIkgOdBJ2kHMjzVC4UKVBXLDfRF2zmcsnDPObbkORcV9a9WfTTrw3Wiw5FUUv9X2vyN3En42ckR0hpB9JdT/LB7QeHYzHBeCVYv7I6BGsk52/PcgiSA50EnURy0qpnIDmVFqgrHuYx04Yk5xElcwo+GPv3Gxb9aw6FjSbfIfqn/412B6/Vu/nV0TptIjdh9rYERwrFP+BgjPvK81wAyQHJgU7yr5Mul1BwIFDlITlTwviXK0hw2AIjOZ5ebfj9FvoekXXbcgwt9Dt+DcWWkE/m/3MeH5uketpdvqtojBOUPczeBmtI9pdxRT4+UbaIOpAckBzopBwwWbAShEBVm+RIVzeTVD1sUdY8npG4x1h2vhnrT6cDOX/TQLjqad05YmitgzPBZbSTFiXmIkkZW62eC2O8JHclFqS8SUWUcgDJgU6CTiK5tsVhKheKFKjLEKjEVoGyXYfaQArb5IyeXbHf1iOp2MqQJIvwZ0tL0QSl8zdZ9EBMu0jODu2KFEwpY/Q7eh4tu+wDAtoR0EkF66RO5aDphUBZ42IJBcqHT0yfovSrVqhQyjEzHfvd0ZhMbkrQf7+lpWg7pQtb3kp+op20NO8uSMEZZYwzDvddy+h6CvoeJAc6yb9OkvJ5PIFAJcJYCQXqrKe5SMnxRip2qL0ivWZRL333wxl2+M6yZWKFsSrMUXMfIA1aKQlX0U5aRuespEDLsPraMcHW/Ji2QN+D5EAn+ddJUuTLIAQqEWzr8/hIvGSbk8DXdeQQuSsREDK0rJ58ZcT+LHUfkTQOr5K/zJT5zaWYIu9K2L/kJ+My2kmreL45Q9/s6/RO6X+PRwvePAEgOdBJ3nXSBOUfItpOArXPchNXelgH2+qz+z3uzTlhHucqcqBJMvCxwVKS1uH1vXJA1J1Nlyl53pdOkiPDXOWw0K7EPmbsX3O4nM5h76VK7jeh60FyoJP86ST+srsqLPgoBCoVdltu4iYP67DGci67Pe8P+6G0cpq9nMLqEBqkO3COMuszJIKjcNI4vP5A8lUV54KpX1P9kqJ/za9k2NE6aSHw1zP0vd1C7l1XAV+rjHcQuh4kBzopf53UYb703rQ4IC+S35TjVROoHstN3OVhHQYt57KxgD1iGfujBdlh2TxCftKM54GXJCebq19TpfU3kczPfFV1gbJFrUlp4Nky5Mqs/UyRyyyJ+WbIf5ST5o+zmgCQHOik3HQSO7z9Tv82c/Oh9dB8XfdAoJxg2WITfSQEG7KYx3LBZGKF+cKdpH+HLL8zMlsmZ81VylrXyzY8zTDGTWGMOkFZyvBlJhEEV1c8PRZymfY8sqm6PJDD3kth6i+g50FyoJPy1Un85cxRHY0ZP78YBTNCfhyP2kGg/rbYyAMe1mG/xTzeBkAKjhnl2fgivjYyWybL4gFlrRfNc2bJy9LKWfdr7P1OGxatmZPHHa3TQUpXXNQGr5W+83ByX0myH1NV/M0A6KRS6CR+mLkmnfPVwXnCdVVWTFps5DEP6zBqMY/bBe3Reqql62+mGOY8vXB54KrFmp/P0P8mi/75uq8zw9kg9b3V0zuStgrxcEHvnvau7YSeB8mBTvKrk9hqc5ngeJwHzlIYWYZt0nkXEUE3RrLjcZktim+V9f5krFd5HhJZIhNuKHN3gQ6SszVnuU56pPT7NeP6t8IT8lMCA4BOgk5KCCmE/CwEKhVs7h0nA1iHIooFSi/bRMkPsj6L9T6dcYxbSv8vM/b/wYPMas6HaUlBr8X6381h37U6ZXcIAMmBTipUJ0mZaHdCoBKj22IjfTgiPifdwWulx30ZoGo7Zv5sYcXpzjjGIuVXzFIjaa6yUp+nfMzVNl+reWTWvkHFXwMA0EnQSQKkkNSnEKhUeKnMYcnDHJYCEOo4pCKwVcghco/y8TOp4z+klyjIguNK/6589TQnyLR1sV5QfhFbrbCB9MiVvoLlElXIoZPaXiehQKd7/EHF5qfZaDG+z+uhjVTtAp1almB+xqz1nk7nbDGQ3htXEUnrLeQyzTqtpWK+VDVH87kAZBMkBzoJOkn5yj5M5UIIAjVgsaH7chzfJlRvm8c9kXKXlLEIbCP2Kmt9z8EYUj0p9mPJkim6g74XC23WLjhap6PKOs3mKO9XHe95n4UV50oAsgmSA50EnURyiNk1kJxUSmOe8gsl1nBBGfu95z25RtWu6XM558NDs7ZmVaY7yE/pj7vKOBdzkvc8/HHuWYw5HIBsguRAJ0EnKYf0XSoXQhAoxp/KPB4VZJnLW5iTKrfLFSA5UlTSJ8oeQqzlf9mRsf9fSQ67dhECrV3pZSEFNlEbLoMobIoeuiyBAZIDkgOdlBFSUcFnVC6EIlBbCjoEu0k3o/d73pMXOXy9h4KfcrJO2L6fLjKEPqZ8r9qI9EKBXym9b5aW5dhl7agehdT6UBggOSA50EkJcUwYfB4kJxflnpc5W8ta+7iAPZmvMMk5k7OVhTFLcr2qLFipHEAnHK2T5vj4MEPfWnLBb+QuId9t+u4HJY0XSp4xkBzoJOgkheQsgOSkxmFlLtcLeP59BezJYoVJjmSGdXHPrJVyyOqsp12FaV9YTPJsMhRrOTK0ulh7qHWkp3YN9s3xOcnPooXk7iAAgE4KRicdC2QDqiZQ/PX4juSoGJfmwdXKgf+6oD2pKslZrciai6ikE0L/Hx30L12FfbA8MD8pctxFurlaqjbfaz62WoVk21RZzooB8259Jd3sb5O1mcnhLapOYWQAOilonQSSkx+0sNmjDsc6pYxVVNK9qpIcrZr2oIMx7lO+YdFScr4bwt9tjx1eWkFVLa28RKb4Pv+VIr/a1VHWZIb9hshxP78Yq5I01pTS3xEq7uoYgE5qS51UJZIzFZhAMXOe8cBk2WlTKhBZpAN5VUmOlHph3tGeSl9BWe/PtSR6rbIPbzBWJNvw9V8pfT6Zv0gv9zBD+eUA+TH2rHVSclIZ65TQ366Y9esHAtoB0EkB6KQqkZzXgQkUg83bkkn9SM6M+Sv5j6iqOsnRqmm7sLIMUz7RSHVoCbqa+dr0xCwr7Jtik4TwNqVzdqxXLWaSIUVH3bQgOWlSYeyg707zH2PWoMmUFrxtMZnZS0C7ADopAJ1UFZKjRYrUw+Q6Cpib5luRJcR1nUIkThS8L1UkOVo1bRfVdK8I/T9w0P8l5Rka7+ZX0XdHa5bZ9ZbjvFHGaVaULx6NpeW4GSO76JufEqzNydhZskz/dCR+oozT2UKp1K+8JghoF0AnBaKTqkJyRi0Pu8GC5idl/p1K2Se/HNM5WxRAcmQl3KzYnYtD6z2luxKxxTTZO+vy1VY9/JStEVsTjLOUYJyOBnL3u0X/a8nO+ZjXU6vPs5n+HTE3kkCem4Wrb48RnEno/bYCdFIgOqkKJIcdFOcsBepBgfO8RW6z/0qm89uB7E0VSY5kgr7loP9+RYY3OxhDc9jtM9acMfrul8Jm5l0Jx9EISN1xeQf9M49Hkvf0muW7z7J4lv5ZHbzXKKNpyy9OLWR9whz0bPkaj5E8zgXURUC7ADopIJ1UdpLDX3KPKFniqItUjImQ8aciBD2Wz3y/JOShaiSnl/KvkyTdZ7tK0Lmc8J1hZb3H8f5Llc9XJRhjfcpx0jheL6foi9/VldD7bQPopMDO+jKSHF70IbNwn1MeYm/MV90u8p+vgkPnFgQlxqGqzaIvNpo5Lwj7NRLYXlWN5PxM8v16j4MxJHOvqyuPjwneFZbJgZTj3E34XrKVbE2KcfaTG3Izr1irFhL2d52QD6cdAJ0UsE4qA8nhe23Op/GJ9Dv+tG3J9P/BHJh5Y505ADXz+rRp2pfqJNk7g4LkpIf0tTLtoH/NWfGIo+ewveJ5StnCnQ8leAcfpyQ48YM6y/kwRXpOHdt1Y0V3lICqAjqpRDqpDCTHdw2WQx6fjf0DLlE6czv7VfC96Y8BHwZVIjmdCgFx4RCsWSRc5VfpVfaGD1eOMnJhQv/LQo7POBqrn3Sn6mbkdCDBun1S+uNEihvAAyoN6KQS6aQq5ckpMzqMmZIjSjhL5qz5Glwyjf97zvzbhPltRwmeq8q1q8qOfiNPi0bG+IvxtrEWuTaXH6da+PUXM9aiIT9MpFbn8Gwctv0b1SqpLzS8R+zzc9NYWtKQkU3mi3ex4VnGQW4A6KTwAJIDgOQAAAAAlQRIDgCSAwAAAIDkAABIDgAAAACSAwAgOQAAAABIDtCGJGccywMAAADkiVGQHKAgkjOK5QEAAADyxAjJyYgAIAukWj8jWB4AAAAgTwxRsqq6AGCLTkW2hrBEAAAAQJ7YoCiiLVgiICV+VGSrF0sEAAAA5A3JbwJXCkBaHCQ5/TcAAAAA5I6blH/VY6D9MAm5AgAAAIrGLkEZsePoaiwRkBCrSHY6HsYSAQAAAL7wt6CQzmF5gIQ4J8jTLJYHAAAA8ImtJDuJ7sUSAZbYo8jSAJYIAAAA8I1DJF9bjWGJAAVjJF9TQYYAAACAwrAzam8EJfUoatuxTEADthvZaCU3c0a2AAAAAKBQcALAUaO0llsorZmonYraZixX26LfyMBMCxlh2ZmO2mFCUkkAAAAgQHRTzR/nNNVCzaeoZulZoFquE5R+aF8sGRlgWZgzsnGdaoU3OZtxF5YIAAAASIr/Amr0t1y2OUxJAAAA03RFWHRNYXRoTUwAPG1hdGggeG1sbnM9Imh0dHA6Ly93d3cudzMub3JnLzE5OTgvTWF0aC9NYXRoTUwiPjxtc3R5bGUgbWF0aHNpemU9IjE2cHgiPjxtZmVuY2VkIGNsb3NlPSJ9IiBvcGVuPSJ7Ij48bW4+MTA8L21uPjwvbWZlbmNlZD48bW8+JiN4QTA7PC9tbz48bWk+bTwvbWk+PG1pPmk8L21pPjxtaT5kPC9taT48bW8+PTwvbW8+PG1uPjEwPC9tbj48L21zdHlsZT48L21hdGg+cGXFfwAAAABJRU5ErkJggg==\&quot;,\&quot;slideId\&quot;:257,\&quot;accessibleText\&quot;:\&quot;左大括号 10 右大括号 空格 m i d 等于 10\&quot;,\&quot;imageHeight\&quot;:9.513513513513514},{\&quot;mathml\&quot;:\&quot;&lt;math xmlns=\\\&quot;http://www.w3.org/1998/Math/MathML\\\&quot; style=\\\&quot;font-family:stix;font-size:16px;\\\&quot;&gt;&lt;mfenced open=\\\&quot;{\\\&quot; close=\\\&quot;}\\\&quot;&gt;&lt;mn&gt;14&lt;/mn&gt;&lt;/mfenced&gt;&lt;mo&gt;&amp;#xA0;&lt;/mo&gt;&lt;mi&gt;m&lt;/mi&gt;&lt;mi&gt;i&lt;/mi&gt;&lt;mi&gt;d&lt;/mi&gt;&lt;mo&gt;=&lt;/mo&gt;&lt;mn&gt;14&lt;/mn&gt;&lt;/math&gt;\&quot;,\&quot;base64Image\&quot;:\&quot;iVBORw0KGgoAAAANSUhEUgAAAjkAAABYCAYAAAAX3Oa7AAAACXBIWXMAAA7EAAAOxAGVKw4bAAAABGJhU0UAAABFxpIngQAAE/tJREFUeNrtnQFkV90bxx8zmWRMkuQVmcwk8cprJokkM5lIMknGTJJkJEmSSPLKKzFJkhmZJEkkkyQjmSQZkyTJmEwyGf3v8/+dn93d3d/znHvvufd37/19Pxxeb7+dc+85z73P957znOcQAQAAKBPr0AUAgDi0eeWSV0ZKeG/PvfInUAAA+aXJK9u9ctAr17zywCs/zbO7F90DnwSflP1g9HnlslfGvPLEK9/NQ7nglcUcX3urVy74XiDzJTOmkyHGlKVBLRob4P6d9cpTYyNXvHIAX6aggVntld3m3TnglVtGzEyb5+ZPjbIWXVdq4JNywiqvDHrlpfAwTnll2CsdObz+NV4575UfgWsuk0Fxv/+qs0F1GBuYEuxk0ivHjU0BUHYGFREjlXfovtICn5Qj9nnli/AgvvBKd46/ns55Za7GtZfFoJoUYVEPuoxt1LomtilMxQNbdlBlZvCXKY+ossSTd3q98ta8gxYiipwbGPbSAZ+UM5FzQrjI31SZds0jLWZGYVZ5iZTFoC4r91lPBoyt1Lq2Y3jvAYW+GrbDMySHCnYvq3zCRxM5fRj60gCflEORs1u5yJ6cvkBOe+Wb5ZdSGQyqy+I+680+5fq6CYBw2sxzWst2eHako4D3tU15JljArcHwFx74pJyKHJ5qmhYu8GrOOrXZK6ciGFJZDIpfgp+KYFBUCT6udX0f8C4ENThuYd+3C/plL93TJIa+0MAn5dwnHSB5mao1Jx3KYoyX1L5QvMC+ohvUbcv7zIvxSzEJPQTASu5a2PdsAe9rtXJPVzH0hQQ+qSA+6b5wcWM5MaQhr3ympald3vnF2zI5z8SrBjCovggPTl4Yy7ldgfwxVjAbt0ULB+jF0BdO3MAnFcgnSV/c/Tm4vg/mWt5QZR/+upiKsqgGtY70ALY8OoDDwjX+xHsShPCfhX1/KeB9Sctw7CCbMfSFAj6pQD5pi3Jxedi2ycmTOpXfrC+xQT2mldP1RRA5W5Xr3IR3JQiw1+I5vlbA+5Jmy19i2AsHfFKBfJI25dRUQHVdJoMaopVBl48LInKaCVP0IDqvlVmcImYFlnaMXcKQl37GBz6pjhwRLuxXwTr/YckMqp2WZ5CcoUpAb1FEDiPlzDmMdyAIgafCwxJL8tJAEWf/dijPK5Jklhf4pBz4pMESDcCDEhkUz6BN0vJ1+y7zb0USOdIXLBIDAokuYyOcYHJXge/jHMm7V5sw1KUFPikHPuk4RE4uuUC1p7TLInJO4x0IGoAJ4Rl4hu6ByIFPgshpNIMKTm+/CXztlUXk4KweUHbWkHxg53l0EUQOfBJETiMZFCcN82ef5q3WWwK/gcgBoBgcUJ7Vf9BFEDnwSRA5jWRQI4FrHgr5DUQOAMVAypWCXFEQOfBJEDkNZVA9get9UuN3EDkAFIOvhKzfEDnwSRA5MKj/b5v97rtW/u/1EDkAFJYO5TnF7kKIHPgkiJyGMahgPoU+4bcQOQDkn9PKc7oRXQSRA58EkdMIBnWMVmaQJIgcAArNU8H2P6J7IHLgkyByGsGgNgeEwCeqbDuFyAGguPCRJlK27//QRRA58EkQOY1gUK8C19hl8TcQOQDkG+1MwP3oIogc+CSInLIb1FmKd1AfRE7x2GAcHyd/u2++jvoj1sFfU3wMy7hXfpiZAj5H5j1VTuZOeq4TJ/c6RJVdP5+9smDamDb1b8i4r86Ya+FDDnfXadzWmT6545Xnpt+r/cK2PWHGtC3wdzdIPsqhGf4fIgc+CSKnzAa1nZZnQn1L9mfYQOTkFx5DTvDGh49yfglO2/+zxv3bipIWqqRU/6mM+y+SgwOla+Yg2W9K/XNe6XYsIHiLKq//3xb6ajFERKQ9hseMgFlU+sS/82Sbr45p4bfP4fshcuCTIHLKbFCrqBJ46HdOWyL8PUROPmg1TpoFwqhX3kVwitOWbew0sz5/LAvPMnRGuIeugC1qhYXO2oj9xM7/plfuUWXHxgdznbZtvs5oPFlMDtcQe5zG/pRxBNUXP28Rv07LYxf42W5X7ucMfD9EDnwSRE6ZDep64LpORPx7iJx8EMVRxwk8PRuz7luW138hZv2XIvbTkQT9FKe9OByl8MR9kxazV/74Gz4xfUi5n7/h+yFy4JMgcspqUHsC1/Q0Rh0QOfl5MdwwhZemxs0XkI3j7lXqvp1AFHy2+GobT1D/VMR+4pmPNWbmiw/622eEzzPL9nalOIa8ZPiCwpf+hiLUc8383TitzC8SnAkDEDnwSRA5pTQojivwT4XPUu0MkhA5xYTH+K0yPlLgaXPI+HKg8k4jFthenlvUX4uWkL/n3RQHTdt8GN890mN/XDFh0VZTSmPFQissBohndLZFrGuD7x0jbR3P8iiHPQln0IpUHsAnwSdB5NT/fu6TfQZJiJziclQZn8fC3z4MzMiELZVsjilCmml5grp54+jDXnxxRVRU7ihtpSEKuB9uCbNgcXeRTVs44/4M7RAiBz4JPkkROT8gcpzRH7iWOwnqgsjJN8eV8TlV4+/8MyjPSd5RJNX/psbfjPp+M0OVANk49c9m+MwOOh4bDpp+SbV3SG1O8bn8Q9ltw4fIgU+CT7J4Ic9SscirQf1lBGOUDJJlETmzDShy7irjE7b76WJg9qJJcdRS/WEvK3+Q8STJO6RWKfU/zMg+/phnxxUsMD4Is19JA4K15/J9xnYIkQOfBJ9EctKqSYgcJwTjDrpSfpnmiakGFDkvKFpQ8GHfv9+zqF/Lpns08PteWh5/o73MupT6Lzrqpy3kZpu9rcCRtuIfctDGU+V+rkPkQOTAJ2XPSAENp0gGNUzut8MWSeQ8Eq5zpIQCh2dgpMDT4EF322lpR9a4ZRva1u/2wBfbnPn/nMfHJqnegFL/Tkd9dYqSb7O3YR3J8TKuxMccJdtRB5EDkQOflAJjlDzfBgwqnK0BhzdFbnaKFEnkSEs3Y1Q+titj4w/sazMzO3/M7E+zAzv/FBBcr2lpx9B6B+8El7udtF1iLs534lmrN0Ib78jdEQtS3qR6HOUAkQOfBJ/kewnaTHtD5NizyrxA/Zlotziqu0giR5oVKNpyqA39wv1yNuQW32+rO6l4liFKFuGfljNFVyhevMl8BsK0heTs0K5EwSOljU5H97NaeSafEWhE4JPq7JOalRdNOwwqNtcoWQbJsoicDsXpl+2gQinHzITvd0M+m4zyoum0nCnqpnjblndQNrudDmQgCs4rbZx3OO49SlvD8PcQOfBJ2SPl83gFg4rNLkqeQbIsIoeRkuP1U7n4QPqZRe20FIfT5/CZ/W2+1nhWYYbCY4A0tKMkXO120jI6Dzt+BoPlo2OBrcUxbYe/h8iBT8oeaefLbhhULPxxFtU07usbxaBq0EvujgjIM62kn1nE69/VGJE4Aa9SvMwj85ubPkfeErF+KU7G5W4n7cTzbQmfwS9K/T2Ox16awZslAJEDn5Q5Vyj9LaKNaFCjgTYPpNBG0UQOc1W43qsleaFJSzDfAzMlcQNev5IcQ1cNNl2k6HlfmkneGXbTUT9pS2LfE9Z/S6l/IoWxl05yH4Wvh8iBT8oO/rK7LXT4AAwqNgcD7d1NqZ0iihyG41BqBc2OxJh1yBtSzim2hQ4jIjjgL07A618kL1VxLpjqMtXZGPVrcSV9jvpJ2wKf5LnpJn0njutTwNcr7R2Gr4fIgU9KnybzpfepxgvyBmWbcrxsBsV958+Twf3cCpET2k//1hA73GfHKL0DGdPmHcnJ5qrLVHHjTY6QvFR1nZLtWvuX5CDxVY76aVKx3ySJ+aYo+11OWjzOWgIQOfBJqcEBb5dp5TQ3v7Sem6/rNhhUYoKxDN0ptlVkkVNllfnCHaOVW5a/GJstUrBmqyIQqsc2vE7QxqjQRlWgJNkWKgkEV0s82uGfiwneR/0Wszi7Uhh7aZv6W/h5iBz4pPS/nHlXRzDj5y/jYPodfqE1qkGdDLRzJeX7LIPIYVFw3DjPYBqDj8ZmizSzeIjkoxzmzX0myctSK1j3t+/5jrstep1iU2cc9dNhine4qA0flbrTCHJfTXIcU1nizQB8UiF8Er+IZ0IugJcOrhGWq9Ia4LyWnjqM0UaqpOsPcwwz5OYMoXpw26K/ryWof4tF/Twd3Zzg3SDVvcNRP40p7cRNMd9n0T/HUxh3balqD/w8RA58UrY+iWdtRgiBxzCo7EXOIMmBx0WeUfys9PUcJVsPH7AYz4MJ6r+nXLsLmkjO1pxkOemFUu9vSice4RVlcwQGgE+CT4qItIX8AgwKBuUYaUfNlYK/yDos+vpcwjbuK/W/S1i/lLfG1VEOu5V7iCsK2i36/2EK466dU/aAAEQOfFJdfZKUiXYPDAoG5Qgp+2wZAjNPWszirEnYxjyld5ilJtJcZaW+prQzHrPeCxa2nkZm7XuU/fIYgE+CT4qAtCX1NQwKBuUI6RDYMuQQ0cb/UsL6/yH9iIIknFDqdxWr957SORfrLaW3Y6sWm0g+9++PEY/1BKeQwyc1vE/CAZ0wqLTZTOU+oFPLEsz3mPS8p3MpzxhIz42rHUkbLewxTj+tt6g3jdlCLdB8Jge2CZEDnwSfpHxlH4XIKeTMQZ6Qcpe8KsFY7FfG4rGDNqTzpDiOJUmm6CZaOiw0rFx31E9DSj/FPRfroMWL87bjMe+wmMW5BZEDkQOflA+fJG3pvAORA4NKyB0q95k+I8pYJD0nRpttTepMdyrXv89RPz1U2rkRs97rlH08js1Xcl8ObBMiBz4JPkl5ST8sWEfDoPInciTnNlKCsZB2Jc1R8i3EWv6XnQnrv0jytmsXW6C1Jb0kokB75l1vojhg0Z7LIzAgciBy4JMSIh0qOFmwjoZB5U/kvE3h6z0v/J3S7ITt8/nZQf0vKd2lNjKzQVoOm7ixWVqWY5dnR7UporZaXuTEPiFy4JPgk6gStFjrwmYhcmBQCZktscg5n/IsCzNN8nlVSVhN8lLYKUf99K/ST88T1K0lF/xD7hLyjdNSHJTUXl7yjEHkwCfBJyki5wdEDgwqIfMlFjlS0P5XB/VrRzl0JaxfWwrTztlikWeTofgNJTsXi3dc1NrpqS2DuXoequ9Jvpd3GYhbUA7gk3IucuZhUDAoiJxQ1ipj4GJX0imh/u8O6peWwr4pf3uUluKOpPiTFtJ3Ikmnzbebj61aW7K1ul08D7uMmPpNepZjm6zNLA7vU3kORgbwSRA5MCiInJKJHO007d0O2nhK6W6LlpLz3RP+rts3g6IdqNqr9JMkpjhL9AeSk0ZqS0dJkxl2GiHH9Zw1s0pSW4+U+o6Z372E/4fIgU+CyInKIxgURE5GSKkXXMSyaTuSkm5R1pLo1co+vMnMItluX79I8fPJPCH9uIcpC5ETdxv/Vt+9VkXJaaWtYaG+vb7Zr78INALwSRA5TvkIg4LIyQDtNG0XsyxSvEyS3UhVtCR6YbE2bb6ZFY5NsUlCOE7xto7foqVlOWl31KiFyImTCmMnLQXNf/fNBo1RvBm8Lp/N7CfQKMAnQeQ4Q9spUs1f0QSDgshJiHaadq+DNm4J9T9zUP9N5R6C8SKttBRozU5/o2U7n5R2Vof8jX83lpbjZpDsdt/8HaFvTvveJYu0PJD4ldJOmPjcTktLXlfg9xsG+CSIHKcMWL7sdsOgIHISIm2JXnD00vpK8ZZEbJmIYEO8tFXNd8SzETsitLMQoZ2mgLi7bFH/erILPub+3KzUtY1W7pjrj2DPYdvVu30CZwx+v6GAT4LIcQYHKM5YGtQzGBRETkKkKej7DurvVMZ3m4M2tIDdDjObM0hLcSm8TLY3YjuaAKkGLu+k5YkjozyndyyffbbFC7T8dPB244zCRF9YniBty/oVI3R45uuMT+RxLqAWAo0CfBJEjjP4S+4FRUscdYOKPUUIkVM/2in9c5KGKf0EnYsRnxl21j2Ox186+bw1QhsbY7YTJ/B6MUZdvEtuNfx+wwCfBJGTGA6A7DWG8ZPivcQ+ma+6vVS8fBUQOfXjJMnr620O2pCWklwteXyP8KywsNoVs52HEZ9LniVbF6Odg+RG3Mwqs1U/ItZ3l5APpxGAT4LISQSva3M+jTnS1/jjlgVT/zfzwoRBQeSEIeWumXBQvxaseMzRfdgu8XCMSpLtzkciPIMvYwqcKocTvh94u+8GR/3Gjm4Ivr+0wCdB5Dgl6zNYjsCgIHJCaFYEiIuAYG1GwlV+lXZlbPjlyruMXEyhPyE9S/B5R211kh5UHSZOd0XotzmlPk6kuAk6oNTAJ0HkAFDKmZwywYLggRmjBfPFOG5mi1xPl5+gyvbrX6ateSN+WEitTeHeeNv2JfPy/WHaXDAzLBzzM2pmWuKIET5T7K6v36r3cgbiBoD8AZEDIHIAAABA5AAAkQMAAAAiBwCIHAAAABA5ACIHAAAAgMgB5RA5Z9A9AAAA0mQAIgfUSeQMoHsAAACkST/JyYgASIJ01k8/ugcAAECa9FK0U3UBsKVZsa1edBEAAIA02aQ4ou3oIhCTrYpttaOLAAAApI0UN4ElBRCXwySn8gcAAABSZ5TSP/UYNB5jsCsAAAD1Zq/gjDhwdC26CESkleSg4z50EQAAgKx4Lzikq+geEJGrgj1No3sAAABkyQ6Sg0T3o4uAJT2KLe1CFwEAAMiaIyQvWw2ii4DCIMnLVLAhAAAAdWOPVz4JTuqFV7rRTSBAt7GNWnYzY2wLAAAAqCucAHDAOK3FGk5ryivDXtmG7mpYOo0NTNWwEbadCa8cJSSVBAAAkEPWUCUe5xxVtpo/ospMzw+q5DrB0Q+Ny4KxAbaFGWMbd6ly8CZnM25BFwEAAIjK/wDDtMCg/L3CZgAAANN0RVh0TWF0aE1MADxtYXRoIHhtbG5zPSJodHRwOi8vd3d3LnczLm9yZy8xOTk4L01hdGgvTWF0aE1MIj48bXN0eWxlIG1hdGhzaXplPSIxNnB4Ij48bWZlbmNlZCBjbG9zZT0ifSIgb3Blbj0ieyI+PG1uPjE0PC9tbj48L21mZW5jZWQ+PG1vPiYjeEEwOzwvbW8+PG1pPm08L21pPjxtaT5pPC9taT48bWk+ZDwvbWk+PG1vPj08L21vPjxtbj4xNDwvbW4+PC9tc3R5bGU+PC9tYXRoPlyjBWIAAAAASUVORK5CYII=\&quot;,\&quot;slideId\&quot;:257,\&quot;accessibleText\&quot;:\&quot;左大括号 14 右大括号 空格 m i d 等于 14\&quot;,\&quot;imageHeight\&quot;:9.513513513513514},{\&quot;mathml\&quot;:\&quot;&lt;math style=\\\&quot;font-family:stix;font-size:16px;\\\&quot; xmlns=\\\&quot;http://www.w3.org/1998/Math/MathML\\\&quot;&gt;&lt;mstyle mathsize=\\\&quot;16px\\\&quot;&gt;&lt;msub&gt;&lt;mi&gt;q&lt;/mi&gt;&lt;mn&gt;1&lt;/mn&gt;&lt;/msub&gt;&lt;/mstyle&gt;&lt;/math&gt;\&quot;,\&quot;base64Image\&quot;:\&quot;iVBORw0KGgoAAAANSUhEUgAAAGUAAABWCAYAAADWkljMAAAACXBIWXMAAA7EAAAOxAGVKw4bAAAABGJhU0UAAAAs8vz+fQAABOBJREFUeNrtnUFkXEEYx8eKiIoSUauiQlRFVYSoiKrKpaqiYi8Vtaq36iEqlxxqRfRSEVW1Qg4VFRGqomL1EhURkUtERNUKsaJ6iBAVsdYK6Xz6rTybzHyzu/PeZt77/nzK2p3Jfr838/7zvZmtEMGpW8aIjHkZ2zLyMooyCjJ+4+tPBMt3xWWkZOzKODWMdRnXytpY0kQHp9lMbTLSOBLKk74lY1hGp4wYBoyiCc/7YSQ1YlsvNQAPONW0mmSM4ZRUnsBdg+mpS8Y+vj+Fry1roMxyyvXqlZFVJG8KgZm2UxoFMI2daKAMcdrVGlUkD0bMsyram8HPz2uAQH8tnPrzapaxqEjaoYx7VbY7YGAI1jj9FzurLQ2QuzW03WoAZZwRnHdXOUWyYP3RV2P7Vwyg9DKGM12XsadJ1oAl6Kdshc0EbmhHk6w3lvp5TECZZxRna5B1TaIyFvtKElDYCqPmNEnax5uzLc2wFaY1TFy5g5b7043IdcYhxB1F2aQUXyz310is4iNvhSFBPzUJyqNTsqlBtsJ6jdVhAae7nxxGHUgHMW0dYJnFpmLYLlthhRaJUZLyoU+q5hVpK9xLJAdG0FUf+l1gK6zWEgEl7VO14ISt8MXqFnQxsDskpsIZTRPJ2fahzwZx9hiYrXCZmgjH5dcN/hXRZ6StMFUIhOjxwQbvCa4KV+V+/Lpihw0uhMhaYbhii0RybNe5mg3uJeDIWqMK5YHBFTtiuc93wmzHZGRlMo3YLNF3etYlBbbCF2vOAMpti/2tYpsrxLTZF2UoPwygNFgelcc4JbIVVuivARQb8j40AzgzbIXVKgQABdxW1jNtxYiLIfIbJE4MoMRq7CPjmZZuEI4v0la4pKIBlPYa2vfW1BL42vsQWuFbwuLDP5N7SqLKtic9bXz0vJ4LkRWGUZ3GEZ601eh3AyjTVVQJPnk+v+pxcNQjAlesMHyf0bKL2hqUSQMo+Qrm+RuetcgpjgrvWcaxEFjhhGK0W4NyX5gdFM0Q6xWYT1O4BvHuoLxZ9r5Nh60wVMrXNH9/0mZnWUMwGzIeeeDA0YUBnFPL702wO6WrrJ924WZVuI1YV/kCZVCYH602iT+K0sxr4nOXzQqXDtjmDb930vYfMGsJCFjauKKPZYes8Au8uGBK7UfzAlPxTpBQYEr6WgOMAt5TVAvNFuHOXmFwmwuK0f40SCjeouFhBTCO8Z5C7S2mHjlfJiusm0Zb6gGlNJdCB1DW/4VzagH/PUAnlsZ7kWkF+Zvmyxw5tmCsCxQ/psaiCE9VOBRQKHc3xFCC12fHrHDooVDPTjaEe3IeSr8I315h56F8EOGoCocKSi5EVjgUUHpEOPcKOw2FOnsyxFCC12bIrLDzUKhnJxvCXTkLhXp2Ms5QgtdyCK2w01CoE79Hwm05CWVcBHsIiaEQgqd11P7kOYYSnODnBqljc6Xpq52h+COoAMM5d3iEvCYqe6YP8OCMSpyh2NEqXu22tiQd4UITttC+ZSjVCWpWGZ+CobAYCkNhMRSGwlAYCouhMBQWQ2EoLIbCUDg1DIXFUBgKqwLFGMrlU1wD5Tmnpz7SHdme5PTURysaKFlOT/CaEPR+gylR+y8JshSCbbUPxf+TzfDj1jlhvhEkh1NZAtuAX4pq5pTWplZh9weEjP5DoH+p/TuHdZkA2QAAAIF0RVh0TWF0aE1MADxtYXRoIHhtbG5zPSJodHRwOi8vd3d3LnczLm9yZy8xOTk4L01hdGgvTWF0aE1MIj48bXN0eWxlIG1hdGhzaXplPSIxNnB4Ij48bXN1Yj48bWk+cTwvbWk+PG1uPjE8L21uPjwvbXN1Yj48L21zdHlsZT48L21hdGg+VJGBnwAAAABJRU5ErkJggg==\&quot;,\&quot;slideId\&quot;:258,\&quot;accessibleText\&quot;:\&quot;q 下标 1\&quot;,\&quot;imageHeight\&quot;:9.297297297297296},{\&quot;mathml\&quot;:\&quot;&lt;math xmlns=\\\&quot;http://www.w3.org/1998/Math/MathML\\\&quot; style=\\\&quot;font-family:stix;font-size:16px;\\\&quot;&gt;&lt;msub&gt;&lt;mi&gt;q&lt;/mi&gt;&lt;mn&gt;2&lt;/mn&gt;&lt;/msub&gt;&lt;/math&gt;\&quot;,\&quot;base64Image\&quot;:\&quot;iVBORw0KGgoAAAANSUhEUgAAAGUAAABWCAYAAADWkljMAAAACXBIWXMAAA7EAAAOxAGVKw4bAAAABGJhU0UAAAAs8vz+fQAABiNJREFUeNrtXW9kXFkUv8aIsUapqqiKUFVVVaEqYlWFtaqqYuiHVZUPZdV+iIqlH1ZE9cuqqKpRYq2oirBqVUSViIhYsURVVNQSUSvWCFGxYsQwe4+cJ3df3v0z79337p1558cRxuTe+87v/vndc899w1h26OM2ym2G2xq3PW773Orc/sbPbzFC6ujmNsZtg1vT0Fa4nQyVMa+wM+RmM5zmVsWREHb6B24j3M5zK6DBKHoifB9GUheWdV9B4Da5Wo8St3GcksIO3DCYni5xq+H3x/CzRQUpr8jlavRz+yRx3gskzLScYBTANNZQkPIduV2OhxLnwYi5E6O8Kfz/GQUhUN9xcv1RlLnNSpy2w+3rmOXeNBAEf5D7o5XVBwUhVxKUfcKAlEdEwVF1tSlxFuw/BhKW/5UBKf1EwyFOcfuscNZNS6Q3SQqbAdTQXwpn/WSpnhsaUmaIisM9yIrCUXMW67qrIYWkMGJa4aQaLs62MEVSWI8RTc8dslyfakSuEB2MXZSETQL7zXJ9XZpdfO6lMDjoo8JBe6iUbGKIpLAa4w42cKr1ZCfvhJzRTFvbGGaxiQKWS1JYglnNKBlLoU5dzCvXUrhf4xwYQcdSqPd3ksJyzGtIqaYULWiQFI5GH9MHA/s6RFS0DSY1zllLoc4iOzwGJikcQkmjuNJa4H/Q1JlrKawLBIJdTkEGf2YUFY6lftLqsSMGHSG3Uhh67L7GObbjXGWDtQQU2Ym8knLNoMeOWq7zZ2aWMZlbmEwjNkP054V9SZ2kcDSmDUi5YLG+ZSxzSTNtDuSZlAUDUoqWR+W/OCWSFJbgiwEpNiAemgE5UySF5ahnQAqorU/CtFXQdIbcJ0g0DEgpJKxjTpiWejSKL9dSOMC+ASm9CcoXY2oV/OwpSeHka0olZtkTQhnPhc8320wKg4yHGwav2UFSonhFcJcdJJ1P4bRr5VT2rQEpkzGiBL8K/78sKDjdEYFPUvhbdHizBQOy4F5OosSSCYOK9lqY53uEvUgTR4V4l3G8DaTwcQwtNRMYyP77cRtw1bCSOc1+BYbtGDZGzKA8G/ree8+l8Ckmv5kWxybjNsS0EavcrgvkwNUFSHqoRqxNkJ1yKVRPL/M7KgwjesMiIYmO0YcsN2JLEpp5oPk/11J4IQVCAhuO06BXlioHSdstqWPRYyn8QDIzwOdwJN0lfLeE0/4ofsfEL1/idLoiSr64ZNRxTSkoFk9fc4W7UdqKa2Erb8EYNFwCHicJGu60qDKqBhJQd+TsUgo/DU29cTbLZYPtxXaS6EgJnQhh/XWUxHX8u41KrIprkWkE+Y2isbsOCSkL8b86S5ZGVTKYzq75sgkrasI5LqWweMj30NLuXzVN/+gLKTp151IKL2Eb1i0EXgOojiVe+kLKS0+l8DGWzpH3N4pnfe0DIbqzk1WHbauwwzcs2X7mhs+kDDJ/c4WfJdnYabAued5pH0h55rEUvos9t5BC2bJ7Pk98IGXTUymcNmRZp7ddN+wyy2+u8JzkmU+7bpju7kknJ0j8yaJf2egc75nfUeE0EZUlNOq6Ubqzk9UOJiTqvWUQ0TjpumG6s5NOzhWuRDzvcx8atsjaJ0HCNn6JGCXOF3jdjd9OlsKw56n5OCs8YtleQvIJt0LPCvu0kutGXWD6/OTpDiZliXl2fnKD6a/NBdNXbwcSMhB6zglX8yckFcBBUauZhDXU7d0dRIq4L4NEkGKWlS+z/ycaJLVdfCA4437cpoR8H+pwmXe2GYztpGHtSEqP0Ekhj+EKIziXwOK7L+kHejyAmJ40TO5wjzvMo2Aj4eCXL/YY3fn3BpDbFbzzskrucA8ILG4x+hkqbwB7jyDnYJbc4R5wcLWGhCxkvVsnHAVkUgZn7hBOKpNL3ALC7kHkFxIf6JcpHAOmqHcs+pazDUC4apDc3BqCOzVbzP5x7j0s+xy52RzBe9BqKTjuIm48l8nN5gjeJwO3BWy/ZRZOZv/B8u+Rq80QvIEDevJVS2XCzWI4Fobk7rpQfoncrYcuzdamTZK79RjJkJDcvyPTBMMZE/KRXK5GJWNC6OxFA0iJ2s+YkAbzINHbZ8w7GCVvZI35D0Gcx8D0X0HRAAAAgXRFWHRNYXRoTUwAPG1hdGggeG1sbnM9Imh0dHA6Ly93d3cudzMub3JnLzE5OTgvTWF0aC9NYXRoTUwiPjxtc3R5bGUgbWF0aHNpemU9IjE2cHgiPjxtc3ViPjxtaT5xPC9taT48bW4+MjwvbW4+PC9tc3ViPjwvbXN0eWxlPjwvbWF0aD7xmerzAAAAAElFTkSuQmCC\&quot;,\&quot;slideId\&quot;:258,\&quot;accessibleText\&quot;:\&quot;q 下标 2\&quot;,\&quot;imageHeight\&quot;:9.297297297297296},{\&quot;mathml\&quot;:\&quot;&lt;math xmlns=\\\&quot;http://www.w3.org/1998/Math/MathML\\\&quot; style=\\\&quot;font-family:stix;font-size:16px;\\\&quot;&gt;&lt;msub&gt;&lt;mi&gt;q&lt;/mi&gt;&lt;mn&gt;3&lt;/mn&gt;&lt;/msub&gt;&lt;/math&gt;\&quot;,\&quot;base64Image\&quot;:\&quot;iVBORw0KGgoAAAANSUhEUgAAAGUAAABXCAYAAAAdzotpAAAACXBIWXMAAA7EAAAOxAGVKw4bAAAABGJhU0UAAAAs8vz+fQAABlJJREFUeNrtXW9kXFkUP0aMWKNURcQapfohoipERVWtEmtFVZS1KvbDfotYo/plrYqoWKqqqmKpVVEVoVZUjVqqYkXFsiIiKkJErFURokbFGGH2nu2J3LzO/TPv3TfvvnnnxxFGcu+dc+6f3z1/bgBah34ht4TMCVkVsi+kJqQq5B/6/BowYke3kAkhm0LqlrIkpCvQxmuNnGE12+FLIdO0EoJKXxFSEtIrJEeCq+ie9Pu4kvLU1pjGgLusajM6hUzSlhRU4KbF9nReyA79/gR9tqAxyjNWuR6DQtYVyvuVDGbbzuEqwG3sQGOUG6x2NX5SKA9XzGiI9mbo7+c0BsH+TrLqP0dByEuF0vaEXArZ7lULQvCW1d+YWa1oDHIhQtunLIxyh03wObvaUigL7x8XI7b/hYVRBtkMR+gRsq1R1lVHRq8zFbYDsqENjbJuO+pn2GCUOTbF0R1kSaOossO+vjcYhakwYVajpB06nF1hhqmwGSXDzB1x3J9uRS6xOQDOKdwmh/LccX95wy0+81QYFbSmUdA+MSWXGGEqrMdkAhc43Xmyl3WDnDFsW7vkZnGJHLXLVFiBl4ZVMhFDnyafV6ap8KBBObiCTsTQ7zxTYTVeG4wyHZO34ICpcGP0g9kZ2N8mpCI1eGxQzmoMfXbAURiYqXAAnQbGFdcBP27oM9NU2OQIRBmIgQZvA3uFQ7GfuGZsyWIiZJYK44ytGZTj2s9VsDhLkJGdyqpRvrKYsbcc93kX7DImMwubbcSli75XupdUmQo3xqyFUfoc9rdIbf5p2DYvZtkobyyM0uF4VX6kLZGpsAIfLIziAnLQDI0zw1RYjWoLjIJsa13atnKGyZD5BIkDC6PkIvZRlralooHxZZoKH6JmYZTTEdqXfWrX6bMHTIWjnynXQ7Z9X2rjkfT5VsqocI6uBU/gU91MhSZzjUjLspCntO12uujwlYVRHof4Ek+kv1+UGJwpROATFUYFoyN2F+zLBNFIU1GNc9+io/0m9vmidBep06qQaxknU0KFcfJsNGGMoGxEud9dtuykbLivFGhWfYTjGZRnA7+3nAIqPEwTsR5R9iBCYHDdspO/hXwjGQdLFzDpYbrB2YRL/nygn9Pgv1d4yJL82AqWpYfKMRhxOAiUfxVL96bh75KmwkWa3fKYtmnLvQJHlctAY8UC298s7nqPwg7omSODIKXtVvSx4DkVfiuNB1f+mOUdrcfgrqqFnXC4Jf0ewRhVOlNUX+Ik+J0rLNftr9GqaVZ/OsOMRhlcqcESNlFAPFNMucWmkHOSVDhPWy6O4y8In9vWo9nKZlzwc1QiuvXfEROp0s9dYmLTdBbZepBfaAxSSXiVjEvnR1fEtlSO1he+3Yg7DIwmaSq8Rluri7y2byH+ijcnMLG7JKnwALhNoRpSfMd534zy1GMqPEb3NFeBvB5HrqrYnXkfDBfSdsIFaE0pYiRcgWzlCl9TuFvyPg3yIaTHK+wCt6E1Kb+RsOUxFY7bK1CnK4VXq2QAspUrfK7BttXr2yBNtSftliDxJmAQL8s4lsFvr7BLyJmmmz6uEIQpdtJOVPgGHPdxFXwdqCl20i5UeAqOe8oxU6fo62AX2pwKI4lRvRCIfr57vq0YU8Vvmqkw3thNbw3IEdghXwZ+B1pbhBQ3ML4yZkFcVFJK+gv0gTlmPZsig9wEN4kUPyT1BTA1Z8digBWIlgrbSmBGDjoTv4NPIV0MiGGyBLri30Nz4fK+Vgw4RxekUgP3gknQeFij0p3yAx+NdhfsQuh/xDmQRZrtrlKSKrRfvyKKmUYg03oIybza8T/QZ1WOSaZSvnIwOVGXXfkAGIlAF/5eZ/UkB135YJ7VkwyKmgv0JVZPcihDfE/QM0LiR0hBEkXWMMwrxT90KYzyNasmOXRC+0dc28IoFVZLsjgL/MRJKm72o6yWZPELeJ6+mkW8A8/TV7OGYGI7xusLrJZkEYznD7FK7IHFQhjDwUcIsI6mDNHdIMF0Xf6HoU1C9cwVzvQwMfVR8LiCKy3QvVBUo8PZljH9zAe7G6yC3fsq+B/FG70VcPgWmHyGYHSRYyYRMA7NJXlgERTWxGOK0SIczwlDY9g+HcIwAFdBFcJl4rync+Myq9E9ummWY/bmCjGxqiQVugzOkxGw/MFpDcp/41mb5pUFbR8AAACBdEVYdE1hdGhNTAA8bWF0aCB4bWxucz0iaHR0cDovL3d3dy53My5vcmcvMTk5OC9NYXRoL01hdGhNTCI+PG1zdHlsZSBtYXRoc2l6ZT0iMTZweCI+PG1zdWI+PG1pPnE8L21pPjxtbj4zPC9tbj48L21zdWI+PC9tc3R5bGU+PC9tYXRoPpKeM9cAAAAASUVORK5CYII=\&quot;,\&quot;slideId\&quot;:258,\&quot;accessibleText\&quot;:\&quot;q 下标 3\&quot;,\&quot;imageHeight\&quot;:9.405405405405405},{\&quot;mathml\&quot;:\&quot;&lt;math xmlns=\\\&quot;http://www.w3.org/1998/Math/MathML\\\&quot; style=\\\&quot;font-family:stix;font-size:16px;\\\&quot;&gt;&lt;msub&gt;&lt;mi&gt;q&lt;/mi&gt;&lt;mn&gt;4&lt;/mn&gt;&lt;/msub&gt;&lt;/math&gt;\&quot;,\&quot;base64Image\&quot;:\&quot;iVBORw0KGgoAAAANSUhEUgAAAGUAAABWCAYAAADWkljMAAAACXBIWXMAAA7EAAAOxAGVKw4bAAAABGJhU0UAAAAs8vz+fQAABTJJREFUeNrtnGFEXlEYx49XkslIJplEMskkMslkRh8ymcTMzOzDvsxM0pd9mCT7MpPJvEYfkkliJpNkZJIkI0lmEkmyD4lMkleinWPPq2e37nlO9z33fe+593l4jLv3npPnd+85//Oc51wh8meN0nulT0hfk34k/Vh6RvoOXL8v2EK3Cul90jelnxr6kvRrnjZmNV7DYTaz69LT8CZ4g74qvVt6nfQUuHqL3qHfqzepGNp6rgG4x6GmrUR6PwxJ3gBuGgxPDdJ34fd9cG1OA2WMQ663ZunrPsH7CMBM28m+BWoYO9FAecRh97dXPsFTb8zjAO2Nwv0TGiCqvzIO/XkrlT7lE7R96bcDttthIAgWOfwXK6tVDZBbObRdbgBlgBGcV1dbPsFS64+WHNu/YgClmTGcWaX0bU2wOixBP2UpbGZKDW1ogvXaUj/3CCgTjOJsDbKkCdS0xb6eEFBYCoONa4K0C5OzLRtlKUxbN/HkdlruT/dGLjEOIW76pE2y/tlyf8XEKj7xUlgF6KcmQEeglGxaJ0thvfUXYAGnm0/2kw6khhi29iDNYtNS0C5LYR+bIt6SvhD6pHJeiZbCzURw1Bt0NYR+J1kK+9ssASUdUrbghKXwxdYo6GRgY0xEhTM2TARnLYQ+i8TZNjBLYY+VEIorrAn+BdFnoqUwlQhU3hSCDN4WnBUOpH7CemK7DR6ExEph9cQeE8GxnecqNZhLlCIrTyqUOwZPbK/lPt8Ks4rJxJrJMGIzRV+H1iUZlsIX27gBlHqL/S1Am/PEsNmSZCjfDaAUWX4rD2FIZCnsY38MoNgwvGmm4IyyFPa3TB6gKLW1joatFPEwJL5A4sQASirHPqbRsFRFKL5ES+GsHRtAqc6hfZxT64Jr72MshUvE/6cQApVgmcwpXQH/wEHUxgd0fSvGUnhIWKiLmzGAMhwgSzCC7l9ACo7aInBZCrcJS8WKgwZQji4xzlehtcgpvBX4LGN/TKWw2h3dsQWlVZgdFJ0m1itKYfXBGgRXUNZ6frcSUyk8LiyX9a4bglmW3o7gqKMLqughfcHcpKpTGjz9VIt4ZoUfiBBqrTuF+dFqE//tk5rpIe5zUQpXwrAbSgH8mCUgStJW+PQxF0Mp/M1g2A9sakj6kgOMDMwpKc1EGLdaYbyd/UaEeFSkm3gdvX4IcwpVW0xtObsmhWtBlaq//Yf4V38d6vmdEgiiUhS/oPMM/LsHHaVhLjLNIH/VADlwDEgKQGQfyhv5gGLbioh0jmtSGK+1XsI156BQ6s4lKdyI5sZZdN05KJ9iIoVxsnEf5LCTUKi9k2VHk40PPf/nFJS7Ih61wm3EHOgUlKEYSOEyyFJksxXlrkPZioEUxsnGdp/fOAOlSbhfK4yTjbrzOc5Aoc6eRF0K42TjhtB/UM4ZKCuOS+FsslGtS6hzMk5AofZOoi6FvclGEQco1N5JlKUwTjauCrMSKyegzDkqhXGyUSVhTeuoIw+FOvEbZSmMxUnPJe6LPJQBkd9DSDYlfPZhmr/kvZGGUi/o+uTxCALByUaVq6uKCxT1uUHq2Fx2+KqOGBScDnoa4P7IQEmBfldbyIvicnv6Cp46o1IRASA42TgZsI2CQ1mAp91WSdIBLDRnDNcENg0nG3P5/GLBoUxAZ2F4vqHgT7jn8hlf53Yeo2o42TiSY1sMxYLhZKPaXihlKIU3XNnYaqE9hhJSAAvhzxgHQ2EoDIWhMBSG4i5oVl8MhY2hMBQ2hsJQ2BgKQ2FjKGwMhaGwMZTEQ/kLXLPdIjIUszsAAACBdEVYdE1hdGhNTAA8bWF0aCB4bWxucz0iaHR0cDovL3d3dy53My5vcmcvMTk5OC9NYXRoL01hdGhNTCI+PG1zdHlsZSBtYXRoc2l6ZT0iMTZweCI+PG1zdWI+PG1pPnE8L21pPjxtbj40PC9tbj48L21zdWI+PC9tc3R5bGU+PC9tYXRoPmD4OmoAAAAASUVORK5CYII=\&quot;,\&quot;slideId\&quot;:258,\&quot;accessibleText\&quot;:\&quot;q 下标 4\&quot;,\&quot;imageHeight\&quot;:9.297297297297296},{\&quot;mathml\&quot;:\&quot;&lt;math xmlns=\\\&quot;http://www.w3.org/1998/Math/MathML\\\&quot; style=\\\&quot;font-family:stix;font-size:16px;\\\&quot;&gt;&lt;msub&gt;&lt;mi&gt;q&lt;/mi&gt;&lt;mn&gt;5&lt;/mn&gt;&lt;/msub&gt;&lt;/math&gt;\&quot;,\&quot;base64Image\&quot;:\&quot;iVBORw0KGgoAAAANSUhEUgAAAGUAAABXCAYAAAAdzotpAAAACXBIWXMAAA7EAAAOxAGVKw4bAAAABGJhU0UAAAAs8vz+fQAABhNJREFUeNrtXW9kXFkUv0ZErCgRFRFRaq2oFUNU1For36JqxbAfqtZ+6Jfqh6gotWpE9UtUVY1YalVURahVFaNfasWKihJVURWhoqoqhqpRESNk7+GMvLy8d895M/fNu++98+NIjJl735zf/fO75557R6nOoahtRtuStg1tu9oa2va0fcTXf1WC2DGgraztvbYDpq1pO+kr44XBToubeRjSNo89we/0N9qmtY1oK6BBL7rjeT/0pG4s64qBwJq4mkaPtlkckvwOfM8Ynka17eD7y/jaioGUx+JyM8a1bYY47y8kjFtOsxfAMLZvIOWiuD0cN0KcBz3mUgvlLeDnlwyEQH194vrj6NW2HOK0L9p+arHcCwxB8FLcH6ys3hgIOdtG2f0MUm4JBcfV1XaIs2D9ca7N8r9jkDIuNBxiUNsHg7MuWCL9QKQwD6CGtgzOummpnvMEKUtCxeEaZM3gqKrFun4nSBEpjFg0OGkHJ2dbWBApTGOaaLlTlusz9cg1oUOpH0PCJk17Yrm+bmIVn3spDA56a3DQLiolm5gSKWzGbAILONN88iXvhJwmhq0ahllsooDlihQOwTLRS8ox1EnFvHIthccJ50APOhFDvU9FCofjBUHKfEzRgn2RwsEoKjoYWMyIqEgNHhDO2Yihzi51uA0sUtiHHkJxxTXBXyXqzLUUpgKBYGMxyOAPSqLCLamfuFrsNKMh5FYKQ4ttEM6xHefqZcwloMj680rKL4wWO2O5zjnFy5jMLTjDiM0Q/YhnXbInUjgYiwxSzlisbxXL/I8YNs/lmZR/GaR0We6V33BIFCkcgq8MUmzAu2kG5CyIFA7HXgdIAbW16Rm2CkRjyH2CxD6DlEKbdVQ9w9IwofhyLYWbaDBIOdVG+d6YWglfu5djKTyG37/tOaXU4gPc9ZRR8by+nUMp3I3hrBpn3fecQcqDFqIEDz2fX/UoOGqLwEUpPKL4xwQpY20U3mUUtBthnB/2rEUOsFd4zzLOplAK/22RFFYD/5lZWJVYr4DCKuMaxJtB+b3vfa9TJoWHmGKIa+yNwk1mgevaJj3kwNEFSHqYD5ibYOwc9dVzSqUvKnzHIiGRDjxNWawY7FNIaOYa8TnXpDA0urpFv/wR9QEeW6oYJO1ASB0rKZPC1y35pIFDc+T1HgxJ/7SpKsqGivtUunKF/TujU0k+zDSqIC4Z33BOoXKLqS1n16Sw93m3XHigHnwoCOu/Q0m8h39rqMTmsfVwI8jPDITUHRy6NjzPdzWLq9kuIpzjmhSe8ImWQhZJodSda1LYK0huZDUI9yhFUrjomy97s0gItXey7tjzepcGcHDqt4CoROoxodKTKzxskO27uGSA4Sz1qbT3UySFOcHZpn1FdVpS9nIYOobtlEjhXnU0mBrF4HvcU+1tBnYMYyo9ucJ/WgqnzCn+HWeJgDp74ooULuB6xFbg8a3L4uB1SqTwIIZSajiE2dg/aefes9hA7Z2sK7cBcwxc4HMZZfLnFucap2J61N5JGhMkzqKajLLHAr3Pmet6V1T6EiS4gM2v68p89t8/xyQ++VMnfusqG4CslAqTmPtJP+wt1dlDSEkDMj53VGdPL0QCVEzlJy+q7GEAxYtz67LzzBZTT8vqNyL6iGVAoxNzCyy6IDgHW8gvI8pFIG9GhSdZpBWDhAAoxVXxqrKbelPHFgYptLczQMxFw3etxFUpjI3VmOx2RnrMqxBSnipBYgjL3tkS1ySHsGSRurgmWSwLKe5hTkhxD5eUHEd3DkH5bq/ELe6R8kTckixKAaTMiVvcW6vID40mDP9VJ7DH1CNuSRb+s6TL4pJkMRowdE2KW5LFQ5Wu7J3M44w6mqMA/xfFLXz048objgvCZt2EhTL9Yfub4mY+flDBh27hVPDlFsv039Akv7gXEdQxDbjK8WSE8vxXMMKGVkHcHA2cS00/KjonuCuA4Iq4tzVcUfw8ggV1PG8LyICrPd6po1Fg+T3KNgBDy3MV/d6ZKkrchk9hVSIOdwIDIC94R7WWiQN77nAOZ0jcGE+vmcS54RmS1LxpAwzOrXzGUAksDCHYOGLzAf4HcgXPIG9hCY8AAACBdEVYdE1hdGhNTAA8bWF0aCB4bWxucz0iaHR0cDovL3d3dy53My5vcmcvMTk5OC9NYXRoL01hdGhNTCI+PG1zdHlsZSBtYXRoc2l6ZT0iMTZweCI+PG1zdWI+PG1pPnE8L21pPjxtbj41PC9tbj48L21zdWI+PC9tc3R5bGU+PC9tYXRoPgP/404AAAAASUVORK5CYII=\&quot;,\&quot;slideId\&quot;:258,\&quot;accessibleText\&quot;:\&quot;q 下标 5\&quot;,\&quot;imageHeight\&quot;:9.405405405405405},{\&quot;mathml\&quot;:\&quot;&lt;math xmlns=\\\&quot;http://www.w3.org/1998/Math/MathML\\\&quot; style=\\\&quot;font-family:stix;font-size:16px;\\\&quot;&gt;&lt;msub&gt;&lt;mi&gt;q&lt;/mi&gt;&lt;mn&gt;6&lt;/mn&gt;&lt;/msub&gt;&lt;/math&gt;\&quot;,\&quot;base64Image\&quot;:\&quot;iVBORw0KGgoAAAANSUhEUgAAAGUAAABXCAYAAAAdzotpAAAACXBIWXMAAA7EAAAOxAGVKw4bAAAABGJhU0UAAAAs8vz+fQAABptJREFUeNrtXW9kXUkUP56IqFgqIqoiVD9EVYWIqLVW2Q9VVRFiVdSqsGI/xKpStSKiX6pirXpCrRVVESKiIqLUihWVLysiVkWpqIqKEBERESE7Z523uXnvzpx598697/45P47Ga97Mvec3f35z5swEID50KHugbErZmrIDZUfKDpV9ps/vgCBytCgbVvZR2YmlLStrLivjrcEuiZvtcFFZkXpCudNXlQ0pa1dWIMNe9Mzz+9iT6qmsQQOB2+JqHg3KRmhIKnfgR4vh6ZqyLfr9Yfps0UDKK3G5Gd3K1jXOGyfCbMsp9QIcxo4NpNwVt+vxSOM87DH9AcqboO9PGQjB+s6L6yvRqGxO47QdZV8HLPe2hSB4J+73V1arBkK6QpTdZEHKqFBQqa42NM7C9cf1kOWfsyClW2g4xQVlnwzOuu2I9BORwnZANfTB4KxfHNVziyFlSqg4XYMsGxw177CuewwpIoUJkwYnbdHk7AoTIoV5DDEtt8dxfaYeuSx0AFzVhE1KNu24vnpmFZ97KYwO+sfgoANSSi7RI1LYjJEaLOBM88lO3gm5xAxb2xRmcYkClStSWIM5ppcMR1AnF/PKtRTuZpyDPeirCOqdFSmsx1uGlGJE0YJjkcL+6AA+GNiREVGRGrxgnLMWQZ11cLoNLFK4DA2M4opqgv+JqTPXUpgLBKJ1RiCDP4FEhQOpn6ha7JBFQ8itFMYWe8Q4x3Wcq9FiLkFF1pRXUr61aLEPHNf5FOwyJnMLm2HEZYi+3bMuORQp7I9JC1KuOKxvicr8ixk2r+eZlD8tSKlz3Cv3aUgUKazBrgUpLuDdNENyJkQK63EYAymottY9w1aBaQy5T5A4tiClELKOec+w1MoovlxL4RKOLEhpC1G+N6bWS5/9mkMpjFseN5V9r+wJ/RxqTukN+CBjnjKeez7fyLgUPk8+w/dfULYHZ/ekcIvkvqmABQtSXgSIEvzh+f6SR8FxWwRplcId1KBWwD/CPkLvVqi2NZuyV2zH+VbPWuSEeoX3LONIhqQwOnhQQwROC3ho6lqQgr8Bu4Oi88x6BRXWMK1BvBmUl8t+byUjUrhfMwwfU0NvCVvBuiUxf9MEVSIHjy5g0kPRZ27a9mklbZD+qHCbYcG9RGEkJ+gB+6PVNrapCc38zHwv6VK4VyOMjsF90PY/vHJEyLKh6y6mWArrItvbNAVEAhySZkKQcUhzSsEgE9OYK1wA/cHYTZfDFRc03KmCjH2aU7jcYm7LOYlSGBuqLjnRT8REigZyIob135MkPqR/t0mJFWkuso0gvzYQspfQXjJjaIidkHLUMeGcJErhouF5+7IQ9+HUXdKk8IDhWX/PSjDuZYqksOmw1Ca4P3FQM/WyyyxIk/Ssa5CDfZ4bkJ5c4YcQb9puzfBbSqRwE5wNsZfbvSyRspESKfyECRsVskJIJ6QjV/gc00vGstRLuLMnSZk4uez/TOWgraRECpsuVSjfeMOLg36kaMcqre5Lt8fu0zvj/+F2b3PSCOH2TpIihS+AXXI7Xiz3Buyyf7whfVyjJeZmWG7vJClS+D7znLiluwDhtjOwFw0l4WUXUzJOT4J9NHycQkbeYbee3gU3ud4zZdQ0RMOd+E2SFLbZCsfMHNtj4wNwNk+h3J7X6kVHId5DSGHCKhwhjwOU2wXmPanYo8xXgM9PnkwIKVeZ51wIUbbpFo0vEGNgE68b3LJofXsQLhXWFbjrR8IeF5+GeE9b/9/9u0lZvKtSkWzR5NhSQ1L6mOcLi3YmdOMUS0xYolrbo0XXAsWg4oIpb2DWUR2mxnrD5ctgzGo+IouTlAFGcbnAI0MdT0FQ1cLR1eVAprM4r4WCSvTHQEpdxPNW5tAL7o5/mLBniI0JynAzhjkFmNhZndBwFk0xLXBNiYj1QkMldNGHOcdqVUipArqzJp9jIEXmFA3GYnDYFKQrhzrRk72rYw66RPFFcb8/MH53ANEmdryBjOclRwFdrvPLiNcpfeJ6PXQnpL84KLteUzZmwDSK683Q/UW+sOcZdXOW/CkrC9yNaBH5TFNul7jcDmsaaRxml9Tvmt8ZcbU9dH+AIagT/QKemFBxUVxdHUYdyWOc4P3ywG6Ji4PB75g2rmW+q6KMcZ8yBsW1wYHh9GnN/PIYzGdVsIcUfeTvD+JWN8BsG78oMh6EGqGhqJnWG7jt+xAqD0nhENYprnSLVmr5Ntc6eu0DDVcFcWF0aCA1hfEqvG5wl3pR6SYODPXPUg8KlMT3LyUQKVHF1Vb9AAAAgXRFWHRNYXRoTUwAPG1hdGggeG1sbnM9Imh0dHA6Ly93d3cudzMub3JnLzE5OTgvTWF0aC9NYXRoTUwiPjxtc3R5bGUgbWF0aHNpemU9IjE2cHgiPjxtc3ViPjxtaT5xPC9taT48bW4+NjwvbW4+PC9tc3ViPjwvbXN0eWxlPjwvbWF0aD6m94giAAAAAElFTkSuQmCC\&quot;,\&quot;slideId\&quot;:258,\&quot;accessibleText\&quot;:\&quot;q 下标 6\&quot;,\&quot;imageHeight\&quot;:9.405405405405405},{\&quot;mathml\&quot;:\&quot;&lt;math xmlns=\\\&quot;http://www.w3.org/1998/Math/MathML\\\&quot; style=\\\&quot;font-family:stix;font-size:16px;\\\&quot;&gt;&lt;msub&gt;&lt;mi&gt;q&lt;/mi&gt;&lt;mn&gt;7&lt;/mn&gt;&lt;/msub&gt;&lt;/math&gt;\&quot;,\&quot;base64Image\&quot;:\&quot;iVBORw0KGgoAAAANSUhEUgAAAGUAAABWCAYAAADWkljMAAAACXBIWXMAAA7EAAAOxAGVKw4bAAAABGJhU0UAAAAs8vz+fQAABXxJREFUeNrtXW9klVEYP2ZmMjHJzMyYySQzJjMz6VuSmb4lSV+Sfbgm0YfMZF+SJJlIMslcJkkmkZmZmZhkkhkzSWZGkplrxjqH59rr7LznOfe+57zn9L7Pj8fluvec532ec57zO8/58zKWHrq53OZS5LLCZZfLHpcSl5/w/SAjOEcTl1Eu61wODGWJy0mpjE8aaSczm6GFywT0BNnoX7kUuHRyqQERvehh5PeiJ9VBWbc0DtwmU+Oo5zIGIUk24LpBeOrisgW/H4Xv5jROeU0m16OXy2qM8Z6Bw0zLKfcCEcb2NU65QmaPx90Y44kec7WK8ibh/0WNQ0R9jWT6o2jg8j7GaL+59FdZ7iUDQrBI5lczq68ah5xNUPYJA6fcJxccZVcbMcYS84++hOUfM3BKL7nhEM1cfmiMdcmS0w+ICptBsKE1jbHuWarnIuKUIrnicA6ypDHUjMW6riFOISoMmNIYaQsGZ1uYJCqMo4C03CHL9el65BK5g7EzMWmTskxbrq8OmcXnngoLA33TGGgXmJJNDBEV1mPMwwRON578zrtD2pGwtQ1pFpuogXKJCsfgPdJLRh3UieW8ck2FexHjiB503EG9b4kKx+MT4pQJR9mCfaLCanQzPBnYnRFS8d/gOWKcFQd11rLDZWCiwhLqEcblaoAfRurMNRXGEoFCehzQ4B+MssJVsR9XLbZg0BByS4VFi91DjGM7z9VgMJYIRnYir045Z9Bib1uu8wEz2zGZW5iEEZsp+s7IvKREVFiNKQOnnLZY3wKUOY+Ezb48O2XWwCm1lnvlDoREosIx+GPgFBuILpoJ50wSFY5HKQWnCLa1GglbNUhjyP0GiX0Dp9QkrGMmEpZaEcaXaypcxp6BU9oSlB/NqV2G7x4TFU4+plyusuxHkTKeRr7fICqsxwcDpzyvIkvwMvL/hQiDw5YIfFHhLmZ+FNCGFE1bs273immcb43MRQ6gV0TPMo4FSoWfpOyUFzplBgwLmUHmK4JhjcIcJLqDskP63ZcAqXCtYRi3KRcwpVYNC1qGwsrOEUcXxKaHCcVDbUNIiKKNhZkVvp6yQ/6aMNohy5X+iknNjCD/80WFZ1N2yitTxV5bqlBQ2qaYOuYCpMIdKTtEyGAlcfVNgopKMKbEdctGFuZe4XFJj1kIo+0WJs0CNxWkqeJyC8CCTJ2xA2MKtrcYW3L2QYWFcTYjOlxLITROVVtQPSgoCvgO3i3B5zYwsQkYi0wzyO+Qgc8HBiM63HBQvmpP2xALBLVIOscXFf5gMmdIAPkqkz1mbxkkMTB254MKt0ArXmXmt2JUCpnYTLOA8CpAKjwAk1tXY1kTC3hJAls7WfYcVl2hoAhd9aE45TzL517heek534WkHJboy+IGiWbFc14NScGNAKmwa6hCV0MoyvWwfO4VXmTuLoBIDOzsSRY3SLQqnvNGSAp+YWFmhV1C3s8W1PFAbO1kmWUTn6Xn/BiSctjaSRapsKoh3gpJwbkcUuE7itB1MhTlsBO/WaXCy9Jzzoek3H2W7iGkENCueM7hUJQTa/PY/uSpDDrlnuI5m0NQTFw3iB2bK4evtow5Rab/C74UERngXkgrLLLK1vS3gNM3ZcAhpxTPN5K2EgvQ2m3ugxItTawEjmckdLWmrUQR8jku5H90ygqjkwNBoVPRS+6SWfxClXSlF+54xnd29OU9BM9zsjQuFiIkzFx0kln8Qj5CskIm8QvVcTw6r+kZ48ztdSmEKiC/w3KNTOIXql0642QWv1DdV9ZDZgkrdK2TSfzirKKXPCSz+IXqMgh6o55nyNf2/iST+EWfopc8IbP4hepKrAEyi1/8khyySSbxi36WzqtLCBVAdSLtPJnFLzaZ4/cY/wPgT1pST/ijWwAAAIF0RVh0TWF0aE1MADxtYXRoIHhtbG5zPSJodHRwOi8vd3d3LnczLm9yZy8xOTk4L01hdGgvTWF0aE1MIj48bXN0eWxlIG1hdGhzaXplPSIxNnB4Ij48bXN1Yj48bWk+cTwvbWk+PG1uPjc8L21uPjwvbXN1Yj48L21zdHlsZT48L21hdGg+xfBRBgAAAABJRU5ErkJggg==\&quot;,\&quot;slideId\&quot;:258,\&quot;accessibleText\&quot;:\&quot;q 下标 7\&quot;,\&quot;imageHeight\&quot;:9.297297297297296},{\&quot;mathml\&quot;:\&quot;&lt;math xmlns=\\\&quot;http://www.w3.org/1998/Math/MathML\\\&quot; style=\\\&quot;font-family:stix;font-size:16px;\\\&quot;&gt;&lt;msub&gt;&lt;mi&gt;q&lt;/mi&gt;&lt;mn&gt;8&lt;/mn&gt;&lt;/msub&gt;&lt;/math&gt;\&quot;,\&quot;base64Image\&quot;:\&quot;iVBORw0KGgoAAAANSUhEUgAAAGUAAABXCAYAAAAdzotpAAAACXBIWXMAAA7EAAAOxAGVKw4bAAAABGJhU0UAAAAs8vz+fQAABvFJREFUeNrtXW9kXUkUP56IqioRERURolasFSEiomKFVVVVEVZF5UMsq2JFVYkVT1S/VFXVihAVsSpCraqIfomKFRFLREVElIhYsSLUiornCdk5nCfXZP7dO3Pfm7d3fhzlNe/M3HPuzPzmnDPzAMqHDiaPmMwz2WRywqTIpMDkb/r8LgSkjkYmeSa7TM4MZY1JA6djSSGtwcxmaGIySSOBN/onJqNM2pjkSHAUPY/8PY6kWtL1QOHAo2BqPS4xmaApiTfgrsH01M7kkP4+T58tK5zyJphcjW4mOxLjTZHDTPWURgFOY6cKpwwGs8sxJjEejpj7CfTN0vfnFQ7B9uqC6S/iCpMFidG+MLmRUO8dA0KwGswvZlafFA7pstBdb+CUJ8EFF9nVnsRYuP/osdR/2cAp3cEN57jGZF9hrDuOnH4WqLAZkA19Vhhr3FE7tzVOmQ+uON+DrCkMteiwrSGNUwIVJswpjHRIi7MrzAYqrMeo5s3td9yeakSuBXcAfCcJm5TkreP2ajW7+MxTYTTQlsJAJ8SUXKI/UGE1JiqwgVOtJ1+y7pBWzbR1RGEWl8iR3kCFJVjQjJJ8Cm3qYl6ZpsLdGuPgCLqaQrvvAhWWY0njlMmUogWngQqL0QH6YGDH/4RUVA2mNcbZTKHNGjhPAwcqzOGShnGltcCPaNrMNBXWBQJROlOgwfsQosKJ2E9ab+yowYuQWSqMb2xRYxzXca4rBmsJMrL6rDrle4M39pHjNp+BWcVkZmEyjbgM0bdF9iWFQIXFmDNwyrcO21shnX9qps2eLDvlo4FTahyPyq80JQYqLMG/Bk5xgWjSDJ0zG6iwHIUyOAXZ1k5k2sppXobMF0icGjglZ9nGYmRaatYwvkxT4RKKBk5psdAfjakN0GcvAxW2X1MGEup+EdHxW+TzvSqkwhgYHaeN9BaRlSKN7BP6DJksHnZqtG3sg4FTphNECWYi31+JMDhdisAnKoyB2scQ75hgaQpGByU+AvjCoJGTGPN8c2QvckajInqWcaJKqDCePjuAi0cE0UlYXttEBOY6ba5fCWadAjHN2Og19P6iZr+CHczTsI5WUF7n/m6jCqgw/6IegtkJ5qsSqj+VpBM7ho5ZZ3Ir4hw8uoBFD5OCtwSrU9q5dlrA/6jwa4FDWhzMPrHXyv6Yc6ZODiShmYea71WaCv8i6FNfQl2rAl29cZW8ceSQNQX7WPaYCl/jpt7SRjcpOkF8bD0WcEr6w8IZBVpTZBvNOvC7VliUThix1Lkt0JnoPOgosSBTZ3ylNUVXW6xLOVeaCotS07ctdYoW/Wc2/HyIuPY2UeIC/XtETGyS1iLTCPJ7hUOOK+yQRkm/frDUOyzQ+c4Xzl+jCedUmgrLjvXdtNQ7COmefLOCjt0Netq/e5Z67/vslN89p8Iyp8xY6hVtAd764BBd7mTdgz7eBPmxD5usq2ib8dwHp/SB/7XCtYr+PbTQ+zkF8uAEr6A6osKyq01wlDcn0Ncl0LXvy3qy5zEVjiKv6OdfYH5FVgmiw1dDPjxoJ1RPrXCDIMwSlaUYjrkn+P6cLw+qO3viW4HEGOivtWrQ6OimGYBnXDlfHnLDcyosgq4O7gDkZ2b6BEwz79PD6XIn6+An6kAcSOTlKff2Y3HhKbeo9/r2cLrcic+1wk1wMRUskm2agqO5E3QMBh0v+/hgy1A9BRIiNIP+UBMvyLjafH0g3YnfY6gOYOJry9AhmO740eeHeQLlPYSU9hqzEmO0YGjlim8Pgbl5XX3yHFQXakB9LS8vGF5p96XzmJc4NOj0MdiVwpYbuGl8DfHT4xXZweeIs4+CuHpDJYdEIxs9d8g33LqyHZMAlI1lrgh2rTZyTBvND8T/fcEAF3pZpvVCVnQnk6lydBbn18WUxBen5A1iX6bTdVr32mQKM5xBNxSbwXpikyaOeRBMmwz8HTWm+RTMx58YLP5twcTx8BjsMo/tBuGZpWDmePsrPgpxAPFD7hgF0BXMdwZzm0F0P81Li/CMasRMB3ObGdH1jyqorn48CCbXY1hiPNsYlqpopDGYXQ1RsWDRgd5mkEfLbwWzq7EA6aUXZHmlgWB2NRZTdMpTSKdOOZNOKTjSPShxSvhpXg1kuZJaB7plxeM3gtnVGId0zqfIRkoRPKoD8xVdkF4u5FeB3o/B5GYQFXjvOtArKu4bCuY2w13JaBm20NkK4lqxMHXFgOg+TUxiJf1VJRGr6wlmjgfMLIrKiTYThEVEZVY/BRMnA8a7RNdt/WO4t8BMJJ+/Pw0OcYMxENevbdL/Ra+XaqP9CObh+TMuW2D3I9cBHDCgiDf66dK8sp82+Tks6umhBs4vWntPi3/pFg4UzOOvElEYgYR5+P8AeWZCGdxv+nUAAACBdEVYdE1hdGhNTAA8bWF0aCB4bWxucz0iaHR0cDovL3d3dy53My5vcmcvMTk5OC9NYXRoL01hdGhNTCI+PG1zdHlsZSBtYXRoc2l6ZT0iMTZweCI+PG1zdWI+PG1pPnE8L21pPjxtbj44PC9tbj48L21zdWI+PC9tc3R5bGU+PC9tYXRoPplKnRkAAAAASUVORK5CYII=\&quot;,\&quot;slideId\&quot;:258,\&quot;accessibleText\&quot;:\&quot;q 下标 8\&quot;,\&quot;imageHeight\&quot;:9.405405405405405},{\&quot;mathml\&quot;:\&quot;&lt;math style=\\\&quot;font-family:stix;font-size:16px;\\\&quot; xmlns=\\\&quot;http://www.w3.org/1998/Math/MathML\\\&quot;&gt;&lt;mstyle mathsize=\\\&quot;16px\\\&quot;&gt;&lt;mi&gt;p&lt;/mi&gt;&lt;/mstyle&gt;&lt;/math&gt;\&quot;,\&quot;base64Image\&quot;:\&quot;iVBORw0KGgoAAAANSUhEUgAAAEAAAABBCAYAAABhNaJ7AAAACXBIWXMAAA7EAAAOxAGVKw4bAAAABGJhU0UAAAAs8vz+fQAAA+JJREFUeNrlW19E3VEc/7py7SGRJMmMJFdmxsw1MxPTQ5JcZpLMRDLTQ0YPk5nEHjLJxEySSS9zTQ/XXpIkiclcyX2ZSSa9JJkkcfc99s2u697zPff+zv2ec3/78HHr/jnfP+ec7/me7zk/gMqhBdmNHEROI5eR68hT5JDB7+PI18gk8hB5jryk11/0/jiyDRwhiuxEJpAvkYvIFVJWKZrVMK5pcwz5k/l9PlekHTFZooK5PCrSZh/yIEC7v5G9Ug5oo2GsOIycR6YNFV3Ia6uWpkfWErvBIcYMFOzLixN7OZ9d0FRS32mg70SQMWr70KD9Y2SzSydkNMpd0DxXaKdgdvXZnIHijchdAyd8cOmAbY1iKfrOjZzeVPP+fgntdxgEWeXoehfGR0h4McWek2I/6P9t6tVSsWIwCgZcOOAOo1QrcpX+3qAAWA6eGjjgkwsHDGsU2qPEJkvzuC6AnLiBA765cIBuOdui1xOKAUFwzTAvEMexgWL9lmRxcs6ljb9loFTKojxO1oWPSVBM0AHiIyDFKJS0KKvGMCP0Zv3P0s7RFhoMHLAm6YBHjDL7luV1GThgWdIBU4wyU5blPTFwwLikA7YYZToc1CN6pIyvZTYn6QrI/MwYf0mBUgQJRpmJCsg88SkAzgmu/UDtccN/zJcCSMZRwtUiZXyzcPRXWGdkfpXs/UEor/xdLq77FP257e9RBeRNMMZnQBhHYF7+tpFu7zMOGPRp+5uwLG+AkZeW7v1RJhGpsyyPK4d3Sjvgi0aZTeFguyRtPLf9nbQoS9X/Dphg2yDtgIdMj3QJ7jS7wAHeMLW4iCU5t5mN1iQ4gi4b27A49HVpdsqV8VGmV6YtyfmokbED5Z8qBUafwPr/jMn2GsEhZhkHBD316dSsMMr4JnAMXUIStBZ/V1Ps2HSx3OWjien9gwBtqzsCxY7WFuHfxQqn4Kqx5ebjAzR6Co2oIfAIS8AXI0sJUGq/MA/Fj7dj4BlMLimp2xtcRTZKm6lC7an3RsBDmBQjr/idpktdzt6hlZZI1eOnRXL6Vy7Xdw4vGKPfGtTrCk0ZVcPrt5g+VwzcYcTVrSx1/U0dSyWpV88omJ1RRSdJ2WKC0t2qQIQMKGb8LoQcD8Dji4kS4KqxibA7YM1w/ocSNSB/+usVepnefx92B8z87/M/DbL1f69Qz/T+Tth7/zHjgJmwO2ABzB9/CSW4x9dqw2x8O3h2GiuNccYBi2F3QIZxwHCYjR8xKGaMhtX4HihcoS30DFAoguBNMlr1+iqUVtJSDz6+g7/1P/XIqro13lFtDrD53G5VBsd71IO2GK8m4/8AM5HJK+GEZCcAAABqdEVYdE1hdGhNTAA8bWF0aCB4bWxucz0iaHR0cDovL3d3dy53My5vcmcvMTk5OC9NYXRoL01hdGhNTCI+PG1zdHlsZSBtYXRoc2l6ZT0iMTZweCI+PG1pPnA8L21pPjwvbXN0eWxlPjwvbWF0aD6X4zAuAAAAAElFTkSuQmCC\&quot;,\&quot;slideId\&quot;:259,\&quot;accessibleText\&quot;:\&quot;p\&quot;,\&quot;imageHeight\&quot;:7.027027027027027},{\&quot;mathml\&quot;:\&quot;&lt;math xmlns=\\\&quot;http://www.w3.org/1998/Math/MathML\\\&quot; style=\\\&quot;font-family:stix;font-size:16px;\\\&quot;&gt;&lt;mi&gt;q&lt;/mi&gt;&lt;/math&gt;\&quot;,\&quot;base64Image\&quot;:\&quot;iVBORw0KGgoAAAANSUhEUgAAADgAAABBCAYAAACEq2cXAAAACXBIWXMAAA7EAAAOxAGVKw4bAAAABGJhU0UAAAAs8vz+fQAAA7FJREFUeNrdWlFkW1EYPiKqKkZV1UyF2kPVVKiJmJm9zVRV32ryPnuIycseJir2MlMzE6MPU1MRZqoq9lITE5WXqqqZGhU1e6gQUxFRITuHP9xdvec/Sf7z3978fMJ1c/773XPO//3/f64QfBaTSEsUJI4lmhKXEi2J33B9SQTMpiQyEqcSHUNUJCZdY+xpMOMHsVsSOZghN4EjiZTErEQIoGb3jeN+NcMjMNZTzcuocRMblViDZed+mFODJTgvcQ73Z+BaSUNwi5NcXOLE40E+AHnTcbqzo5ZqW0NwlYvcC48HUTP5pI/xNuH/BQ055W/cNrGIxK7HA9Ql7vU57qJBMNrniJBHGnJ3Bxh7woBg1naUrHo4VvqWGHD8MQOCcVvkbkqcaRwvEr3Ajh/yoKLaL43jl0R+HiMEC7Y0rqJxWiT0lUQIWpGHvMbhOQQGKtvklocU8kaXif1VkFyV1O54pF5dfCb2N4JkL1lqZz80zpoQ8ShtmVMe1nwQW93+q1M6mkGWZg1SNUoLwbgs8rCLzF7GwuxhOSiZPMQRR2pmb1gguM0lD3sIwZylLKnNIQ8xg0Q3ZoEgW0DbQBwdWyAXdrQqrMrDKBI5bQWXZ4hPMnlIGizPBQvScMZVPWxzvcke8lwyeQh59DFt5p0Rg73XpqpUHhi8yTQxwdfCrNPNtlQoy6JZh+61OOQhb0BwjpBgGcb8jmyNBJXDbwYEw8SrpQHLniWo/TUgSF1Ap5DyiLR6aDEQVFHzxLE0Q8iLJW0utQ0Ihgb0UXQsvWkkcpPJQ9cuDQhGiXLcFbj2lrO5ZLIHV/oce90xxnvH9SpnO+SrAcGNPrKjj47/lx2RGCvLEtQE1w0INnvYF9MOrevAbE0a1n82cl5xX5h9JFBE9DACJVVD/N/5vu2671Awnz0I4X0E7caBxCMH0TFoGOWu2MuqSzbv8hMVPpw9mDRde8Ufj/TuOfK/CWHRtojIqTA/5eGjxCkPV/VHvgxArAV70CspGBeMZw9YQlzvgVgD9iB2VpHklgesCZWEUuonyEQLfmsQUXOwd00rjR0NuQsRcAsjKWEh6ASxKL0adIKf/JQH24bVfgdBn72Hwscvlzjs3XWSBxtWHWZ5WBA+fLnEadjZX+Dl4XCY5QGr/QIvD1jtF3h5KA2zPGBfTgReHrKC90CV1eYEft6RDyo59UkydjTdXaLRIBBSlUIc2hz7PfZw1ItIaxpUvloZZoGqzXgBSYE6Rnh1HQgWoC9jAyQE/wG4wtdWsvGwUwAAAGp0RVh0TWF0aE1MADxtYXRoIHhtbG5zPSJodHRwOi8vd3d3LnczLm9yZy8xOTk4L01hdGgvTWF0aE1MIj48bXN0eWxlIG1hdGhzaXplPSIxNnB4Ij48bWk+cTwvbWk+PC9tc3R5bGU+PC9tYXRoPoDLVO4AAAAASUVORK5CYII=\&quot;,\&quot;slideId\&quot;:259,\&quot;accessibleText\&quot;:\&quot;q\&quot;,\&quot;imageHeight\&quot;:7.027027027027027},{\&quot;mathml\&quot;:\&quot;&lt;math style=\\\&quot;font-family:stix;font-size:16px;\\\&quot; xmlns=\\\&quot;http://www.w3.org/1998/Math/MathML\\\&quot;&gt;&lt;mstyle mathsize=\\\&quot;16px\\\&quot;&gt;&lt;mi&gt;q&lt;/mi&gt;&lt;/mstyle&gt;&lt;/math&gt;\&quot;,\&quot;base64Image\&quot;:\&quot;iVBORw0KGgoAAAANSUhEUgAAADgAAABBCAYAAACEq2cXAAAACXBIWXMAAA7EAAAOxAGVKw4bAAAABGJhU0UAAAAs8vz+fQAAA7FJREFUeNrdWlFkW1EYPiKqKkZV1UyF2kPVVKiJmJm9zVRV32ryPnuIycseJir2MlMzE6MPU1MRZqoq9lITE5WXqqqZGhU1e6gQUxFRITuHP9xdvec/Sf7z3978fMJ1c/773XPO//3/f64QfBaTSEsUJI4lmhKXEi2J33B9SQTMpiQyEqcSHUNUJCZdY+xpMOMHsVsSOZghN4EjiZTErEQIoGb3jeN+NcMjMNZTzcuocRMblViDZed+mFODJTgvcQ73Z+BaSUNwi5NcXOLE40E+AHnTcbqzo5ZqW0NwlYvcC48HUTP5pI/xNuH/BQ055W/cNrGIxK7HA9Ql7vU57qJBMNrniJBHGnJ3Bxh7woBg1naUrHo4VvqWGHD8MQOCcVvkbkqcaRwvEr3Ajh/yoKLaL43jl0R+HiMEC7Y0rqJxWiT0lUQIWpGHvMbhOQQGKtvklocU8kaXif1VkFyV1O54pF5dfCb2N4JkL1lqZz80zpoQ8ShtmVMe1nwQW93+q1M6mkGWZg1SNUoLwbgs8rCLzF7GwuxhOSiZPMQRR2pmb1gguM0lD3sIwZylLKnNIQ8xg0Q3ZoEgW0DbQBwdWyAXdrQqrMrDKBI5bQWXZ4hPMnlIGizPBQvScMZVPWxzvcke8lwyeQh59DFt5p0Rg73XpqpUHhi8yTQxwdfCrNPNtlQoy6JZh+61OOQhb0BwjpBgGcb8jmyNBJXDbwYEw8SrpQHLniWo/TUgSF1Ap5DyiLR6aDEQVFHzxLE0Q8iLJW0utQ0Ihgb0UXQsvWkkcpPJQ9cuDQhGiXLcFbj2lrO5ZLIHV/oce90xxnvH9SpnO+SrAcGNPrKjj47/lx2RGCvLEtQE1w0INnvYF9MOrevAbE0a1n82cl5xX5h9JFBE9DACJVVD/N/5vu2671Awnz0I4X0E7caBxCMH0TFoGOWu2MuqSzbv8hMVPpw9mDRde8Ufj/TuOfK/CWHRtojIqTA/5eGjxCkPV/VHvgxArAV70CspGBeMZw9YQlzvgVgD9iB2VpHklgesCZWEUuonyEQLfmsQUXOwd00rjR0NuQsRcAsjKWEh6ASxKL0adIKf/JQH24bVfgdBn72Hwscvlzjs3XWSBxtWHWZ5WBA+fLnEadjZX+Dl4XCY5QGr/QIvD1jtF3h5KA2zPGBfTgReHrKC90CV1eYEft6RDyo59UkydjTdXaLRIBBSlUIc2hz7PfZw1ItIaxpUvloZZoGqzXgBSYE6Rnh1HQgWoC9jAyQE/wG4wtdWsvGwUwAAAGp0RVh0TWF0aE1MADxtYXRoIHhtbG5zPSJodHRwOi8vd3d3LnczLm9yZy8xOTk4L01hdGgvTWF0aE1MIj48bXN0eWxlIG1hdGhzaXplPSIxNnB4Ij48bWk+cTwvbWk+PC9tc3R5bGU+PC9tYXRoPoDLVO4AAAAASUVORK5CYII=\&quot;,\&quot;slideId\&quot;:260,\&quot;accessibleText\&quot;:\&quot;q\&quot;,\&quot;imageHeight\&quot;:7.027027027027027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5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18</cp:revision>
  <dcterms:created xsi:type="dcterms:W3CDTF">2024-12-19T11:47:42Z</dcterms:created>
  <dcterms:modified xsi:type="dcterms:W3CDTF">2025-01-04T16:06:49Z</dcterms:modified>
</cp:coreProperties>
</file>