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roaki Dann" initials="HD" lastIdx="1" clrIdx="0">
    <p:extLst>
      <p:ext uri="{19B8F6BF-5375-455C-9EA6-DF929625EA0E}">
        <p15:presenceInfo xmlns:p15="http://schemas.microsoft.com/office/powerpoint/2012/main" userId="2d89d9cf812d581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08" y="-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27937-E4A9-40E2-9F0C-08FAE46D7BEB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9BB60-F419-419D-AF74-0954E06CB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946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9BB60-F419-419D-AF74-0954E06CB56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932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9BB60-F419-419D-AF74-0954E06CB56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965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9BB60-F419-419D-AF74-0954E06CB56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986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59F66-065B-43DD-A06D-7CD2D17E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87282D-8595-42AB-8E3D-DA977487B0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7553E5-8ADC-4579-A9FC-4BF9DAB1D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DA684-B07C-4BCF-8FD0-AB43895C0EBF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F16B3F-3454-4E2A-A3BE-7CB5D79AB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999740-3E60-4747-9BD3-BA32FC720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BC03-2A28-4E0F-A940-CE309BAA48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845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7EDEF-5EDD-468C-9AC6-FF667E655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61BB01-0F7B-4AF7-9557-283A4D3F2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C4476B-5D64-445A-904A-8CAE5E97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DA684-B07C-4BCF-8FD0-AB43895C0EBF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C5F695-AF0B-4745-9A2C-3C4F22F1E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ED5164-3805-4648-8C13-786669847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BC03-2A28-4E0F-A940-CE309BAA48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777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0C220B9-5580-4B89-903A-FB2346BA93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B02886-2125-4B76-944F-E158C78E6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E56658-FB0B-4DA9-9328-E131E3B0C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DA684-B07C-4BCF-8FD0-AB43895C0EBF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F1B84A-77AA-4793-BFC8-51498C437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D041E3-23E9-4FC3-9ECB-0ECB2D2A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BC03-2A28-4E0F-A940-CE309BAA48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176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36E24-C967-4908-A653-367600ECA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AC0018-17EE-46EA-9CFB-A99FAA80F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F52BB-8896-4DDC-A3F0-768A9FA18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DA684-B07C-4BCF-8FD0-AB43895C0EBF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E24341-6B0F-4B3B-841E-58D0E8DA9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6E202E-E6BC-4EBD-94FC-F6D57194D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BC03-2A28-4E0F-A940-CE309BAA48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222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C6C0E9-BEF4-407D-A58D-70059CCAA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8BA7DB-27DD-446F-A2E3-54699DDE8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09E9CD-32D2-4768-8F7B-55AB10377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DA684-B07C-4BCF-8FD0-AB43895C0EBF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E77577-475A-41C1-A50A-347CCAE4B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AD5CF7-74DB-414D-9E21-FBFE108D0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BC03-2A28-4E0F-A940-CE309BAA48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404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BFEC8-B129-4679-8F35-BF789BFD3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91E3E9-7081-4E5B-A60A-90FADE4574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537734-E00C-4560-BE67-8A5E6DEC9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FD00AA-690E-4A5B-9BF3-EAB1EEC47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DA684-B07C-4BCF-8FD0-AB43895C0EBF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91B22B-5B94-4C20-8443-27387F60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BD1B34-F6C4-4EF7-B9C7-1BAF251BA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BC03-2A28-4E0F-A940-CE309BAA48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626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DEE43-F52E-4AC4-84BD-B4F01CF53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C80454-45D0-4C78-9BC4-9BF70990A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2539EB-0097-4BD2-B622-03DA084B1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C741FC-1DBE-4F3F-80A8-FC73848B55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E641C3-BF71-4772-BA49-457FB3D4BC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902B77-BA66-478F-A7D8-1CC503C47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DA684-B07C-4BCF-8FD0-AB43895C0EBF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E2245A-CC18-4800-BEA7-4038137E0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DEDD6C-A0C3-474F-B770-EE265EC3E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BC03-2A28-4E0F-A940-CE309BAA48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700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AF40CB-D84E-41BF-89A5-AF26BE78E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E4771E-9794-44EE-8D11-6AE694784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DA684-B07C-4BCF-8FD0-AB43895C0EBF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64892B-810F-4A73-AD32-7F3FEEB4E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85AF6F-C910-4C47-BBD6-2E1CA071A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BC03-2A28-4E0F-A940-CE309BAA48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61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AD07C8-36B9-4B1F-A035-176BC3991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DA684-B07C-4BCF-8FD0-AB43895C0EBF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AEDDDE-B24B-482E-8F6F-DE506F2E0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DC4CA5-5F1E-40B4-B4A0-AC6E05EC1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BC03-2A28-4E0F-A940-CE309BAA48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760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62CAB7-411D-4E51-9272-AFDE382C0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E1B387-BF35-4888-8242-F0E3259BE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93EC14-F048-44B4-BC4E-066C67BCB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6C3FD5-3C85-47A3-8038-258BEC667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DA684-B07C-4BCF-8FD0-AB43895C0EBF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F4C58F-5567-4FD6-B65E-9E70D295F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411CD2-8B7F-4B06-ACEA-E8554F760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BC03-2A28-4E0F-A940-CE309BAA48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704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0FA2F3-609E-40BF-9D36-D1A07572F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EDF45DF-E446-435C-A7F9-445CBE1D7C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1B6242-DB0C-4B04-BFB3-6218D8917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929B67-8294-4A83-BFA5-C1188F1E7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DA684-B07C-4BCF-8FD0-AB43895C0EBF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E9A91E-7C4A-41CC-A30F-665045944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627016-68F6-45E6-B988-DC243C461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BC03-2A28-4E0F-A940-CE309BAA48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5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AFA5FAA-D06F-454A-BDDC-F36D33EE2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036D67-9E75-4C9D-92CF-151ACA917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778467-5949-42C5-AE67-DA415DB68F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DA684-B07C-4BCF-8FD0-AB43895C0EBF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17619D-D0D8-4E73-A19B-DBD01A05DA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7C8F2D-C5F5-497B-99C1-2B8906D3D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DBC03-2A28-4E0F-A940-CE309BAA48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19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4FE7B292-AFAD-491E-9EE4-521BA462E9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94" t="8636" r="5022" b="12562"/>
          <a:stretch/>
        </p:blipFill>
        <p:spPr>
          <a:xfrm>
            <a:off x="1215553" y="0"/>
            <a:ext cx="4463142" cy="330294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9348097-5087-4935-B662-D706A28900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882" t="7652" r="4183" b="12619"/>
          <a:stretch/>
        </p:blipFill>
        <p:spPr>
          <a:xfrm>
            <a:off x="-206255" y="1759268"/>
            <a:ext cx="2073086" cy="153316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5616C3D-B7CF-49E5-B966-39FBBEB780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742" t="8314" r="3900" b="11956"/>
          <a:stretch/>
        </p:blipFill>
        <p:spPr>
          <a:xfrm>
            <a:off x="-165507" y="-16634"/>
            <a:ext cx="2032338" cy="153316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BA7D3EE-2EBC-4F23-B288-4682DD4E39A8}"/>
              </a:ext>
            </a:extLst>
          </p:cNvPr>
          <p:cNvSpPr/>
          <p:nvPr/>
        </p:nvSpPr>
        <p:spPr>
          <a:xfrm>
            <a:off x="298735" y="3241564"/>
            <a:ext cx="122982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dirty="0"/>
              <a:t>模态</a:t>
            </a:r>
            <a:r>
              <a:rPr lang="en-US" altLang="zh-CN" dirty="0"/>
              <a:t>2</a:t>
            </a:r>
            <a:r>
              <a:rPr lang="zh-CN" altLang="en-US" dirty="0"/>
              <a:t>分布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ABD4DF9-B4B1-4049-AF75-FE5EAF9D43D9}"/>
              </a:ext>
            </a:extLst>
          </p:cNvPr>
          <p:cNvSpPr/>
          <p:nvPr/>
        </p:nvSpPr>
        <p:spPr>
          <a:xfrm>
            <a:off x="290750" y="1466808"/>
            <a:ext cx="122982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dirty="0"/>
              <a:t>模态</a:t>
            </a:r>
            <a:r>
              <a:rPr lang="en-US" altLang="zh-CN" dirty="0"/>
              <a:t>1</a:t>
            </a:r>
            <a:r>
              <a:rPr lang="zh-CN" altLang="en-US" dirty="0"/>
              <a:t>分布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BE7B427-E830-4BC9-A278-5ACD7D5AF900}"/>
              </a:ext>
            </a:extLst>
          </p:cNvPr>
          <p:cNvCxnSpPr>
            <a:cxnSpLocks/>
          </p:cNvCxnSpPr>
          <p:nvPr/>
        </p:nvCxnSpPr>
        <p:spPr>
          <a:xfrm>
            <a:off x="1401139" y="906531"/>
            <a:ext cx="2641260" cy="2418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>
            <a:extLst>
              <a:ext uri="{FF2B5EF4-FFF2-40B4-BE49-F238E27FC236}">
                <a16:creationId xmlns:a16="http://schemas.microsoft.com/office/drawing/2014/main" id="{5072E93B-ECDC-446D-A7FC-7B3EDE2E3D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5679" y="-284866"/>
            <a:ext cx="2159839" cy="63871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F2C5A24D-F426-4958-9D70-914D8B9F2B92}"/>
              </a:ext>
            </a:extLst>
          </p:cNvPr>
          <p:cNvSpPr/>
          <p:nvPr/>
        </p:nvSpPr>
        <p:spPr>
          <a:xfrm>
            <a:off x="2371821" y="3241564"/>
            <a:ext cx="272382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dirty="0"/>
              <a:t>映射到同一空间后的分布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2ECAEE6-EBE2-4CF1-B2FC-CEC0B3AD4695}"/>
              </a:ext>
            </a:extLst>
          </p:cNvPr>
          <p:cNvCxnSpPr>
            <a:cxnSpLocks/>
          </p:cNvCxnSpPr>
          <p:nvPr/>
        </p:nvCxnSpPr>
        <p:spPr>
          <a:xfrm flipV="1">
            <a:off x="1510039" y="2423064"/>
            <a:ext cx="1211730" cy="2392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>
            <a:extLst>
              <a:ext uri="{FF2B5EF4-FFF2-40B4-BE49-F238E27FC236}">
                <a16:creationId xmlns:a16="http://schemas.microsoft.com/office/drawing/2014/main" id="{BDFC98E5-6471-462F-B114-0FE37FA2BD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61520" y="733049"/>
            <a:ext cx="8668960" cy="539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368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>
            <a:extLst>
              <a:ext uri="{FF2B5EF4-FFF2-40B4-BE49-F238E27FC236}">
                <a16:creationId xmlns:a16="http://schemas.microsoft.com/office/drawing/2014/main" id="{BDFC98E5-6471-462F-B114-0FE37FA2B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520" y="309671"/>
            <a:ext cx="8668960" cy="539190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F3EFA90-6B2B-41F7-A8D5-1DF3B8F6B0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53001" y="2371522"/>
            <a:ext cx="2740599" cy="6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226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>
            <a:extLst>
              <a:ext uri="{FF2B5EF4-FFF2-40B4-BE49-F238E27FC236}">
                <a16:creationId xmlns:a16="http://schemas.microsoft.com/office/drawing/2014/main" id="{D7B1824E-2913-4C25-B89A-7BE4133840A5}"/>
              </a:ext>
            </a:extLst>
          </p:cNvPr>
          <p:cNvSpPr/>
          <p:nvPr/>
        </p:nvSpPr>
        <p:spPr>
          <a:xfrm>
            <a:off x="69535" y="2034501"/>
            <a:ext cx="103188" cy="10636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5951B69-3EFF-4614-92C4-9F492CB249ED}"/>
              </a:ext>
            </a:extLst>
          </p:cNvPr>
          <p:cNvSpPr/>
          <p:nvPr/>
        </p:nvSpPr>
        <p:spPr>
          <a:xfrm>
            <a:off x="67653" y="231266"/>
            <a:ext cx="103188" cy="10636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8950F80-7B51-461C-A571-737A4ECF2961}"/>
              </a:ext>
            </a:extLst>
          </p:cNvPr>
          <p:cNvCxnSpPr>
            <a:stCxn id="14" idx="4"/>
            <a:endCxn id="11" idx="0"/>
          </p:cNvCxnSpPr>
          <p:nvPr/>
        </p:nvCxnSpPr>
        <p:spPr>
          <a:xfrm>
            <a:off x="119247" y="337629"/>
            <a:ext cx="1882" cy="16968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B6324B4A-64A9-48CC-B84C-CEBA91E8E67B}"/>
              </a:ext>
            </a:extLst>
          </p:cNvPr>
          <p:cNvSpPr txBox="1"/>
          <p:nvPr/>
        </p:nvSpPr>
        <p:spPr>
          <a:xfrm>
            <a:off x="-122054" y="1001399"/>
            <a:ext cx="4826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❌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A025EAD-2529-4601-BEFD-DB2843316718}"/>
              </a:ext>
            </a:extLst>
          </p:cNvPr>
          <p:cNvSpPr/>
          <p:nvPr/>
        </p:nvSpPr>
        <p:spPr>
          <a:xfrm>
            <a:off x="231866" y="862899"/>
            <a:ext cx="95410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空间上很远</a:t>
            </a:r>
            <a:endParaRPr lang="en-US" altLang="zh-CN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⬇</a:t>
            </a:r>
            <a:endParaRPr lang="en-US" altLang="zh-CN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不建立连接</a:t>
            </a:r>
            <a:endParaRPr lang="zh-CN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E7C342B-170F-48BF-AF22-972CF054A31E}"/>
              </a:ext>
            </a:extLst>
          </p:cNvPr>
          <p:cNvSpPr/>
          <p:nvPr/>
        </p:nvSpPr>
        <p:spPr>
          <a:xfrm>
            <a:off x="1500511" y="2026735"/>
            <a:ext cx="103188" cy="10636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4B049F3A-B8C1-44A5-8D0C-4B06E75D46B9}"/>
              </a:ext>
            </a:extLst>
          </p:cNvPr>
          <p:cNvSpPr/>
          <p:nvPr/>
        </p:nvSpPr>
        <p:spPr>
          <a:xfrm>
            <a:off x="1498629" y="223500"/>
            <a:ext cx="103188" cy="10636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E67D61C7-0407-4A7C-AF93-1633DCAF41F2}"/>
              </a:ext>
            </a:extLst>
          </p:cNvPr>
          <p:cNvCxnSpPr>
            <a:cxnSpLocks/>
            <a:stCxn id="45" idx="3"/>
            <a:endCxn id="27" idx="0"/>
          </p:cNvCxnSpPr>
          <p:nvPr/>
        </p:nvCxnSpPr>
        <p:spPr>
          <a:xfrm flipH="1">
            <a:off x="1552105" y="1230033"/>
            <a:ext cx="394315" cy="7967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BBF44106-1F2A-4CAB-809A-EDF2D9594B58}"/>
              </a:ext>
            </a:extLst>
          </p:cNvPr>
          <p:cNvCxnSpPr>
            <a:cxnSpLocks/>
          </p:cNvCxnSpPr>
          <p:nvPr/>
        </p:nvCxnSpPr>
        <p:spPr>
          <a:xfrm>
            <a:off x="1185974" y="0"/>
            <a:ext cx="0" cy="243508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图片 38">
            <a:extLst>
              <a:ext uri="{FF2B5EF4-FFF2-40B4-BE49-F238E27FC236}">
                <a16:creationId xmlns:a16="http://schemas.microsoft.com/office/drawing/2014/main" id="{44ED50AE-2370-4FB6-9301-096069CA7F9C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462803" y="0"/>
            <a:ext cx="278028" cy="194506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2FDA13FD-0047-4705-8A31-BF619F47DE8A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487259" y="2232809"/>
            <a:ext cx="278028" cy="194506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BD195124-454B-468E-B827-3E6D27A9B316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982902" y="915167"/>
            <a:ext cx="142839" cy="147010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EC010C56-4CF1-4AC4-B4F7-7009758105E9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5337" y="2240575"/>
            <a:ext cx="278028" cy="194506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DE25DED8-8E1E-41A6-9D2D-B4EABBC8F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5337" y="7766"/>
            <a:ext cx="278028" cy="194506"/>
          </a:xfrm>
          <a:prstGeom prst="rect">
            <a:avLst/>
          </a:prstGeom>
        </p:spPr>
      </p:pic>
      <p:sp>
        <p:nvSpPr>
          <p:cNvPr id="45" name="椭圆 44">
            <a:extLst>
              <a:ext uri="{FF2B5EF4-FFF2-40B4-BE49-F238E27FC236}">
                <a16:creationId xmlns:a16="http://schemas.microsoft.com/office/drawing/2014/main" id="{9D35A08B-CCCB-4291-82E4-B4501B2A9F40}"/>
              </a:ext>
            </a:extLst>
          </p:cNvPr>
          <p:cNvSpPr/>
          <p:nvPr/>
        </p:nvSpPr>
        <p:spPr>
          <a:xfrm>
            <a:off x="1931308" y="1139247"/>
            <a:ext cx="103188" cy="10636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A09F9C7-42F8-4D47-BF9B-615ED8D02A4C}"/>
              </a:ext>
            </a:extLst>
          </p:cNvPr>
          <p:cNvCxnSpPr>
            <a:cxnSpLocks/>
            <a:stCxn id="45" idx="1"/>
            <a:endCxn id="30" idx="5"/>
          </p:cNvCxnSpPr>
          <p:nvPr/>
        </p:nvCxnSpPr>
        <p:spPr>
          <a:xfrm flipH="1" flipV="1">
            <a:off x="1586705" y="314286"/>
            <a:ext cx="359715" cy="8405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5FECED2C-1025-4C3C-8898-D21FE898A953}"/>
              </a:ext>
            </a:extLst>
          </p:cNvPr>
          <p:cNvCxnSpPr>
            <a:cxnSpLocks/>
          </p:cNvCxnSpPr>
          <p:nvPr/>
        </p:nvCxnSpPr>
        <p:spPr>
          <a:xfrm>
            <a:off x="2125741" y="1186065"/>
            <a:ext cx="545492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C7588215-8561-462A-8673-2FFBD42DAD50}"/>
              </a:ext>
            </a:extLst>
          </p:cNvPr>
          <p:cNvSpPr/>
          <p:nvPr/>
        </p:nvSpPr>
        <p:spPr>
          <a:xfrm>
            <a:off x="2822158" y="2034501"/>
            <a:ext cx="103188" cy="10636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7A3BE75B-6194-4935-8FD5-B2339B1DB33A}"/>
              </a:ext>
            </a:extLst>
          </p:cNvPr>
          <p:cNvSpPr/>
          <p:nvPr/>
        </p:nvSpPr>
        <p:spPr>
          <a:xfrm>
            <a:off x="2820276" y="231266"/>
            <a:ext cx="103188" cy="10636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170776DF-DC62-47C4-BB09-A914C4D68059}"/>
              </a:ext>
            </a:extLst>
          </p:cNvPr>
          <p:cNvCxnSpPr>
            <a:stCxn id="53" idx="4"/>
            <a:endCxn id="52" idx="0"/>
          </p:cNvCxnSpPr>
          <p:nvPr/>
        </p:nvCxnSpPr>
        <p:spPr>
          <a:xfrm>
            <a:off x="2871870" y="337629"/>
            <a:ext cx="1882" cy="16968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图片 55">
            <a:extLst>
              <a:ext uri="{FF2B5EF4-FFF2-40B4-BE49-F238E27FC236}">
                <a16:creationId xmlns:a16="http://schemas.microsoft.com/office/drawing/2014/main" id="{31DC2F7A-FB11-4973-8BF1-2F3FBAD55DC9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797960" y="2240575"/>
            <a:ext cx="278028" cy="194506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A4D4E9E5-0AC6-483A-B29A-0726C358A1C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797960" y="7766"/>
            <a:ext cx="278028" cy="194506"/>
          </a:xfrm>
          <a:prstGeom prst="rect">
            <a:avLst/>
          </a:prstGeom>
        </p:spPr>
      </p:pic>
      <p:sp>
        <p:nvSpPr>
          <p:cNvPr id="64" name="文本框 63">
            <a:extLst>
              <a:ext uri="{FF2B5EF4-FFF2-40B4-BE49-F238E27FC236}">
                <a16:creationId xmlns:a16="http://schemas.microsoft.com/office/drawing/2014/main" id="{D4E4C577-B6AE-4DB2-BEE2-1DCB8CFD93D5}"/>
              </a:ext>
            </a:extLst>
          </p:cNvPr>
          <p:cNvSpPr txBox="1"/>
          <p:nvPr/>
        </p:nvSpPr>
        <p:spPr>
          <a:xfrm>
            <a:off x="2622287" y="1022085"/>
            <a:ext cx="241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✅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6D014AC6-8D69-49A6-BDD3-85FE5BC9A36E}"/>
              </a:ext>
            </a:extLst>
          </p:cNvPr>
          <p:cNvSpPr/>
          <p:nvPr/>
        </p:nvSpPr>
        <p:spPr>
          <a:xfrm>
            <a:off x="2916858" y="867407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查询上很近</a:t>
            </a:r>
            <a:endParaRPr lang="en-US" altLang="zh-CN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⬇</a:t>
            </a:r>
            <a:endParaRPr lang="en-US" altLang="zh-CN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建立连接</a:t>
            </a:r>
            <a:endParaRPr lang="zh-CN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8" name="图片 67">
            <a:extLst>
              <a:ext uri="{FF2B5EF4-FFF2-40B4-BE49-F238E27FC236}">
                <a16:creationId xmlns:a16="http://schemas.microsoft.com/office/drawing/2014/main" id="{E8E12AC9-AB97-47AA-8B4E-F189B7DCE1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3137" y="1139247"/>
            <a:ext cx="4733925" cy="3686175"/>
          </a:xfrm>
          <a:prstGeom prst="rect">
            <a:avLst/>
          </a:prstGeom>
        </p:spPr>
      </p:pic>
      <p:sp>
        <p:nvSpPr>
          <p:cNvPr id="69" name="矩形 68">
            <a:extLst>
              <a:ext uri="{FF2B5EF4-FFF2-40B4-BE49-F238E27FC236}">
                <a16:creationId xmlns:a16="http://schemas.microsoft.com/office/drawing/2014/main" id="{9E3FF428-81E0-47BB-8809-6939B16F6EEA}"/>
              </a:ext>
            </a:extLst>
          </p:cNvPr>
          <p:cNvSpPr/>
          <p:nvPr/>
        </p:nvSpPr>
        <p:spPr>
          <a:xfrm>
            <a:off x="6472789" y="4719935"/>
            <a:ext cx="149432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Distance</a:t>
            </a:r>
            <a:endParaRPr lang="zh-CN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F60E26F1-91ED-445E-BAF7-4E39CE7C0BC5}"/>
              </a:ext>
            </a:extLst>
          </p:cNvPr>
          <p:cNvSpPr/>
          <p:nvPr/>
        </p:nvSpPr>
        <p:spPr>
          <a:xfrm rot="16200000">
            <a:off x="3689325" y="2720724"/>
            <a:ext cx="177805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Frequency</a:t>
            </a:r>
            <a:endParaRPr lang="zh-CN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1" name="图片 70">
            <a:extLst>
              <a:ext uri="{FF2B5EF4-FFF2-40B4-BE49-F238E27FC236}">
                <a16:creationId xmlns:a16="http://schemas.microsoft.com/office/drawing/2014/main" id="{48FF1342-542E-4757-912B-C8266F1F04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1712" y="1121747"/>
            <a:ext cx="4705350" cy="3703675"/>
          </a:xfrm>
          <a:prstGeom prst="rect">
            <a:avLst/>
          </a:prstGeom>
        </p:spPr>
      </p:pic>
      <p:sp>
        <p:nvSpPr>
          <p:cNvPr id="73" name="文本框 72">
            <a:extLst>
              <a:ext uri="{FF2B5EF4-FFF2-40B4-BE49-F238E27FC236}">
                <a16:creationId xmlns:a16="http://schemas.microsoft.com/office/drawing/2014/main" id="{57EF8D2E-6EDD-4C9E-B5D1-7EABEF702C4C}"/>
              </a:ext>
            </a:extLst>
          </p:cNvPr>
          <p:cNvSpPr txBox="1"/>
          <p:nvPr/>
        </p:nvSpPr>
        <p:spPr>
          <a:xfrm>
            <a:off x="2125741" y="858392"/>
            <a:ext cx="61817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投影</a:t>
            </a:r>
            <a:endParaRPr lang="zh-CN" altLang="en-US" dirty="0"/>
          </a:p>
        </p:txBody>
      </p:sp>
      <p:pic>
        <p:nvPicPr>
          <p:cNvPr id="74" name="图片 73">
            <a:extLst>
              <a:ext uri="{FF2B5EF4-FFF2-40B4-BE49-F238E27FC236}">
                <a16:creationId xmlns:a16="http://schemas.microsoft.com/office/drawing/2014/main" id="{FB5B1042-BB7D-4BAD-9C0C-94E8D87A8B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4459" y="4032759"/>
            <a:ext cx="3242564" cy="2247996"/>
          </a:xfrm>
          <a:prstGeom prst="rect">
            <a:avLst/>
          </a:prstGeom>
        </p:spPr>
      </p:pic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E8022CCB-25D9-45CE-9718-8768571EB146}"/>
              </a:ext>
            </a:extLst>
          </p:cNvPr>
          <p:cNvCxnSpPr>
            <a:cxnSpLocks/>
          </p:cNvCxnSpPr>
          <p:nvPr/>
        </p:nvCxnSpPr>
        <p:spPr>
          <a:xfrm flipH="1">
            <a:off x="1160463" y="4584700"/>
            <a:ext cx="389761" cy="885825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27CB3E33-D227-49B2-B05F-1FCCF49CA112}"/>
              </a:ext>
            </a:extLst>
          </p:cNvPr>
          <p:cNvCxnSpPr>
            <a:cxnSpLocks/>
          </p:cNvCxnSpPr>
          <p:nvPr/>
        </p:nvCxnSpPr>
        <p:spPr>
          <a:xfrm>
            <a:off x="1578800" y="4545756"/>
            <a:ext cx="1945450" cy="956519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5EF76823-F91C-49B1-9A94-2C64660BBE65}"/>
              </a:ext>
            </a:extLst>
          </p:cNvPr>
          <p:cNvCxnSpPr>
            <a:cxnSpLocks/>
          </p:cNvCxnSpPr>
          <p:nvPr/>
        </p:nvCxnSpPr>
        <p:spPr>
          <a:xfrm>
            <a:off x="2965586" y="4584700"/>
            <a:ext cx="558664" cy="90170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A54CE900-FB6D-4053-9EC4-9FA00DD4FD0D}"/>
              </a:ext>
            </a:extLst>
          </p:cNvPr>
          <p:cNvCxnSpPr>
            <a:cxnSpLocks/>
          </p:cNvCxnSpPr>
          <p:nvPr/>
        </p:nvCxnSpPr>
        <p:spPr>
          <a:xfrm flipV="1">
            <a:off x="1131887" y="4568825"/>
            <a:ext cx="1784971" cy="90170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821EBABD-867D-4E16-9E2D-356F31ADC7B0}"/>
              </a:ext>
            </a:extLst>
          </p:cNvPr>
          <p:cNvSpPr txBox="1"/>
          <p:nvPr/>
        </p:nvSpPr>
        <p:spPr>
          <a:xfrm>
            <a:off x="2671233" y="4597540"/>
            <a:ext cx="4826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❌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EE587881-EE52-47CA-973C-38F1950B035F}"/>
              </a:ext>
            </a:extLst>
          </p:cNvPr>
          <p:cNvSpPr txBox="1"/>
          <p:nvPr/>
        </p:nvSpPr>
        <p:spPr>
          <a:xfrm>
            <a:off x="1395566" y="4597540"/>
            <a:ext cx="241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2383774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EFFDC31-9183-4C0A-B7EE-94A8FCA3ABC3}">
  <we:reference id="wa104381909" version="3.14.0.0" store="zh-CN" storeType="OMEX"/>
  <we:alternateReferences>
    <we:reference id="WA104381909" version="3.14.0.0" store="" storeType="OMEX"/>
  </we:alternateReferences>
  <we:properties>
    <we:property name="EQUATION_HISTORY" value="&quot;[{\&quot;mathml\&quot;:\&quot;&lt;math style=\\\&quot;font-family:stix;font-size:16px;\\\&quot; xmlns=\\\&quot;http://www.w3.org/1998/Math/MathML\\\&quot;&gt;&lt;mstyle mathsize=\\\&quot;16px\\\&quot;&gt;&lt;msub&gt;&lt;mi&gt;q&lt;/mi&gt;&lt;mn&gt;1&lt;/mn&gt;&lt;/msub&gt;&lt;/mstyle&gt;&lt;/math&gt;\&quot;,\&quot;base64Image\&quot;:\&quot;iVBORw0KGgoAAAANSUhEUgAAAGUAAABWCAYAAADWkljMAAAACXBIWXMAAA7EAAAOxAGVKw4bAAAABGJhU0UAAAAs8vz+fQAABOBJREFUeNrtnUFkXEEYx8eKiIoSUauiQlRFVYSoiKrKpaqiYi8Vtaq36iEqlxxqRfRSEVW1Qg4VFRGqomL1EhURkUtERNUKsaJ6iBAVsdYK6Xz6rTybzHyzu/PeZt77/nzK2p3Jfr838/7zvZmtEMGpW8aIjHkZ2zLyMooyCjJ+4+tPBMt3xWWkZOzKODWMdRnXytpY0kQHp9lMbTLSOBLKk74lY1hGp4wYBoyiCc/7YSQ1YlsvNQAPONW0mmSM4ZRUnsBdg+mpS8Y+vj+Fry1roMxyyvXqlZFVJG8KgZm2UxoFMI2daKAMcdrVGlUkD0bMsyram8HPz2uAQH8tnPrzapaxqEjaoYx7VbY7YGAI1jj9FzurLQ2QuzW03WoAZZwRnHdXOUWyYP3RV2P7Vwyg9DKGM12XsadJ1oAl6Kdshc0EbmhHk6w3lvp5TECZZxRna5B1TaIyFvtKElDYCqPmNEnax5uzLc2wFaY1TFy5g5b7043IdcYhxB1F2aQUXyz310is4iNvhSFBPzUJyqNTsqlBtsJ6jdVhAae7nxxGHUgHMW0dYJnFpmLYLlthhRaJUZLyoU+q5hVpK9xLJAdG0FUf+l1gK6zWEgEl7VO14ISt8MXqFnQxsDskpsIZTRPJ2fahzwZx9hiYrXCZmgjH5dcN/hXRZ6StMFUIhOjxwQbvCa4KV+V+/Lpihw0uhMhaYbhii0RybNe5mg3uJeDIWqMK5YHBFTtiuc93wmzHZGRlMo3YLNF3etYlBbbCF2vOAMpti/2tYpsrxLTZF2UoPwygNFgelcc4JbIVVuivARQb8j40AzgzbIXVKgQABdxW1jNtxYiLIfIbJE4MoMRq7CPjmZZuEI4v0la4pKIBlPYa2vfW1BL42vsQWuFbwuLDP5N7SqLKtic9bXz0vJ4LkRWGUZ3GEZ601eh3AyjTVVQJPnk+v+pxcNQjAlesMHyf0bKL2hqUSQMo+Qrm+RuetcgpjgrvWcaxEFjhhGK0W4NyX5gdFM0Q6xWYT1O4BvHuoLxZ9r5Nh60wVMrXNH9/0mZnWUMwGzIeeeDA0YUBnFPL702wO6WrrJ924WZVuI1YV/kCZVCYH602iT+K0sxr4nOXzQqXDtjmDb930vYfMGsJCFjauKKPZYes8Au8uGBK7UfzAlPxTpBQYEr6WgOMAt5TVAvNFuHOXmFwmwuK0f40SCjeouFhBTCO8Z5C7S2mHjlfJiusm0Zb6gGlNJdCB1DW/4VzagH/PUAnlsZ7kWkF+Zvmyxw5tmCsCxQ/psaiCE9VOBRQKHc3xFCC12fHrHDooVDPTjaEe3IeSr8I315h56F8EOGoCocKSi5EVjgUUHpEOPcKOw2FOnsyxFCC12bIrLDzUKhnJxvCXTkLhXp2Ms5QgtdyCK2w01CoE79Hwm05CWVcBHsIiaEQgqd11P7kOYYSnODnBqljc6Xpq52h+COoAMM5d3iEvCYqe6YP8OCMSpyh2NEqXu22tiQd4UITttC+ZSjVCWpWGZ+CobAYCkNhMRSGwlAYCouhMBQWQ2EoLIbCUDg1DIXFUBgKqwLFGMrlU1wD5Tmnpz7SHdme5PTURysaKFlOT/CaEPR+gylR+y8JshSCbbUPxf+TzfDj1jlhvhEkh1NZAtuAX4pq5pTWplZh9weEjP5DoH+p/TuHdZkA2QAAAIF0RVh0TWF0aE1MADxtYXRoIHhtbG5zPSJodHRwOi8vd3d3LnczLm9yZy8xOTk4L01hdGgvTWF0aE1MIj48bXN0eWxlIG1hdGhzaXplPSIxNnB4Ij48bXN1Yj48bWk+cTwvbWk+PG1uPjE8L21uPjwvbXN1Yj48L21zdHlsZT48L21hdGg+VJGBnwAAAABJRU5ErkJggg==\&quot;,\&quot;slideId\&quot;:257,\&quot;accessibleText\&quot;:\&quot;q 下标 1\&quot;,\&quot;imageHeight\&quot;:9.297297297297296},{\&quot;mathml\&quot;:\&quot;&lt;math xmlns=\\\&quot;http://www.w3.org/1998/Math/MathML\\\&quot; style=\\\&quot;font-family:stix;font-size:16px;\\\&quot;&gt;&lt;msub&gt;&lt;mi&gt;q&lt;/mi&gt;&lt;mn&gt;2&lt;/mn&gt;&lt;/msub&gt;&lt;/math&gt;\&quot;,\&quot;base64Image\&quot;:\&quot;iVBORw0KGgoAAAANSUhEUgAAAGUAAABWCAYAAADWkljMAAAACXBIWXMAAA7EAAAOxAGVKw4bAAAABGJhU0UAAAAs8vz+fQAABiNJREFUeNrtXW9kXFkUv8aIsUapqqiKUFVVVaEqYlWFtaqqYuiHVZUPZdV+iIqlH1ZE9cuqqKpRYq2oirBqVUSViIhYsURVVNQSUSvWCFGxYsQwe4+cJ3df3v0z79337p1558cRxuTe+87v/vndc899w1h26OM2ym2G2xq3PW773Orc/sbPbzFC6ujmNsZtg1vT0Fa4nQyVMa+wM+RmM5zmVsWREHb6B24j3M5zK6DBKHoifB9GUheWdV9B4Da5Wo8St3GcksIO3DCYni5xq+H3x/CzRQUpr8jlavRz+yRx3gskzLScYBTANNZQkPIduV2OhxLnwYi5E6O8Kfz/GQUhUN9xcv1RlLnNSpy2w+3rmOXeNBAEf5D7o5XVBwUhVxKUfcKAlEdEwVF1tSlxFuw/BhKW/5UBKf1EwyFOcfuscNZNS6Q3SQqbAdTQXwpn/WSpnhsaUmaIisM9yIrCUXMW67qrIYWkMGJa4aQaLs62MEVSWI8RTc8dslyfakSuEB2MXZSETQL7zXJ9XZpdfO6lMDjoo8JBe6iUbGKIpLAa4w42cKr1ZCfvhJzRTFvbGGaxiQKWS1JYglnNKBlLoU5dzCvXUrhf4xwYQcdSqPd3ksJyzGtIqaYULWiQFI5GH9MHA/s6RFS0DSY1zllLoc4iOzwGJikcQkmjuNJa4H/Q1JlrKawLBIJdTkEGf2YUFY6lftLqsSMGHSG3Uhh67L7GObbjXGWDtQQU2Ym8knLNoMeOWq7zZ2aWMZlbmEwjNkP054V9SZ2kcDSmDUi5YLG+ZSxzSTNtDuSZlAUDUoqWR+W/OCWSFJbgiwEpNiAemgE5UySF5ahnQAqorU/CtFXQdIbcJ0g0DEgpJKxjTpiWejSKL9dSOMC+ASm9CcoXY2oV/OwpSeHka0olZtkTQhnPhc8320wKg4yHGwav2UFSonhFcJcdJJ1P4bRr5VT2rQEpkzGiBL8K/78sKDjdEYFPUvhbdHizBQOy4F5OosSSCYOK9lqY53uEvUgTR4V4l3G8DaTwcQwtNRMYyP77cRtw1bCSOc1+BYbtGDZGzKA8G/ree8+l8Ckmv5kWxybjNsS0EavcrgvkwNUFSHqoRqxNkJ1yKVRPL/M7KgwjesMiIYmO0YcsN2JLEpp5oPk/11J4IQVCAhuO06BXlioHSdstqWPRYyn8QDIzwOdwJN0lfLeE0/4ofsfEL1/idLoiSr64ZNRxTSkoFk9fc4W7UdqKa2Erb8EYNFwCHicJGu60qDKqBhJQd+TsUgo/DU29cTbLZYPtxXaS6EgJnQhh/XWUxHX8u41KrIprkWkE+Y2isbsOCSkL8b86S5ZGVTKYzq75sgkrasI5LqWweMj30NLuXzVN/+gLKTp151IKL2Eb1i0EXgOojiVe+kLKS0+l8DGWzpH3N4pnfe0DIbqzk1WHbauwwzcs2X7mhs+kDDJ/c4WfJdnYabAued5pH0h55rEUvos9t5BC2bJ7Pk98IGXTUymcNmRZp7ddN+wyy2+u8JzkmU+7bpju7kknJ0j8yaJf2egc75nfUeE0EZUlNOq6Ubqzk9UOJiTqvWUQ0TjpumG6s5NOzhWuRDzvcx8atsjaJ0HCNn6JGCXOF3jdjd9OlsKw56n5OCs8YtleQvIJt0LPCvu0kutGXWD6/OTpDiZliXl2fnKD6a/NBdNXbwcSMhB6zglX8yckFcBBUauZhDXU7d0dRIq4L4NEkGKWlS+z/ycaJLVdfCA4437cpoR8H+pwmXe2GYztpGHtSEqP0Ekhj+EKIziXwOK7L+kHejyAmJ40TO5wjzvMo2Aj4eCXL/YY3fn3BpDbFbzzskrucA8ILG4x+hkqbwB7jyDnYJbc4R5wcLWGhCxkvVsnHAVkUgZn7hBOKpNL3ALC7kHkFxIf6JcpHAOmqHcs+pazDUC4apDc3BqCOzVbzP5x7j0s+xy52RzBe9BqKTjuIm48l8nN5gjeJwO3BWy/ZRZOZv/B8u+Rq80QvIEDevJVS2XCzWI4Fobk7rpQfoncrYcuzdamTZK79RjJkJDcvyPTBMMZE/KRXK5GJWNC6OxFA0iJ2s+YkAbzINHbZ8w7GCVvZI35D0Gcx8D0X0HRAAAAgXRFWHRNYXRoTUwAPG1hdGggeG1sbnM9Imh0dHA6Ly93d3cudzMub3JnLzE5OTgvTWF0aC9NYXRoTUwiPjxtc3R5bGUgbWF0aHNpemU9IjE2cHgiPjxtc3ViPjxtaT5xPC9taT48bW4+MjwvbW4+PC9tc3ViPjwvbXN0eWxlPjwvbWF0aD7xmerzAAAAAElFTkSuQmCC\&quot;,\&quot;slideId\&quot;:257,\&quot;accessibleText\&quot;:\&quot;q 下标 2\&quot;,\&quot;imageHeight\&quot;:9.297297297297296},{\&quot;mathml\&quot;:\&quot;&lt;math style=\\\&quot;font-family:stix;font-size:16px;\\\&quot; xmlns=\\\&quot;http://www.w3.org/1998/Math/MathML\\\&quot;&gt;&lt;mstyle mathsize=\\\&quot;16px\\\&quot;&gt;&lt;mi&gt;q&lt;/mi&gt;&lt;/mstyle&gt;&lt;/math&gt;\&quot;,\&quot;base64Image\&quot;:\&quot;iVBORw0KGgoAAAANSUhEUgAAADgAAABBCAYAAACEq2cXAAAACXBIWXMAAA7EAAAOxAGVKw4bAAAABGJhU0UAAAAs8vz+fQAAA7FJREFUeNrdWlFkW1EYPiKqKkZV1UyF2kPVVKiJmJm9zVRV32ryPnuIycseJir2MlMzE6MPU1MRZqoq9lITE5WXqqqZGhU1e6gQUxFRITuHP9xdvec/Sf7z3978fMJ1c/773XPO//3/f64QfBaTSEsUJI4lmhKXEi2J33B9SQTMpiQyEqcSHUNUJCZdY+xpMOMHsVsSOZghN4EjiZTErEQIoGb3jeN+NcMjMNZTzcuocRMblViDZed+mFODJTgvcQ73Z+BaSUNwi5NcXOLE40E+AHnTcbqzo5ZqW0NwlYvcC48HUTP5pI/xNuH/BQ055W/cNrGIxK7HA9Ql7vU57qJBMNrniJBHGnJ3Bxh7woBg1naUrHo4VvqWGHD8MQOCcVvkbkqcaRwvEr3Ajh/yoKLaL43jl0R+HiMEC7Y0rqJxWiT0lUQIWpGHvMbhOQQGKtvklocU8kaXif1VkFyV1O54pF5dfCb2N4JkL1lqZz80zpoQ8ShtmVMe1nwQW93+q1M6mkGWZg1SNUoLwbgs8rCLzF7GwuxhOSiZPMQRR2pmb1gguM0lD3sIwZylLKnNIQ8xg0Q3ZoEgW0DbQBwdWyAXdrQqrMrDKBI5bQWXZ4hPMnlIGizPBQvScMZVPWxzvcke8lwyeQh59DFt5p0Rg73XpqpUHhi8yTQxwdfCrNPNtlQoy6JZh+61OOQhb0BwjpBgGcb8jmyNBJXDbwYEw8SrpQHLniWo/TUgSF1Ap5DyiLR6aDEQVFHzxLE0Q8iLJW0utQ0Ihgb0UXQsvWkkcpPJQ9cuDQhGiXLcFbj2lrO5ZLIHV/oce90xxnvH9SpnO+SrAcGNPrKjj47/lx2RGCvLEtQE1w0INnvYF9MOrevAbE0a1n82cl5xX5h9JFBE9DACJVVD/N/5vu2671Awnz0I4X0E7caBxCMH0TFoGOWu2MuqSzbv8hMVPpw9mDRde8Ufj/TuOfK/CWHRtojIqTA/5eGjxCkPV/VHvgxArAV70CspGBeMZw9YQlzvgVgD9iB2VpHklgesCZWEUuonyEQLfmsQUXOwd00rjR0NuQsRcAsjKWEh6ASxKL0adIKf/JQH24bVfgdBn72Hwscvlzjs3XWSBxtWHWZ5WBA+fLnEadjZX+Dl4XCY5QGr/QIvD1jtF3h5KA2zPGBfTgReHrKC90CV1eYEft6RDyo59UkydjTdXaLRIBBSlUIc2hz7PfZw1ItIaxpUvloZZoGqzXgBSYE6Rnh1HQgWoC9jAyQE/wG4wtdWsvGwUwAAAGp0RVh0TWF0aE1MADxtYXRoIHhtbG5zPSJodHRwOi8vd3d3LnczLm9yZy8xOTk4L01hdGgvTWF0aE1MIj48bXN0eWxlIG1hdGhzaXplPSIxNnB4Ij48bWk+cTwvbWk+PC9tc3R5bGU+PC9tYXRoPoDLVO4AAAAASUVORK5CYII=\&quot;,\&quot;slideId\&quot;:257,\&quot;accessibleText\&quot;:\&quot;q\&quot;,\&quot;imageHeight\&quot;:7.027027027027027},{\&quot;mathml\&quot;:\&quot;&lt;math style=\\\&quot;font-family:stix;font-size:16px;\\\&quot; xmlns=\\\&quot;http://www.w3.org/1998/Math/MathML\\\&quot;&gt;&lt;mstyle mathsize=\\\&quot;16px\\\&quot;&gt;&lt;msub&gt;&lt;mi&gt;p&lt;/mi&gt;&lt;mn&gt;1&lt;/mn&gt;&lt;/msub&gt;&lt;/mstyle&gt;&lt;/math&gt;\&quot;,\&quot;base64Image\&quot;:\&quot;iVBORw0KGgoAAAANSUhEUgAAAG0AAABWCAYAAADFRRg4AAAACXBIWXMAAA7EAAAOxAGVKw4bAAAABGJhU0UAAAAs8vz+fQAABPhJREFUeNrtnW9E3VEYx49r0ouMJDOZkSSZGZnMzMTsRWYSM0kyI5npRUYvJjOJmUxmYibJTG8m04vsTWaSxMxkkjFJZnozmZkk2nnsya70O8/zu79zf/f82vfL426323m25/M7/59zrjHFU421Vmtd1kasTVl7b+2ntduK32+29sDatLXv1rat7fLrN35/wFqdgdQqs9Zird3aPWuT1mY4wBTcPYc1O8rst7Ym/P5BmwE8WUMxg5pvmxFltlnbSFDuL2vXgSZaddzEkfVYG7e2rAzuxIGyKrjp3PNkrcATT/2KoLYd6PdW8n62w80sfaaKP5Oz1sBlf1eU/8PaSaCIp1VHQHe43yLV84Bi/2djimBXW/usAPccGOJpyRHMWf7M6bxaQ/3YxRjlNyoGOvRwVAKFTjkOWFQw73Awv/Lfl7j2xNWMorZ1AodOTUIga63N8Z/neRBSiLoV0F4Ch049jiCu8GR5j/ul4wn8NCugfQAOnVxD90V+3eI+LYnKlfM2SKEfimB2ePIl+dkGDllnFYGc9ehP8rUDJH4m1g0pQkNNU2hWCOK0R1/HlCsjUIL5GVmLR39VCmjvgMWtK0IA1z37u6qANgUsbg0LARz27O+mAtoAsLi1KASw0bM/zX7eNWCJFi1FuRZwl4vg87UAbJcHK1CE2oUADhbB5xYGIck0luLczHB5UtPYDyxuuTY9V0s0ia8BlmidTHnUSHov+HwLLG51mcJS5QrVKYwak8u1FbNZBH+DArBVIJG1afSpckmV45UVF7QuIHFL2opp9+yvU/C3DCSy+oTJ7XHP/qTUuRYgkfXGEcCFlAc8r4BD17+4tmKGPPqifJANYcBTBSSyLgtP/lWPvoZT9HWk9dC4czNynvycM+7F6CGg8LMqMe+xWXQtkc0Cg15lwtM/4snPC4ePj6bw7ORSq74U//a2FOZnt4RVj+oMwqLB0jN+4FNfBHgqQEuaPdziGJkSsBMZg0WbsZT6sFXKlRvXJDdpruF5E73BuZDBoT21OoedH08V2gmhlm0kKJvOqEWllU+af4cRs6AmfsiCWCOVsqAKXf/r5Fp6WM29nSFYtPk6YeTto1ShvTJyQk2cQQKtT46b6KNKDRmBRdMTOsb12+gO86cKTXNQfcbImVDU1PVFlEfv9WaodtFIl86OT/EgihYW6PaHLyFAazD6ayE+cVO6v9JP/5Fa7pipZv00h68h3s/Y/IsO5NMZhcaYXUlq0O4KoB4ZOX/jsOaUcjo6PC59pT33ilJlCNCkBNHKvBn/AD+Bm9zOb/PrOr8/wrWu/IivHpUUWk7oZD8bKDholwwuW8kcNCkLqh18woP2TtmfQYFAO2bSPxUDaAl1Xahlz8AmPGij6M+yB23ZpJvfCGgJVSnUso/gEh60GwK0UXAJD5q0N9QGLuFBk65arwCXsKDVG5xSyRy0AQHaJJiEB21VgNYDJmFB6zXyBmYfmIQDjQ6abyugrWAgUjpoZxgU1a45Ey9dgBJanpi/+RD0dSF0G10jWBUfms/vecEAJSVoF7im+LJmsCrt5BoCNEADNECDAA0CNECDAA0CNECDAA0CNECDAA0CtP9POUDLnly3G3UjPGHKdSXFCMITplzXc+BLHwLUYyPn0oyZbN6dciREOTZ0+TUdRqELcNaMPglqzfy7U4XKoFskkJZYZFUZv5lsquPQfwAMQi1cX//hngAAAIF0RVh0TWF0aE1MADxtYXRoIHhtbG5zPSJodHRwOi8vd3d3LnczLm9yZy8xOTk4L01hdGgvTWF0aE1MIj48bXN0eWxlIG1hdGhzaXplPSIxNnB4Ij48bXN1Yj48bWk+cDwvbWk+PG1uPjE8L21uPjwvbXN1Yj48L21zdHlsZT48L21hdGg+GhiKNgAAAABJRU5ErkJggg==\&quot;,\&quot;slideId\&quot;:257,\&quot;accessibleText\&quot;:\&quot;p 下标 1\&quot;,\&quot;imageHeight\&quot;:9.297297297297296},{\&quot;mathml\&quot;:\&quot;&lt;math xmlns=\\\&quot;http://www.w3.org/1998/Math/MathML\\\&quot; style=\\\&quot;font-family:stix;font-size:16px;\\\&quot;&gt;&lt;msub&gt;&lt;mi&gt;p&lt;/mi&gt;&lt;mn&gt;2&lt;/mn&gt;&lt;/msub&gt;&lt;/math&gt;\&quot;,\&quot;base64Image\&quot;:\&quot;iVBORw0KGgoAAAANSUhEUgAAAG0AAABWCAYAAADFRRg4AAAACXBIWXMAAA7EAAAOxAGVKw4bAAAABGJhU0UAAAAs8vz+fQAABlBJREFUeNrtXW9kXVkQP56qfIhQURGxlqp4oqpUPVVRj5UPVRWPqoqIClFrxYqSD6tWRFgrVtUqURGxqqyKihWhoiqqSkVFRCy1KiKiVNSqiJI9Y+d6t8+7Z859M/fmvrz5MV6aP2du53fvOXNm5sw1Jjl0WLlipd/KpJXHVl5Y+WRl0OPvC1Z+tjJnZdvKnpUv+LmF3x+1ctoovHHcStFKycodK7NW5tHAYNwDhxQcY45Y+Yf4+0qZV/JojMc0alh2IsbstbLJGPdfK9eUmmicxikOZMjKtJVVT+POVIzVjFPngZBcUXriYcTDqL0V69566Gf7OM3C77Ti7+Ss5HHsbY/xP1ppVyriYcNh0H1ctwCd6FAEP3vgYeyTVtY8iJtSGuLhtcOYC/g734aeGljHLsUYv8vD0YGb44RS4YccGizKmN+jMd/hv1/j0xMX8x5PW5/S4YfzhCFPWVnCr5fRCakFAx6k/aF0+GHIYcR13Cwf4LrUwtBT8CDtjdLhB5fr/go/d3FN46DJc9+m8MBHD2PeFNJF6dlTOmic9TDkgqA+Ste+UiKzsc6nSJo+aR5YIIw4J6jrmGdkRMHYn4EUBfW1epD2XGlx4zvCgO+F9fV4kPZYaXFjgjDghLC+Gx6kjSotbrwiDNglrM8nn3dVaYkGhKJcAdzVBHQ+IQj7gs6KIgIlwoB3E9C5q04IDw9S3JsZHI+aGkeUFjdcSc+NQ9rEdygt0WhP2WsEvCB0LiotbvSb2krlasU36jXy4UrF7CSg7y5B2IZSQmPH+JfKcZHDyIqLtH6lxA0qFVMS1tdH6FtVSmgME5vbFmF9VOlcUSmh8dRhwJcpOzyPlA6/9cWVihkX1AX1IJuEw9OqlNC4TNz5PYK6JlLUdaQxZty1GTkhPeeMOxg9rlTIRCWWBadFV4hsQWnwx3Hi7p8U0vPQoWPF1F6d3JDoTWF/douIepzMqG0gAwEZc8j3/W3lMy4XUBn2Cb1qCDrcTPumu0+Qxq0eLjo8UyCsLYNk9SAhcQ4/wv8R0lqpZCRcm1xureEFE53gfJlB1x5OAP1peCdXoXz9dpIX2UZcwCZjbDijFlVWPmvKhxGzgnbCUYoriR2EpKqgao3/9eFTWu3JHczgdAhr6jtBwgL5PYmLfWTogpo4TgLEJ6dN9FGlvMkmlhIgLJAB6Yv1OagOpzSpSiiY6oYjxttOeo5n4seIGwy+X6iYxmGv2W3+L5F440naruTanY9xt7zFqTSI9EOE5BRuB6bR/a0WQ/wp4/uvtoprh2uO07uk6LkOikV6fiAU/WLo+o1q0+ki7ltyJvv4LXTtWzVub5oNfVjlg5Q9qALRoJtAJ24w5/BO/IwOBXy+x+9P4lPXVEdBheaQswSf55ghOmq6vMy94BwaPUrBWgNEgsJJX4lzAnkiHHiHq6DbaLOVYOpfF5zKZxw2neUOTlVBlY44YS2mepsoLlxHxJ5wB3/uuZ4dVZRCXrEkco4pkkXaMZP+qZis4V5SG1/zdUM3sbqXa4cReskY+vHOT2JbEtUy6leJu6xR17OkMRdh1+ucQVdNuvWNjYa/jPDJnxPEU7aiNmejWqtFlsNznSDtntqcjWopKdahyBnj39pWER/V+qFAGQKrBoZqta4VUTL7v7Dc5wzYafSUStJ4WOUpYxX6jBKkzarN2dGQyvN9Y9xBqWTdkNqdhcqgBSxFrFTVbUMnMIfV7ixUJoxZ+bOrEW5otZ7E6ojUhouGWUp/BomCpytulRGk3CEFD/Ug8LoQSDV0KSckVszXvZ1jt4SSfM+LOig0wh3VwRFpq/VRvSEoBeUlEtAHJajmgvKNC2qS7Lv44RaL+tqwOkC4/G5AzZF9hHugaIe8OsAlUy4/HFNzZB9Q2/jBNE5ZRt2jw5Rf6qdvmKoDwN4rSGvNqzmyD0hsBnU1S0YbYGceUOQU1HzAGXGNzWYckFYJIvdQmKPvJM04YApcNOW8mHSfE4gPa2tEYQRtFLeMfF+QQRy7U80sh6B5wE4Chj2DG/NlNbMcpkz5cPt54bEhLxk0EhhUU8tg0pRTLN1CY0JnBCg7gMMXe6Hxm9TcfASvfk5DptTcfAynSBjIRTU5DwMpE7amJuehlDJhmntjAirN9lMmLG6fMUUFnh3CU/Y06mL+A1XEuZWdACJyAAAAgXRFWHRNYXRoTUwAPG1hdGggeG1sbnM9Imh0dHA6Ly93d3cudzMub3JnLzE5OTgvTWF0aC9NYXRoTUwiPjxtc3R5bGUgbWF0aHNpemU9IjE2cHgiPjxtc3ViPjxtaT5wPC9taT48bW4+MjwvbW4+PC9tc3ViPjwvbXN0eWxlPjwvbWF0aD6/EOFaAAAAAElFTkSuQmCC\&quot;,\&quot;slideId\&quot;:257,\&quot;accessibleText\&quot;:\&quot;p 下标 2\&quot;,\&quot;imageHeight\&quot;:9.297297297297296},{\&quot;mathml\&quot;:\&quot;&lt;math xmlns=\\\&quot;http://www.w3.org/1998/Math/MathML\\\&quot; style=\\\&quot;font-family:stix;font-size:16px;\\\&quot;&gt;&lt;mi&gt;q&lt;/mi&gt;&lt;/math&gt;\&quot;,\&quot;base64Image\&quot;:\&quot;iVBORw0KGgoAAAANSUhEUgAAADgAAABBCAYAAACEq2cXAAAACXBIWXMAAA7EAAAOxAGVKw4bAAAABGJhU0UAAAAs8vz+fQAAA7FJREFUeNrdWlFkW1EYPiKqKkZV1UyF2kPVVKiJmJm9zVRV32ryPnuIycseJir2MlMzE6MPU1MRZqoq9lITE5WXqqqZGhU1e6gQUxFRITuHP9xdvec/Sf7z3978fMJ1c/773XPO//3/f64QfBaTSEsUJI4lmhKXEi2J33B9SQTMpiQyEqcSHUNUJCZdY+xpMOMHsVsSOZghN4EjiZTErEQIoGb3jeN+NcMjMNZTzcuocRMblViDZed+mFODJTgvcQ73Z+BaSUNwi5NcXOLE40E+AHnTcbqzo5ZqW0NwlYvcC48HUTP5pI/xNuH/BQ055W/cNrGIxK7HA9Ql7vU57qJBMNrniJBHGnJ3Bxh7woBg1naUrHo4VvqWGHD8MQOCcVvkbkqcaRwvEr3Ajh/yoKLaL43jl0R+HiMEC7Y0rqJxWiT0lUQIWpGHvMbhOQQGKtvklocU8kaXif1VkFyV1O54pF5dfCb2N4JkL1lqZz80zpoQ8ShtmVMe1nwQW93+q1M6mkGWZg1SNUoLwbgs8rCLzF7GwuxhOSiZPMQRR2pmb1gguM0lD3sIwZylLKnNIQ8xg0Q3ZoEgW0DbQBwdWyAXdrQqrMrDKBI5bQWXZ4hPMnlIGizPBQvScMZVPWxzvcke8lwyeQh59DFt5p0Rg73XpqpUHhi8yTQxwdfCrNPNtlQoy6JZh+61OOQhb0BwjpBgGcb8jmyNBJXDbwYEw8SrpQHLniWo/TUgSF1Ap5DyiLR6aDEQVFHzxLE0Q8iLJW0utQ0Ihgb0UXQsvWkkcpPJQ9cuDQhGiXLcFbj2lrO5ZLIHV/oce90xxnvH9SpnO+SrAcGNPrKjj47/lx2RGCvLEtQE1w0INnvYF9MOrevAbE0a1n82cl5xX5h9JFBE9DACJVVD/N/5vu2671Awnz0I4X0E7caBxCMH0TFoGOWu2MuqSzbv8hMVPpw9mDRde8Ufj/TuOfK/CWHRtojIqTA/5eGjxCkPV/VHvgxArAV70CspGBeMZw9YQlzvgVgD9iB2VpHklgesCZWEUuonyEQLfmsQUXOwd00rjR0NuQsRcAsjKWEh6ASxKL0adIKf/JQH24bVfgdBn72Hwscvlzjs3XWSBxtWHWZ5WBA+fLnEadjZX+Dl4XCY5QGr/QIvD1jtF3h5KA2zPGBfTgReHrKC90CV1eYEft6RDyo59UkydjTdXaLRIBBSlUIc2hz7PfZw1ItIaxpUvloZZoGqzXgBSYE6Rnh1HQgWoC9jAyQE/wG4wtdWsvGwUwAAAGp0RVh0TWF0aE1MADxtYXRoIHhtbG5zPSJodHRwOi8vd3d3LnczLm9yZy8xOTk4L01hdGgvTWF0aE1MIj48bXN0eWxlIG1hdGhzaXplPSIxNnB4Ij48bWk+cTwvbWk+PC9tc3R5bGU+PC9tYXRoPoDLVO4AAAAASUVORK5CYII=\&quot;,\&quot;slideId\&quot;:257,\&quot;accessibleText\&quot;:\&quot;q\&quot;,\&quot;imageHeight\&quot;:7.027027027027027}]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1474</TotalTime>
  <Words>39</Words>
  <Application>Microsoft Office PowerPoint</Application>
  <PresentationFormat>宽屏</PresentationFormat>
  <Paragraphs>19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Hiroaki Dann</dc:creator>
  <cp:lastModifiedBy>Hiroaki Dann</cp:lastModifiedBy>
  <cp:revision>9</cp:revision>
  <dcterms:created xsi:type="dcterms:W3CDTF">2025-01-03T15:32:30Z</dcterms:created>
  <dcterms:modified xsi:type="dcterms:W3CDTF">2025-01-04T16:06:52Z</dcterms:modified>
</cp:coreProperties>
</file>