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57" r:id="rId5"/>
    <p:sldId id="258" r:id="rId6"/>
    <p:sldId id="25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3" autoAdjust="0"/>
    <p:restoredTop sz="94660"/>
  </p:normalViewPr>
  <p:slideViewPr>
    <p:cSldViewPr snapToGrid="0">
      <p:cViewPr>
        <p:scale>
          <a:sx n="150" d="100"/>
          <a:sy n="150" d="100"/>
        </p:scale>
        <p:origin x="72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.wmf"/><Relationship Id="rId18" Type="http://schemas.openxmlformats.org/officeDocument/2006/relationships/image" Target="../media/image10.wmf"/><Relationship Id="rId3" Type="http://schemas.openxmlformats.org/officeDocument/2006/relationships/image" Target="../media/image28.wmf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image" Target="../media/image2.wmf"/><Relationship Id="rId17" Type="http://schemas.openxmlformats.org/officeDocument/2006/relationships/image" Target="../media/image36.wmf"/><Relationship Id="rId25" Type="http://schemas.openxmlformats.org/officeDocument/2006/relationships/image" Target="../media/image42.wmf"/><Relationship Id="rId2" Type="http://schemas.openxmlformats.org/officeDocument/2006/relationships/image" Target="../media/image27.wmf"/><Relationship Id="rId16" Type="http://schemas.openxmlformats.org/officeDocument/2006/relationships/image" Target="../media/image13.wmf"/><Relationship Id="rId20" Type="http://schemas.openxmlformats.org/officeDocument/2006/relationships/image" Target="../media/image38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1.wmf"/><Relationship Id="rId24" Type="http://schemas.openxmlformats.org/officeDocument/2006/relationships/image" Target="../media/image41.wmf"/><Relationship Id="rId5" Type="http://schemas.openxmlformats.org/officeDocument/2006/relationships/image" Target="../media/image30.wmf"/><Relationship Id="rId15" Type="http://schemas.openxmlformats.org/officeDocument/2006/relationships/image" Target="../media/image5.wmf"/><Relationship Id="rId23" Type="http://schemas.openxmlformats.org/officeDocument/2006/relationships/image" Target="../media/image40.wmf"/><Relationship Id="rId10" Type="http://schemas.openxmlformats.org/officeDocument/2006/relationships/image" Target="../media/image35.wmf"/><Relationship Id="rId19" Type="http://schemas.openxmlformats.org/officeDocument/2006/relationships/image" Target="../media/image37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4.wmf"/><Relationship Id="rId2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3.wmf"/><Relationship Id="rId18" Type="http://schemas.openxmlformats.org/officeDocument/2006/relationships/image" Target="../media/image10.wmf"/><Relationship Id="rId26" Type="http://schemas.openxmlformats.org/officeDocument/2006/relationships/image" Target="../media/image46.wmf"/><Relationship Id="rId39" Type="http://schemas.openxmlformats.org/officeDocument/2006/relationships/image" Target="../media/image59.wmf"/><Relationship Id="rId21" Type="http://schemas.openxmlformats.org/officeDocument/2006/relationships/image" Target="../media/image40.wmf"/><Relationship Id="rId34" Type="http://schemas.openxmlformats.org/officeDocument/2006/relationships/image" Target="../media/image54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6" Type="http://schemas.openxmlformats.org/officeDocument/2006/relationships/image" Target="../media/image13.wmf"/><Relationship Id="rId20" Type="http://schemas.openxmlformats.org/officeDocument/2006/relationships/image" Target="../media/image6.wmf"/><Relationship Id="rId29" Type="http://schemas.openxmlformats.org/officeDocument/2006/relationships/image" Target="../media/image49.wmf"/><Relationship Id="rId41" Type="http://schemas.openxmlformats.org/officeDocument/2006/relationships/image" Target="../media/image61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1.wmf"/><Relationship Id="rId24" Type="http://schemas.openxmlformats.org/officeDocument/2006/relationships/image" Target="../media/image44.wmf"/><Relationship Id="rId32" Type="http://schemas.openxmlformats.org/officeDocument/2006/relationships/image" Target="../media/image52.wmf"/><Relationship Id="rId37" Type="http://schemas.openxmlformats.org/officeDocument/2006/relationships/image" Target="../media/image57.wmf"/><Relationship Id="rId40" Type="http://schemas.openxmlformats.org/officeDocument/2006/relationships/image" Target="../media/image60.wmf"/><Relationship Id="rId5" Type="http://schemas.openxmlformats.org/officeDocument/2006/relationships/image" Target="../media/image30.wmf"/><Relationship Id="rId15" Type="http://schemas.openxmlformats.org/officeDocument/2006/relationships/image" Target="../media/image5.wmf"/><Relationship Id="rId23" Type="http://schemas.openxmlformats.org/officeDocument/2006/relationships/image" Target="../media/image43.wmf"/><Relationship Id="rId28" Type="http://schemas.openxmlformats.org/officeDocument/2006/relationships/image" Target="../media/image48.wmf"/><Relationship Id="rId36" Type="http://schemas.openxmlformats.org/officeDocument/2006/relationships/image" Target="../media/image56.wmf"/><Relationship Id="rId10" Type="http://schemas.openxmlformats.org/officeDocument/2006/relationships/image" Target="../media/image35.wmf"/><Relationship Id="rId19" Type="http://schemas.openxmlformats.org/officeDocument/2006/relationships/image" Target="../media/image37.wmf"/><Relationship Id="rId31" Type="http://schemas.openxmlformats.org/officeDocument/2006/relationships/image" Target="../media/image51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4.wmf"/><Relationship Id="rId22" Type="http://schemas.openxmlformats.org/officeDocument/2006/relationships/image" Target="../media/image42.wmf"/><Relationship Id="rId27" Type="http://schemas.openxmlformats.org/officeDocument/2006/relationships/image" Target="../media/image47.wmf"/><Relationship Id="rId30" Type="http://schemas.openxmlformats.org/officeDocument/2006/relationships/image" Target="../media/image50.wmf"/><Relationship Id="rId35" Type="http://schemas.openxmlformats.org/officeDocument/2006/relationships/image" Target="../media/image55.wmf"/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12" Type="http://schemas.openxmlformats.org/officeDocument/2006/relationships/image" Target="../media/image2.wmf"/><Relationship Id="rId17" Type="http://schemas.openxmlformats.org/officeDocument/2006/relationships/image" Target="../media/image36.wmf"/><Relationship Id="rId25" Type="http://schemas.openxmlformats.org/officeDocument/2006/relationships/image" Target="../media/image45.emf"/><Relationship Id="rId33" Type="http://schemas.openxmlformats.org/officeDocument/2006/relationships/image" Target="../media/image53.wmf"/><Relationship Id="rId38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12" Type="http://schemas.openxmlformats.org/officeDocument/2006/relationships/image" Target="../media/image73.wmf"/><Relationship Id="rId17" Type="http://schemas.openxmlformats.org/officeDocument/2006/relationships/image" Target="../media/image78.wmf"/><Relationship Id="rId2" Type="http://schemas.openxmlformats.org/officeDocument/2006/relationships/image" Target="../media/image63.wmf"/><Relationship Id="rId16" Type="http://schemas.openxmlformats.org/officeDocument/2006/relationships/image" Target="../media/image77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Relationship Id="rId14" Type="http://schemas.openxmlformats.org/officeDocument/2006/relationships/image" Target="../media/image7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80.wmf"/><Relationship Id="rId18" Type="http://schemas.openxmlformats.org/officeDocument/2006/relationships/image" Target="../media/image82.wmf"/><Relationship Id="rId3" Type="http://schemas.openxmlformats.org/officeDocument/2006/relationships/image" Target="../media/image3.wmf"/><Relationship Id="rId7" Type="http://schemas.openxmlformats.org/officeDocument/2006/relationships/image" Target="../media/image9.wmf"/><Relationship Id="rId12" Type="http://schemas.openxmlformats.org/officeDocument/2006/relationships/image" Target="../media/image23.wmf"/><Relationship Id="rId17" Type="http://schemas.openxmlformats.org/officeDocument/2006/relationships/image" Target="../media/image81.wmf"/><Relationship Id="rId2" Type="http://schemas.openxmlformats.org/officeDocument/2006/relationships/image" Target="../media/image2.wmf"/><Relationship Id="rId16" Type="http://schemas.openxmlformats.org/officeDocument/2006/relationships/image" Target="../media/image39.wmf"/><Relationship Id="rId1" Type="http://schemas.openxmlformats.org/officeDocument/2006/relationships/image" Target="../media/image1.wmf"/><Relationship Id="rId6" Type="http://schemas.openxmlformats.org/officeDocument/2006/relationships/image" Target="../media/image8.wmf"/><Relationship Id="rId11" Type="http://schemas.openxmlformats.org/officeDocument/2006/relationships/image" Target="../media/image79.wmf"/><Relationship Id="rId5" Type="http://schemas.openxmlformats.org/officeDocument/2006/relationships/image" Target="../media/image7.wmf"/><Relationship Id="rId15" Type="http://schemas.openxmlformats.org/officeDocument/2006/relationships/image" Target="../media/image38.wmf"/><Relationship Id="rId10" Type="http://schemas.openxmlformats.org/officeDocument/2006/relationships/image" Target="../media/image22.wmf"/><Relationship Id="rId4" Type="http://schemas.openxmlformats.org/officeDocument/2006/relationships/image" Target="../media/image4.wmf"/><Relationship Id="rId9" Type="http://schemas.openxmlformats.org/officeDocument/2006/relationships/image" Target="../media/image11.wmf"/><Relationship Id="rId14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95.wmf"/><Relationship Id="rId18" Type="http://schemas.openxmlformats.org/officeDocument/2006/relationships/image" Target="../media/image100.emf"/><Relationship Id="rId26" Type="http://schemas.openxmlformats.org/officeDocument/2006/relationships/image" Target="../media/image108.wmf"/><Relationship Id="rId3" Type="http://schemas.openxmlformats.org/officeDocument/2006/relationships/image" Target="../media/image85.emf"/><Relationship Id="rId21" Type="http://schemas.openxmlformats.org/officeDocument/2006/relationships/image" Target="../media/image103.wmf"/><Relationship Id="rId7" Type="http://schemas.openxmlformats.org/officeDocument/2006/relationships/image" Target="../media/image89.wmf"/><Relationship Id="rId12" Type="http://schemas.openxmlformats.org/officeDocument/2006/relationships/image" Target="../media/image94.wmf"/><Relationship Id="rId17" Type="http://schemas.openxmlformats.org/officeDocument/2006/relationships/image" Target="../media/image99.emf"/><Relationship Id="rId25" Type="http://schemas.openxmlformats.org/officeDocument/2006/relationships/image" Target="../media/image107.wmf"/><Relationship Id="rId2" Type="http://schemas.openxmlformats.org/officeDocument/2006/relationships/image" Target="../media/image84.emf"/><Relationship Id="rId16" Type="http://schemas.openxmlformats.org/officeDocument/2006/relationships/image" Target="../media/image98.emf"/><Relationship Id="rId20" Type="http://schemas.openxmlformats.org/officeDocument/2006/relationships/image" Target="../media/image102.w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11" Type="http://schemas.openxmlformats.org/officeDocument/2006/relationships/image" Target="../media/image93.emf"/><Relationship Id="rId24" Type="http://schemas.openxmlformats.org/officeDocument/2006/relationships/image" Target="../media/image106.wmf"/><Relationship Id="rId5" Type="http://schemas.openxmlformats.org/officeDocument/2006/relationships/image" Target="../media/image87.emf"/><Relationship Id="rId15" Type="http://schemas.openxmlformats.org/officeDocument/2006/relationships/image" Target="../media/image97.wmf"/><Relationship Id="rId23" Type="http://schemas.openxmlformats.org/officeDocument/2006/relationships/image" Target="../media/image105.wmf"/><Relationship Id="rId10" Type="http://schemas.openxmlformats.org/officeDocument/2006/relationships/image" Target="../media/image92.wmf"/><Relationship Id="rId19" Type="http://schemas.openxmlformats.org/officeDocument/2006/relationships/image" Target="../media/image101.emf"/><Relationship Id="rId4" Type="http://schemas.openxmlformats.org/officeDocument/2006/relationships/image" Target="../media/image86.emf"/><Relationship Id="rId9" Type="http://schemas.openxmlformats.org/officeDocument/2006/relationships/image" Target="../media/image91.wmf"/><Relationship Id="rId14" Type="http://schemas.openxmlformats.org/officeDocument/2006/relationships/image" Target="../media/image96.wmf"/><Relationship Id="rId22" Type="http://schemas.openxmlformats.org/officeDocument/2006/relationships/image" Target="../media/image104.wmf"/><Relationship Id="rId27" Type="http://schemas.openxmlformats.org/officeDocument/2006/relationships/image" Target="../media/image10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292E-7FEB-460C-93FB-1A08689DA3F3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557C9-110E-44C3-B31A-B615B0555F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382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2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55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557C9-110E-44C3-B31A-B615B0555F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251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39E34-69D4-4E9A-86E1-999D9BA7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BF0046-4A81-4F8D-BA90-36731946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31BFB-EE7D-4616-9EC4-8AE5B796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ACFF4-5179-4976-B4A9-D960EA9E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2B2CB-4960-4316-BB2E-47A3551B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8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05237-F2E5-4F13-84A4-A3D3D4EC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7E1761-A9AF-40DD-A9EE-7C944129A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E55F4-12E7-46C5-B188-F7BC4813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511C6-EA1D-4400-A1C1-50F586CE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3C1A7-54D8-4138-AD90-D2128C6F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2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48CE08-C4CD-4D7A-851C-70EB70460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4F291-0752-45D9-9551-EE2EA5A81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97FC7-7935-499A-B0C8-375E0E12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B628C-6098-44D2-8BD5-5F1045E2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D6198-25D6-430E-81F5-9252F5DA1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0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0391A-FE37-4A3C-94D2-BDBE453C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B42BF-EBFD-4BFA-9E8B-1277E9E1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A46D3-32C3-4346-B73D-82E1297E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DE857-E478-4F72-BCAD-B06776F4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F5AA8-4532-443F-9A9D-5F04944D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4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9F9F9-94B6-4E3F-A1B6-EF1BE2EC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6F909-C343-4F8D-A215-C8296945B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A1C2E-EBD0-4AE7-AA1D-D3E94428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B9B7C-BC28-43A2-ABA3-E8E1F2ED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8B602-D9A2-45D3-9D24-AB587139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D575-1675-413B-A55E-0687B45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36BD-3B48-44EB-A493-346BAA646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4A8E7B-07A7-4DFA-8B01-149593182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AA543C-BC59-4EC8-8443-A57A159F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D65C0-18DD-4B5F-8DA6-50DF2EF3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F6C04-A1EE-4C02-8544-F4BF75FA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5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B95CE-E430-45CD-A39D-C45019B3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AFFAC-AAB8-4CB1-9173-BF7205E8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5D9E4-D5B0-4FC8-AAAE-CE63D2CE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43E316-09AC-4D6C-9492-54394B89A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A7FE0-8CE2-49DF-9CA3-2C6A3119F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FAF110-1D02-4579-AC2F-55F5AF1B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B74413-2C5A-4E76-835D-6EFBBA43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3DA63-8F70-4DC6-860F-F88786AF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10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7497A-AA4E-4F2A-99FC-3A320A97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791A2-7630-4655-9A94-0080EE5E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9EB01F-F7EE-44FA-8609-937BC11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34450-0704-4172-9605-52DE80BF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5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EDCAD4-84DA-436F-9F1D-CC86B2CB6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278D8E-DD8C-4292-BC07-C8AE9FAB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041818-2D1B-45A5-90BA-8E9E37A7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399C-BEB9-4AA7-A475-0060707D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EDEDF-85B0-4853-ACE1-C51A5C49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F43A26-CDF7-4F1F-886B-643EA4F2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5FD6D-87F0-49B4-81AF-130FC664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75947-8C2E-49A3-B6F2-D3A6EB77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9BAF7D-E93A-43B5-918C-32764929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7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A9920-DE83-47FF-B193-952CAB64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9F0D34-856D-49E3-85DB-7F5C458E0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6FACA-E1F6-4B26-A855-62EF2FCF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A60CC-2B45-4588-AC32-8792A56F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42406-86C3-4DD2-9E62-F87F5FF4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2CFF6-933B-41BB-A45D-AF55D781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53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AC5956-912A-436C-8723-16AB287B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CD004-46D4-4EC5-AF98-3B9B519E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342F6-7F78-48AB-ADB4-100F9A77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FA13-15B7-4E50-B9F8-C0E2627139A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C737D-0142-441B-8A85-6E817B868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8B8B-9BC6-4C3E-B208-56F76294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16E6-65E6-49AE-90E0-10C979481B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04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oleObject" Target="../embeddings/oleObject19.bin"/><Relationship Id="rId21" Type="http://schemas.openxmlformats.org/officeDocument/2006/relationships/image" Target="../media/image9.wmf"/><Relationship Id="rId34" Type="http://schemas.openxmlformats.org/officeDocument/2006/relationships/image" Target="../media/image15.wmf"/><Relationship Id="rId42" Type="http://schemas.openxmlformats.org/officeDocument/2006/relationships/image" Target="../media/image19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23.wmf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3.wmf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8.wmf"/><Relationship Id="rId45" Type="http://schemas.openxmlformats.org/officeDocument/2006/relationships/oleObject" Target="../embeddings/oleObject22.bin"/><Relationship Id="rId53" Type="http://schemas.openxmlformats.org/officeDocument/2006/relationships/oleObject" Target="../embeddings/oleObject2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4" Type="http://schemas.openxmlformats.org/officeDocument/2006/relationships/image" Target="../media/image20.wmf"/><Relationship Id="rId52" Type="http://schemas.openxmlformats.org/officeDocument/2006/relationships/image" Target="../media/image2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4.bin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22.wmf"/><Relationship Id="rId8" Type="http://schemas.openxmlformats.org/officeDocument/2006/relationships/oleObject" Target="../embeddings/oleObject3.bin"/><Relationship Id="rId51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7.wmf"/><Relationship Id="rId46" Type="http://schemas.openxmlformats.org/officeDocument/2006/relationships/image" Target="../media/image21.wmf"/><Relationship Id="rId20" Type="http://schemas.openxmlformats.org/officeDocument/2006/relationships/oleObject" Target="../embeddings/oleObject9.bin"/><Relationship Id="rId41" Type="http://schemas.openxmlformats.org/officeDocument/2006/relationships/oleObject" Target="../embeddings/oleObject20.bin"/><Relationship Id="rId54" Type="http://schemas.openxmlformats.org/officeDocument/2006/relationships/image" Target="../media/image2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3.bin"/><Relationship Id="rId36" Type="http://schemas.openxmlformats.org/officeDocument/2006/relationships/image" Target="../media/image16.wmf"/><Relationship Id="rId49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4.bin"/><Relationship Id="rId26" Type="http://schemas.openxmlformats.org/officeDocument/2006/relationships/image" Target="../media/image1.wmf"/><Relationship Id="rId39" Type="http://schemas.openxmlformats.org/officeDocument/2006/relationships/oleObject" Target="../embeddings/oleObject15.bin"/><Relationship Id="rId21" Type="http://schemas.openxmlformats.org/officeDocument/2006/relationships/image" Target="../media/image34.wmf"/><Relationship Id="rId34" Type="http://schemas.openxmlformats.org/officeDocument/2006/relationships/image" Target="../media/image5.wmf"/><Relationship Id="rId42" Type="http://schemas.openxmlformats.org/officeDocument/2006/relationships/image" Target="../media/image37.wmf"/><Relationship Id="rId47" Type="http://schemas.openxmlformats.org/officeDocument/2006/relationships/oleObject" Target="../embeddings/oleObject43.bin"/><Relationship Id="rId50" Type="http://schemas.openxmlformats.org/officeDocument/2006/relationships/image" Target="../media/image40.wmf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9" Type="http://schemas.openxmlformats.org/officeDocument/2006/relationships/oleObject" Target="../embeddings/oleObject3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37.bin"/><Relationship Id="rId32" Type="http://schemas.openxmlformats.org/officeDocument/2006/relationships/image" Target="../media/image4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10.wmf"/><Relationship Id="rId45" Type="http://schemas.openxmlformats.org/officeDocument/2006/relationships/oleObject" Target="../embeddings/oleObject42.bin"/><Relationship Id="rId53" Type="http://schemas.openxmlformats.org/officeDocument/2006/relationships/oleObject" Target="../embeddings/oleObject46.bin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3.wmf"/><Relationship Id="rId31" Type="http://schemas.openxmlformats.org/officeDocument/2006/relationships/oleObject" Target="../embeddings/oleObject4.bin"/><Relationship Id="rId44" Type="http://schemas.openxmlformats.org/officeDocument/2006/relationships/image" Target="../media/image38.wmf"/><Relationship Id="rId52" Type="http://schemas.openxmlformats.org/officeDocument/2006/relationships/image" Target="../media/image41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oleObject" Target="../embeddings/oleObject2.bin"/><Relationship Id="rId30" Type="http://schemas.openxmlformats.org/officeDocument/2006/relationships/image" Target="../media/image3.wmf"/><Relationship Id="rId35" Type="http://schemas.openxmlformats.org/officeDocument/2006/relationships/oleObject" Target="../embeddings/oleObject38.bin"/><Relationship Id="rId43" Type="http://schemas.openxmlformats.org/officeDocument/2006/relationships/oleObject" Target="../embeddings/oleObject41.bin"/><Relationship Id="rId48" Type="http://schemas.openxmlformats.org/officeDocument/2006/relationships/image" Target="../media/image6.wmf"/><Relationship Id="rId8" Type="http://schemas.openxmlformats.org/officeDocument/2006/relationships/oleObject" Target="../embeddings/oleObject29.bin"/><Relationship Id="rId51" Type="http://schemas.openxmlformats.org/officeDocument/2006/relationships/oleObject" Target="../embeddings/oleObject45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2.wmf"/><Relationship Id="rId25" Type="http://schemas.openxmlformats.org/officeDocument/2006/relationships/oleObject" Target="../embeddings/oleObject1.bin"/><Relationship Id="rId33" Type="http://schemas.openxmlformats.org/officeDocument/2006/relationships/oleObject" Target="../embeddings/oleObject5.bin"/><Relationship Id="rId38" Type="http://schemas.openxmlformats.org/officeDocument/2006/relationships/image" Target="../media/image36.wmf"/><Relationship Id="rId46" Type="http://schemas.openxmlformats.org/officeDocument/2006/relationships/image" Target="../media/image39.wmf"/><Relationship Id="rId20" Type="http://schemas.openxmlformats.org/officeDocument/2006/relationships/oleObject" Target="../embeddings/oleObject35.bin"/><Relationship Id="rId41" Type="http://schemas.openxmlformats.org/officeDocument/2006/relationships/oleObject" Target="../embeddings/oleObject40.bin"/><Relationship Id="rId54" Type="http://schemas.openxmlformats.org/officeDocument/2006/relationships/image" Target="../media/image42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8.bin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28" Type="http://schemas.openxmlformats.org/officeDocument/2006/relationships/image" Target="../media/image2.wmf"/><Relationship Id="rId36" Type="http://schemas.openxmlformats.org/officeDocument/2006/relationships/image" Target="../media/image13.wmf"/><Relationship Id="rId49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.wmf"/><Relationship Id="rId21" Type="http://schemas.openxmlformats.org/officeDocument/2006/relationships/image" Target="../media/image34.wmf"/><Relationship Id="rId42" Type="http://schemas.openxmlformats.org/officeDocument/2006/relationships/image" Target="../media/image37.wmf"/><Relationship Id="rId47" Type="http://schemas.openxmlformats.org/officeDocument/2006/relationships/oleObject" Target="../embeddings/oleObject60.bin"/><Relationship Id="rId63" Type="http://schemas.openxmlformats.org/officeDocument/2006/relationships/image" Target="../media/image49.wmf"/><Relationship Id="rId68" Type="http://schemas.openxmlformats.org/officeDocument/2006/relationships/oleObject" Target="../embeddings/oleObject72.bin"/><Relationship Id="rId84" Type="http://schemas.openxmlformats.org/officeDocument/2006/relationships/oleObject" Target="../embeddings/oleObject82.bin"/><Relationship Id="rId89" Type="http://schemas.openxmlformats.org/officeDocument/2006/relationships/oleObject" Target="../embeddings/oleObject85.bin"/><Relationship Id="rId16" Type="http://schemas.openxmlformats.org/officeDocument/2006/relationships/oleObject" Target="../embeddings/oleObject50.bin"/><Relationship Id="rId11" Type="http://schemas.openxmlformats.org/officeDocument/2006/relationships/image" Target="../media/image29.wmf"/><Relationship Id="rId32" Type="http://schemas.openxmlformats.org/officeDocument/2006/relationships/image" Target="../media/image4.wmf"/><Relationship Id="rId37" Type="http://schemas.openxmlformats.org/officeDocument/2006/relationships/oleObject" Target="../embeddings/oleObject56.bin"/><Relationship Id="rId53" Type="http://schemas.openxmlformats.org/officeDocument/2006/relationships/oleObject" Target="../embeddings/oleObject63.bin"/><Relationship Id="rId58" Type="http://schemas.openxmlformats.org/officeDocument/2006/relationships/image" Target="../media/image47.wmf"/><Relationship Id="rId74" Type="http://schemas.openxmlformats.org/officeDocument/2006/relationships/image" Target="../media/image52.wmf"/><Relationship Id="rId79" Type="http://schemas.openxmlformats.org/officeDocument/2006/relationships/oleObject" Target="../embeddings/oleObject79.bin"/><Relationship Id="rId5" Type="http://schemas.openxmlformats.org/officeDocument/2006/relationships/image" Target="../media/image26.wmf"/><Relationship Id="rId90" Type="http://schemas.openxmlformats.org/officeDocument/2006/relationships/image" Target="../media/image59.wmf"/><Relationship Id="rId95" Type="http://schemas.openxmlformats.org/officeDocument/2006/relationships/image" Target="../media/image61.wmf"/><Relationship Id="rId22" Type="http://schemas.openxmlformats.org/officeDocument/2006/relationships/oleObject" Target="../embeddings/oleObject53.bin"/><Relationship Id="rId27" Type="http://schemas.openxmlformats.org/officeDocument/2006/relationships/oleObject" Target="../embeddings/oleObject2.bin"/><Relationship Id="rId43" Type="http://schemas.openxmlformats.org/officeDocument/2006/relationships/oleObject" Target="../embeddings/oleObject58.bin"/><Relationship Id="rId48" Type="http://schemas.openxmlformats.org/officeDocument/2006/relationships/image" Target="../media/image42.wmf"/><Relationship Id="rId64" Type="http://schemas.openxmlformats.org/officeDocument/2006/relationships/oleObject" Target="../embeddings/oleObject69.bin"/><Relationship Id="rId69" Type="http://schemas.openxmlformats.org/officeDocument/2006/relationships/image" Target="../media/image51.wmf"/><Relationship Id="rId8" Type="http://schemas.openxmlformats.org/officeDocument/2006/relationships/oleObject" Target="../embeddings/oleObject47.bin"/><Relationship Id="rId51" Type="http://schemas.openxmlformats.org/officeDocument/2006/relationships/oleObject" Target="../embeddings/oleObject62.bin"/><Relationship Id="rId72" Type="http://schemas.openxmlformats.org/officeDocument/2006/relationships/oleObject" Target="../embeddings/oleObject75.bin"/><Relationship Id="rId80" Type="http://schemas.openxmlformats.org/officeDocument/2006/relationships/oleObject" Target="../embeddings/oleObject80.bin"/><Relationship Id="rId85" Type="http://schemas.openxmlformats.org/officeDocument/2006/relationships/image" Target="../media/image57.wmf"/><Relationship Id="rId93" Type="http://schemas.openxmlformats.org/officeDocument/2006/relationships/oleObject" Target="../embeddings/oleObject87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32.wmf"/><Relationship Id="rId25" Type="http://schemas.openxmlformats.org/officeDocument/2006/relationships/oleObject" Target="../embeddings/oleObject1.bin"/><Relationship Id="rId33" Type="http://schemas.openxmlformats.org/officeDocument/2006/relationships/oleObject" Target="../embeddings/oleObject5.bin"/><Relationship Id="rId38" Type="http://schemas.openxmlformats.org/officeDocument/2006/relationships/image" Target="../media/image36.wmf"/><Relationship Id="rId46" Type="http://schemas.openxmlformats.org/officeDocument/2006/relationships/image" Target="../media/image40.wmf"/><Relationship Id="rId59" Type="http://schemas.openxmlformats.org/officeDocument/2006/relationships/oleObject" Target="../embeddings/oleObject66.bin"/><Relationship Id="rId67" Type="http://schemas.openxmlformats.org/officeDocument/2006/relationships/oleObject" Target="../embeddings/oleObject71.bin"/><Relationship Id="rId20" Type="http://schemas.openxmlformats.org/officeDocument/2006/relationships/oleObject" Target="../embeddings/oleObject52.bin"/><Relationship Id="rId41" Type="http://schemas.openxmlformats.org/officeDocument/2006/relationships/oleObject" Target="../embeddings/oleObject57.bin"/><Relationship Id="rId54" Type="http://schemas.openxmlformats.org/officeDocument/2006/relationships/image" Target="../media/image45.emf"/><Relationship Id="rId62" Type="http://schemas.openxmlformats.org/officeDocument/2006/relationships/oleObject" Target="../embeddings/oleObject68.bin"/><Relationship Id="rId70" Type="http://schemas.openxmlformats.org/officeDocument/2006/relationships/oleObject" Target="../embeddings/oleObject73.bin"/><Relationship Id="rId75" Type="http://schemas.openxmlformats.org/officeDocument/2006/relationships/oleObject" Target="../embeddings/oleObject77.bin"/><Relationship Id="rId83" Type="http://schemas.openxmlformats.org/officeDocument/2006/relationships/image" Target="../media/image56.wmf"/><Relationship Id="rId88" Type="http://schemas.openxmlformats.org/officeDocument/2006/relationships/image" Target="../media/image58.wmf"/><Relationship Id="rId91" Type="http://schemas.openxmlformats.org/officeDocument/2006/relationships/oleObject" Target="../embeddings/oleObject86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28" Type="http://schemas.openxmlformats.org/officeDocument/2006/relationships/image" Target="../media/image2.wmf"/><Relationship Id="rId36" Type="http://schemas.openxmlformats.org/officeDocument/2006/relationships/image" Target="../media/image13.wmf"/><Relationship Id="rId49" Type="http://schemas.openxmlformats.org/officeDocument/2006/relationships/oleObject" Target="../embeddings/oleObject61.bin"/><Relationship Id="rId57" Type="http://schemas.openxmlformats.org/officeDocument/2006/relationships/oleObject" Target="../embeddings/oleObject65.bin"/><Relationship Id="rId10" Type="http://schemas.openxmlformats.org/officeDocument/2006/relationships/oleObject" Target="../embeddings/oleObject30.bin"/><Relationship Id="rId31" Type="http://schemas.openxmlformats.org/officeDocument/2006/relationships/oleObject" Target="../embeddings/oleObject4.bin"/><Relationship Id="rId44" Type="http://schemas.openxmlformats.org/officeDocument/2006/relationships/image" Target="../media/image6.wmf"/><Relationship Id="rId52" Type="http://schemas.openxmlformats.org/officeDocument/2006/relationships/image" Target="../media/image44.wmf"/><Relationship Id="rId60" Type="http://schemas.openxmlformats.org/officeDocument/2006/relationships/oleObject" Target="../embeddings/oleObject67.bin"/><Relationship Id="rId65" Type="http://schemas.openxmlformats.org/officeDocument/2006/relationships/oleObject" Target="../embeddings/oleObject70.bin"/><Relationship Id="rId73" Type="http://schemas.openxmlformats.org/officeDocument/2006/relationships/oleObject" Target="../embeddings/oleObject76.bin"/><Relationship Id="rId78" Type="http://schemas.openxmlformats.org/officeDocument/2006/relationships/image" Target="../media/image54.wmf"/><Relationship Id="rId81" Type="http://schemas.openxmlformats.org/officeDocument/2006/relationships/image" Target="../media/image55.wmf"/><Relationship Id="rId86" Type="http://schemas.openxmlformats.org/officeDocument/2006/relationships/oleObject" Target="../embeddings/oleObject83.bin"/><Relationship Id="rId94" Type="http://schemas.openxmlformats.org/officeDocument/2006/relationships/oleObject" Target="../embeddings/oleObject88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8.wmf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51.bin"/><Relationship Id="rId39" Type="http://schemas.openxmlformats.org/officeDocument/2006/relationships/oleObject" Target="../embeddings/oleObject15.bin"/><Relationship Id="rId34" Type="http://schemas.openxmlformats.org/officeDocument/2006/relationships/image" Target="../media/image5.wmf"/><Relationship Id="rId50" Type="http://schemas.openxmlformats.org/officeDocument/2006/relationships/image" Target="../media/image43.wmf"/><Relationship Id="rId55" Type="http://schemas.openxmlformats.org/officeDocument/2006/relationships/oleObject" Target="../embeddings/oleObject64.bin"/><Relationship Id="rId76" Type="http://schemas.openxmlformats.org/officeDocument/2006/relationships/image" Target="../media/image53.wmf"/><Relationship Id="rId7" Type="http://schemas.openxmlformats.org/officeDocument/2006/relationships/image" Target="../media/image27.wmf"/><Relationship Id="rId71" Type="http://schemas.openxmlformats.org/officeDocument/2006/relationships/oleObject" Target="../embeddings/oleObject74.bin"/><Relationship Id="rId9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29" Type="http://schemas.openxmlformats.org/officeDocument/2006/relationships/oleObject" Target="../embeddings/oleObject3.bin"/><Relationship Id="rId24" Type="http://schemas.openxmlformats.org/officeDocument/2006/relationships/oleObject" Target="../embeddings/oleObject54.bin"/><Relationship Id="rId40" Type="http://schemas.openxmlformats.org/officeDocument/2006/relationships/image" Target="../media/image10.wmf"/><Relationship Id="rId45" Type="http://schemas.openxmlformats.org/officeDocument/2006/relationships/oleObject" Target="../embeddings/oleObject59.bin"/><Relationship Id="rId66" Type="http://schemas.openxmlformats.org/officeDocument/2006/relationships/image" Target="../media/image50.wmf"/><Relationship Id="rId87" Type="http://schemas.openxmlformats.org/officeDocument/2006/relationships/oleObject" Target="../embeddings/oleObject84.bin"/><Relationship Id="rId61" Type="http://schemas.openxmlformats.org/officeDocument/2006/relationships/image" Target="../media/image48.wmf"/><Relationship Id="rId82" Type="http://schemas.openxmlformats.org/officeDocument/2006/relationships/oleObject" Target="../embeddings/oleObject81.bin"/><Relationship Id="rId19" Type="http://schemas.openxmlformats.org/officeDocument/2006/relationships/image" Target="../media/image33.wmf"/><Relationship Id="rId14" Type="http://schemas.openxmlformats.org/officeDocument/2006/relationships/oleObject" Target="../embeddings/oleObject49.bin"/><Relationship Id="rId30" Type="http://schemas.openxmlformats.org/officeDocument/2006/relationships/image" Target="../media/image3.wmf"/><Relationship Id="rId35" Type="http://schemas.openxmlformats.org/officeDocument/2006/relationships/oleObject" Target="../embeddings/oleObject55.bin"/><Relationship Id="rId56" Type="http://schemas.openxmlformats.org/officeDocument/2006/relationships/image" Target="../media/image46.wmf"/><Relationship Id="rId77" Type="http://schemas.openxmlformats.org/officeDocument/2006/relationships/oleObject" Target="../embeddings/oleObject78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4.bin"/><Relationship Id="rId18" Type="http://schemas.openxmlformats.org/officeDocument/2006/relationships/image" Target="../media/image69.wmf"/><Relationship Id="rId26" Type="http://schemas.openxmlformats.org/officeDocument/2006/relationships/image" Target="../media/image73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34" Type="http://schemas.openxmlformats.org/officeDocument/2006/relationships/image" Target="../media/image77.wmf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33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10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72.wmf"/><Relationship Id="rId32" Type="http://schemas.openxmlformats.org/officeDocument/2006/relationships/image" Target="../media/image76.w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74.wmf"/><Relationship Id="rId36" Type="http://schemas.openxmlformats.org/officeDocument/2006/relationships/image" Target="../media/image78.wmf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97.bin"/><Relationship Id="rId31" Type="http://schemas.openxmlformats.org/officeDocument/2006/relationships/oleObject" Target="../embeddings/oleObject103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75.wmf"/><Relationship Id="rId35" Type="http://schemas.openxmlformats.org/officeDocument/2006/relationships/oleObject" Target="../embeddings/oleObject105.bin"/><Relationship Id="rId8" Type="http://schemas.openxmlformats.org/officeDocument/2006/relationships/image" Target="../media/image64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image" Target="../media/image10.wmf"/><Relationship Id="rId26" Type="http://schemas.openxmlformats.org/officeDocument/2006/relationships/image" Target="../media/image23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5.wmf"/><Relationship Id="rId42" Type="http://schemas.openxmlformats.org/officeDocument/2006/relationships/image" Target="../media/image39.wmf"/><Relationship Id="rId47" Type="http://schemas.openxmlformats.org/officeDocument/2006/relationships/oleObject" Target="../embeddings/oleObject120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9" Type="http://schemas.openxmlformats.org/officeDocument/2006/relationships/oleObject" Target="../embeddings/oleObject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79.wmf"/><Relationship Id="rId32" Type="http://schemas.openxmlformats.org/officeDocument/2006/relationships/oleObject" Target="../embeddings/oleObject4.bin"/><Relationship Id="rId37" Type="http://schemas.openxmlformats.org/officeDocument/2006/relationships/oleObject" Target="../embeddings/oleObject15.bin"/><Relationship Id="rId40" Type="http://schemas.openxmlformats.org/officeDocument/2006/relationships/image" Target="../media/image38.wmf"/><Relationship Id="rId45" Type="http://schemas.openxmlformats.org/officeDocument/2006/relationships/oleObject" Target="../embeddings/oleObject119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80.wmf"/><Relationship Id="rId36" Type="http://schemas.openxmlformats.org/officeDocument/2006/relationships/oleObject" Target="../embeddings/oleObject115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3.bin"/><Relationship Id="rId44" Type="http://schemas.openxmlformats.org/officeDocument/2006/relationships/oleObject" Target="../embeddings/oleObject118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113.bin"/><Relationship Id="rId30" Type="http://schemas.openxmlformats.org/officeDocument/2006/relationships/oleObject" Target="../embeddings/oleObject2.bin"/><Relationship Id="rId35" Type="http://schemas.openxmlformats.org/officeDocument/2006/relationships/oleObject" Target="../embeddings/oleObject114.bin"/><Relationship Id="rId43" Type="http://schemas.openxmlformats.org/officeDocument/2006/relationships/oleObject" Target="../embeddings/oleObject117.bin"/><Relationship Id="rId48" Type="http://schemas.openxmlformats.org/officeDocument/2006/relationships/image" Target="../media/image82.w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106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5.bin"/><Relationship Id="rId38" Type="http://schemas.openxmlformats.org/officeDocument/2006/relationships/oleObject" Target="../embeddings/oleObject116.bin"/><Relationship Id="rId46" Type="http://schemas.openxmlformats.org/officeDocument/2006/relationships/image" Target="../media/image81.wmf"/><Relationship Id="rId20" Type="http://schemas.openxmlformats.org/officeDocument/2006/relationships/image" Target="../media/image11.wmf"/><Relationship Id="rId41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emf"/><Relationship Id="rId18" Type="http://schemas.openxmlformats.org/officeDocument/2006/relationships/oleObject" Target="../embeddings/oleObject128.bin"/><Relationship Id="rId26" Type="http://schemas.openxmlformats.org/officeDocument/2006/relationships/oleObject" Target="../embeddings/oleObject132.bin"/><Relationship Id="rId39" Type="http://schemas.openxmlformats.org/officeDocument/2006/relationships/image" Target="../media/image100.emf"/><Relationship Id="rId21" Type="http://schemas.openxmlformats.org/officeDocument/2006/relationships/image" Target="../media/image91.wmf"/><Relationship Id="rId34" Type="http://schemas.openxmlformats.org/officeDocument/2006/relationships/oleObject" Target="../embeddings/oleObject136.bin"/><Relationship Id="rId42" Type="http://schemas.openxmlformats.org/officeDocument/2006/relationships/oleObject" Target="../embeddings/oleObject140.bin"/><Relationship Id="rId47" Type="http://schemas.openxmlformats.org/officeDocument/2006/relationships/image" Target="../media/image104.wmf"/><Relationship Id="rId50" Type="http://schemas.openxmlformats.org/officeDocument/2006/relationships/oleObject" Target="../embeddings/oleObject144.bin"/><Relationship Id="rId55" Type="http://schemas.openxmlformats.org/officeDocument/2006/relationships/image" Target="../media/image108.wmf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7.bin"/><Relationship Id="rId29" Type="http://schemas.openxmlformats.org/officeDocument/2006/relationships/image" Target="../media/image95.wmf"/><Relationship Id="rId11" Type="http://schemas.openxmlformats.org/officeDocument/2006/relationships/image" Target="../media/image86.emf"/><Relationship Id="rId24" Type="http://schemas.openxmlformats.org/officeDocument/2006/relationships/oleObject" Target="../embeddings/oleObject131.bin"/><Relationship Id="rId32" Type="http://schemas.openxmlformats.org/officeDocument/2006/relationships/oleObject" Target="../embeddings/oleObject135.bin"/><Relationship Id="rId37" Type="http://schemas.openxmlformats.org/officeDocument/2006/relationships/image" Target="../media/image99.emf"/><Relationship Id="rId40" Type="http://schemas.openxmlformats.org/officeDocument/2006/relationships/oleObject" Target="../embeddings/oleObject139.bin"/><Relationship Id="rId45" Type="http://schemas.openxmlformats.org/officeDocument/2006/relationships/image" Target="../media/image103.wmf"/><Relationship Id="rId53" Type="http://schemas.openxmlformats.org/officeDocument/2006/relationships/image" Target="../media/image107.wmf"/><Relationship Id="rId5" Type="http://schemas.openxmlformats.org/officeDocument/2006/relationships/image" Target="../media/image83.emf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126.bin"/><Relationship Id="rId22" Type="http://schemas.openxmlformats.org/officeDocument/2006/relationships/oleObject" Target="../embeddings/oleObject130.bin"/><Relationship Id="rId27" Type="http://schemas.openxmlformats.org/officeDocument/2006/relationships/image" Target="../media/image94.wmf"/><Relationship Id="rId30" Type="http://schemas.openxmlformats.org/officeDocument/2006/relationships/oleObject" Target="../embeddings/oleObject134.bin"/><Relationship Id="rId35" Type="http://schemas.openxmlformats.org/officeDocument/2006/relationships/image" Target="../media/image98.emf"/><Relationship Id="rId43" Type="http://schemas.openxmlformats.org/officeDocument/2006/relationships/image" Target="../media/image102.wmf"/><Relationship Id="rId48" Type="http://schemas.openxmlformats.org/officeDocument/2006/relationships/oleObject" Target="../embeddings/oleObject143.bin"/><Relationship Id="rId56" Type="http://schemas.openxmlformats.org/officeDocument/2006/relationships/oleObject" Target="../embeddings/oleObject147.bin"/><Relationship Id="rId8" Type="http://schemas.openxmlformats.org/officeDocument/2006/relationships/oleObject" Target="../embeddings/oleObject123.bin"/><Relationship Id="rId51" Type="http://schemas.openxmlformats.org/officeDocument/2006/relationships/image" Target="../media/image106.wmf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89.wmf"/><Relationship Id="rId25" Type="http://schemas.openxmlformats.org/officeDocument/2006/relationships/image" Target="../media/image93.emf"/><Relationship Id="rId33" Type="http://schemas.openxmlformats.org/officeDocument/2006/relationships/image" Target="../media/image97.wmf"/><Relationship Id="rId38" Type="http://schemas.openxmlformats.org/officeDocument/2006/relationships/oleObject" Target="../embeddings/oleObject138.bin"/><Relationship Id="rId46" Type="http://schemas.openxmlformats.org/officeDocument/2006/relationships/oleObject" Target="../embeddings/oleObject142.bin"/><Relationship Id="rId20" Type="http://schemas.openxmlformats.org/officeDocument/2006/relationships/oleObject" Target="../embeddings/oleObject129.bin"/><Relationship Id="rId41" Type="http://schemas.openxmlformats.org/officeDocument/2006/relationships/image" Target="../media/image101.emf"/><Relationship Id="rId54" Type="http://schemas.openxmlformats.org/officeDocument/2006/relationships/oleObject" Target="../embeddings/oleObject1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2.bin"/><Relationship Id="rId15" Type="http://schemas.openxmlformats.org/officeDocument/2006/relationships/image" Target="../media/image88.wmf"/><Relationship Id="rId23" Type="http://schemas.openxmlformats.org/officeDocument/2006/relationships/image" Target="../media/image92.wmf"/><Relationship Id="rId28" Type="http://schemas.openxmlformats.org/officeDocument/2006/relationships/oleObject" Target="../embeddings/oleObject133.bin"/><Relationship Id="rId36" Type="http://schemas.openxmlformats.org/officeDocument/2006/relationships/oleObject" Target="../embeddings/oleObject137.bin"/><Relationship Id="rId49" Type="http://schemas.openxmlformats.org/officeDocument/2006/relationships/image" Target="../media/image105.wmf"/><Relationship Id="rId57" Type="http://schemas.openxmlformats.org/officeDocument/2006/relationships/image" Target="../media/image109.wmf"/><Relationship Id="rId10" Type="http://schemas.openxmlformats.org/officeDocument/2006/relationships/oleObject" Target="../embeddings/oleObject124.bin"/><Relationship Id="rId31" Type="http://schemas.openxmlformats.org/officeDocument/2006/relationships/image" Target="../media/image96.wmf"/><Relationship Id="rId44" Type="http://schemas.openxmlformats.org/officeDocument/2006/relationships/oleObject" Target="../embeddings/oleObject141.bin"/><Relationship Id="rId52" Type="http://schemas.openxmlformats.org/officeDocument/2006/relationships/oleObject" Target="../embeddings/oleObject1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80BCD139-667E-4678-A5B4-95F7B5EB5D2B}"/>
              </a:ext>
            </a:extLst>
          </p:cNvPr>
          <p:cNvSpPr/>
          <p:nvPr/>
        </p:nvSpPr>
        <p:spPr>
          <a:xfrm>
            <a:off x="5121872" y="640962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E9ECA8-58EC-41A4-9A6F-B7A209831575}"/>
              </a:ext>
            </a:extLst>
          </p:cNvPr>
          <p:cNvSpPr/>
          <p:nvPr/>
        </p:nvSpPr>
        <p:spPr>
          <a:xfrm>
            <a:off x="2796126" y="64493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613099C1-6D84-486C-AF19-D2BDB78F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499108"/>
              </p:ext>
            </p:extLst>
          </p:nvPr>
        </p:nvGraphicFramePr>
        <p:xfrm>
          <a:off x="2955990" y="64493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B8AF13A7-C93F-48A4-ABA8-9279309BB8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5990" y="64493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AA89227-3069-432B-BE1A-170C29EEE9AF}"/>
              </a:ext>
            </a:extLst>
          </p:cNvPr>
          <p:cNvSpPr/>
          <p:nvPr/>
        </p:nvSpPr>
        <p:spPr>
          <a:xfrm>
            <a:off x="1850530" y="64493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0BEB410-B0B9-4ECC-B6E0-D8C0BE291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657827"/>
              </p:ext>
            </p:extLst>
          </p:nvPr>
        </p:nvGraphicFramePr>
        <p:xfrm>
          <a:off x="2030478" y="64493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6" imgW="495000" imgH="241200" progId="Equation.DSMT4">
                  <p:embed/>
                </p:oleObj>
              </mc:Choice>
              <mc:Fallback>
                <p:oleObj name="Equation" r:id="rId6" imgW="495000" imgH="24120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16494667-FD5D-4060-9CB6-01F564CEAB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30478" y="64493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C6AEBB11-D494-4038-9579-F52F880A6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78585"/>
              </p:ext>
            </p:extLst>
          </p:nvPr>
        </p:nvGraphicFramePr>
        <p:xfrm>
          <a:off x="4760048" y="721925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8" imgW="228600" imgH="101520" progId="Equation.DSMT4">
                  <p:embed/>
                </p:oleObj>
              </mc:Choice>
              <mc:Fallback>
                <p:oleObj name="Equation" r:id="rId8" imgW="228600" imgH="10152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A6A46B9B-958A-4802-B46E-14DF664A7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0048" y="721925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29C767E-BD92-44CE-BC51-818816105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741249"/>
              </p:ext>
            </p:extLst>
          </p:nvPr>
        </p:nvGraphicFramePr>
        <p:xfrm>
          <a:off x="5308723" y="640962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10" imgW="507960" imgH="241200" progId="Equation.DSMT4">
                  <p:embed/>
                </p:oleObj>
              </mc:Choice>
              <mc:Fallback>
                <p:oleObj name="Equation" r:id="rId10" imgW="507960" imgH="2412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CF76669F-3980-4D64-B2F6-D68932899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08723" y="640962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26E1566-303C-4F0C-92E6-724886C095A0}"/>
              </a:ext>
            </a:extLst>
          </p:cNvPr>
          <p:cNvCxnSpPr>
            <a:cxnSpLocks/>
          </p:cNvCxnSpPr>
          <p:nvPr/>
        </p:nvCxnSpPr>
        <p:spPr>
          <a:xfrm>
            <a:off x="2524256" y="893375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BFCF3400-6D14-4DBF-A112-3337BFCF7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87921"/>
              </p:ext>
            </p:extLst>
          </p:nvPr>
        </p:nvGraphicFramePr>
        <p:xfrm>
          <a:off x="2544490" y="1006417"/>
          <a:ext cx="250657" cy="15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quation" r:id="rId12" imgW="368280" imgH="228600" progId="Equation.DSMT4">
                  <p:embed/>
                </p:oleObj>
              </mc:Choice>
              <mc:Fallback>
                <p:oleObj name="Equation" r:id="rId12" imgW="368280" imgH="22860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5BFAAAE5-D05C-4F23-8C03-7F57A05E0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44490" y="1006417"/>
                        <a:ext cx="250657" cy="15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DAEBBA3-7352-4310-8B27-1998764C248E}"/>
              </a:ext>
            </a:extLst>
          </p:cNvPr>
          <p:cNvCxnSpPr>
            <a:cxnSpLocks/>
          </p:cNvCxnSpPr>
          <p:nvPr/>
        </p:nvCxnSpPr>
        <p:spPr>
          <a:xfrm>
            <a:off x="3458864" y="893375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318EBC6-33C1-4830-A453-7F34111491CE}"/>
              </a:ext>
            </a:extLst>
          </p:cNvPr>
          <p:cNvCxnSpPr>
            <a:cxnSpLocks/>
          </p:cNvCxnSpPr>
          <p:nvPr/>
        </p:nvCxnSpPr>
        <p:spPr>
          <a:xfrm>
            <a:off x="5795598" y="889407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8407DA56-1E8E-4093-8A96-2C519A1FEC9E}"/>
              </a:ext>
            </a:extLst>
          </p:cNvPr>
          <p:cNvSpPr/>
          <p:nvPr/>
        </p:nvSpPr>
        <p:spPr>
          <a:xfrm>
            <a:off x="2691535" y="72351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063A707-1597-425E-B5D1-B8344C670A82}"/>
              </a:ext>
            </a:extLst>
          </p:cNvPr>
          <p:cNvSpPr/>
          <p:nvPr/>
        </p:nvSpPr>
        <p:spPr>
          <a:xfrm>
            <a:off x="3649962" y="72192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C473405-6464-4B7C-AE28-8A0CF6F4C5CB}"/>
              </a:ext>
            </a:extLst>
          </p:cNvPr>
          <p:cNvSpPr/>
          <p:nvPr/>
        </p:nvSpPr>
        <p:spPr>
          <a:xfrm>
            <a:off x="5009729" y="723512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39AC6E-D247-42FD-A4D4-7D7665E3CEB3}"/>
              </a:ext>
            </a:extLst>
          </p:cNvPr>
          <p:cNvSpPr/>
          <p:nvPr/>
        </p:nvSpPr>
        <p:spPr>
          <a:xfrm>
            <a:off x="3774391" y="64804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BE72BFFC-CC97-47F9-8353-125F42F39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620036"/>
              </p:ext>
            </p:extLst>
          </p:nvPr>
        </p:nvGraphicFramePr>
        <p:xfrm>
          <a:off x="3934255" y="64804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Equation" r:id="rId14" imgW="507960" imgH="241200" progId="Equation.DSMT4">
                  <p:embed/>
                </p:oleObj>
              </mc:Choice>
              <mc:Fallback>
                <p:oleObj name="Equation" r:id="rId14" imgW="50796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13099C1-6D84-486C-AF19-D2BDB78F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34255" y="64804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5E0D264-EF9C-4A02-A545-AAD23485A23B}"/>
              </a:ext>
            </a:extLst>
          </p:cNvPr>
          <p:cNvCxnSpPr>
            <a:cxnSpLocks/>
          </p:cNvCxnSpPr>
          <p:nvPr/>
        </p:nvCxnSpPr>
        <p:spPr>
          <a:xfrm>
            <a:off x="4437129" y="896485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DEEACD92-623D-49E7-A49E-849BC5E2B534}"/>
              </a:ext>
            </a:extLst>
          </p:cNvPr>
          <p:cNvSpPr/>
          <p:nvPr/>
        </p:nvSpPr>
        <p:spPr>
          <a:xfrm>
            <a:off x="4635149" y="73059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graphicFrame>
        <p:nvGraphicFramePr>
          <p:cNvPr id="117" name="对象 116">
            <a:extLst>
              <a:ext uri="{FF2B5EF4-FFF2-40B4-BE49-F238E27FC236}">
                <a16:creationId xmlns:a16="http://schemas.microsoft.com/office/drawing/2014/main" id="{AFEA542F-2140-4BA2-86D8-4503359C1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04249"/>
              </p:ext>
            </p:extLst>
          </p:nvPr>
        </p:nvGraphicFramePr>
        <p:xfrm>
          <a:off x="1965626" y="1012680"/>
          <a:ext cx="253212" cy="151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Equation" r:id="rId16" imgW="380880" imgH="228600" progId="Equation.DSMT4">
                  <p:embed/>
                </p:oleObj>
              </mc:Choice>
              <mc:Fallback>
                <p:oleObj name="Equation" r:id="rId16" imgW="3808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6EDC795-763A-426F-BA1B-014993B4D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65626" y="1012680"/>
                        <a:ext cx="253212" cy="151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矩形 117">
            <a:extLst>
              <a:ext uri="{FF2B5EF4-FFF2-40B4-BE49-F238E27FC236}">
                <a16:creationId xmlns:a16="http://schemas.microsoft.com/office/drawing/2014/main" id="{9A750829-9AC4-4277-9677-DCFE02A52BDB}"/>
              </a:ext>
            </a:extLst>
          </p:cNvPr>
          <p:cNvSpPr/>
          <p:nvPr/>
        </p:nvSpPr>
        <p:spPr>
          <a:xfrm>
            <a:off x="1850530" y="1665421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9" name="对象 118">
            <a:extLst>
              <a:ext uri="{FF2B5EF4-FFF2-40B4-BE49-F238E27FC236}">
                <a16:creationId xmlns:a16="http://schemas.microsoft.com/office/drawing/2014/main" id="{83383E7D-2876-4D17-BF96-6C594CE36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035488"/>
              </p:ext>
            </p:extLst>
          </p:nvPr>
        </p:nvGraphicFramePr>
        <p:xfrm>
          <a:off x="1996275" y="1645627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Equation" r:id="rId18" imgW="558720" imgH="253800" progId="Equation.DSMT4">
                  <p:embed/>
                </p:oleObj>
              </mc:Choice>
              <mc:Fallback>
                <p:oleObj name="Equation" r:id="rId18" imgW="55872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59DBEC0-9D1B-4A33-B537-335FC05E8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96275" y="1645627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矩形 120">
            <a:extLst>
              <a:ext uri="{FF2B5EF4-FFF2-40B4-BE49-F238E27FC236}">
                <a16:creationId xmlns:a16="http://schemas.microsoft.com/office/drawing/2014/main" id="{E2105E59-BE67-47FE-8C4D-462062816C66}"/>
              </a:ext>
            </a:extLst>
          </p:cNvPr>
          <p:cNvSpPr/>
          <p:nvPr/>
        </p:nvSpPr>
        <p:spPr>
          <a:xfrm>
            <a:off x="2785138" y="1665421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2AE78230-1265-421E-A0E2-C2F71BCBCF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339874"/>
              </p:ext>
            </p:extLst>
          </p:nvPr>
        </p:nvGraphicFramePr>
        <p:xfrm>
          <a:off x="2924240" y="1644884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Equation" r:id="rId20" imgW="571320" imgH="253800" progId="Equation.DSMT4">
                  <p:embed/>
                </p:oleObj>
              </mc:Choice>
              <mc:Fallback>
                <p:oleObj name="Equation" r:id="rId20" imgW="571320" imgH="253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C7B715F-2C2A-41F4-90C6-4E092BDD65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24240" y="1644884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8CD3FC31-9E47-45F5-A03F-36348FE140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091831"/>
              </p:ext>
            </p:extLst>
          </p:nvPr>
        </p:nvGraphicFramePr>
        <p:xfrm>
          <a:off x="4747597" y="1728783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22" imgW="228600" imgH="101520" progId="Equation.DSMT4">
                  <p:embed/>
                </p:oleObj>
              </mc:Choice>
              <mc:Fallback>
                <p:oleObj name="Equation" r:id="rId22" imgW="228600" imgH="10152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259A673-C0AF-418C-B2DD-EEA48FDAA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47597" y="1728783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矩形 124">
            <a:extLst>
              <a:ext uri="{FF2B5EF4-FFF2-40B4-BE49-F238E27FC236}">
                <a16:creationId xmlns:a16="http://schemas.microsoft.com/office/drawing/2014/main" id="{73B121B3-640B-4141-9F44-E57616CD971D}"/>
              </a:ext>
            </a:extLst>
          </p:cNvPr>
          <p:cNvSpPr/>
          <p:nvPr/>
        </p:nvSpPr>
        <p:spPr>
          <a:xfrm>
            <a:off x="5121871" y="1658733"/>
            <a:ext cx="819789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6" name="对象 125">
            <a:extLst>
              <a:ext uri="{FF2B5EF4-FFF2-40B4-BE49-F238E27FC236}">
                <a16:creationId xmlns:a16="http://schemas.microsoft.com/office/drawing/2014/main" id="{84666872-E453-401D-A71A-D9D806D75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575956"/>
              </p:ext>
            </p:extLst>
          </p:nvPr>
        </p:nvGraphicFramePr>
        <p:xfrm>
          <a:off x="5224826" y="1638196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Equation" r:id="rId24" imgW="571320" imgH="253800" progId="Equation.DSMT4">
                  <p:embed/>
                </p:oleObj>
              </mc:Choice>
              <mc:Fallback>
                <p:oleObj name="Equation" r:id="rId24" imgW="57132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363A670-9062-4AA4-8DA2-B21D4385D3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24826" y="1638196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" name="椭圆 128">
            <a:extLst>
              <a:ext uri="{FF2B5EF4-FFF2-40B4-BE49-F238E27FC236}">
                <a16:creationId xmlns:a16="http://schemas.microsoft.com/office/drawing/2014/main" id="{0C41D084-C7B6-476D-8F62-A5FDC59A3ED1}"/>
              </a:ext>
            </a:extLst>
          </p:cNvPr>
          <p:cNvSpPr/>
          <p:nvPr/>
        </p:nvSpPr>
        <p:spPr>
          <a:xfrm>
            <a:off x="3638669" y="172465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29884D8A-B47F-4296-B9B2-EBFADD025054}"/>
              </a:ext>
            </a:extLst>
          </p:cNvPr>
          <p:cNvSpPr/>
          <p:nvPr/>
        </p:nvSpPr>
        <p:spPr>
          <a:xfrm>
            <a:off x="4999188" y="1723226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BCC652D7-9866-4B7D-8FD2-E872F1B0800E}"/>
              </a:ext>
            </a:extLst>
          </p:cNvPr>
          <p:cNvSpPr/>
          <p:nvPr/>
        </p:nvSpPr>
        <p:spPr>
          <a:xfrm>
            <a:off x="2689893" y="172465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8925E437-961D-4F86-8C0F-00741F55E077}"/>
              </a:ext>
            </a:extLst>
          </p:cNvPr>
          <p:cNvSpPr/>
          <p:nvPr/>
        </p:nvSpPr>
        <p:spPr>
          <a:xfrm>
            <a:off x="3763336" y="1658733"/>
            <a:ext cx="819790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CDC943F1-9307-4DFD-9DC4-93C812E63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958289"/>
              </p:ext>
            </p:extLst>
          </p:nvPr>
        </p:nvGraphicFramePr>
        <p:xfrm>
          <a:off x="3888811" y="1644884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Equation" r:id="rId26" imgW="571320" imgH="253800" progId="Equation.DSMT4">
                  <p:embed/>
                </p:oleObj>
              </mc:Choice>
              <mc:Fallback>
                <p:oleObj name="Equation" r:id="rId26" imgW="571320" imgH="253800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16385B34-CB7D-456B-A76C-AE34BF182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888811" y="1644884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椭圆 134">
            <a:extLst>
              <a:ext uri="{FF2B5EF4-FFF2-40B4-BE49-F238E27FC236}">
                <a16:creationId xmlns:a16="http://schemas.microsoft.com/office/drawing/2014/main" id="{2F3AE97D-F392-4E08-9C8F-C06A67D96E85}"/>
              </a:ext>
            </a:extLst>
          </p:cNvPr>
          <p:cNvSpPr/>
          <p:nvPr/>
        </p:nvSpPr>
        <p:spPr>
          <a:xfrm>
            <a:off x="4647062" y="172991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2CAF3ED-2890-4F3E-A2C8-4D4DD1C1354D}"/>
              </a:ext>
            </a:extLst>
          </p:cNvPr>
          <p:cNvSpPr/>
          <p:nvPr/>
        </p:nvSpPr>
        <p:spPr>
          <a:xfrm>
            <a:off x="1850530" y="126236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0ECF72E3-95C2-48C3-9075-ABA6BBB7D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16049"/>
              </p:ext>
            </p:extLst>
          </p:nvPr>
        </p:nvGraphicFramePr>
        <p:xfrm>
          <a:off x="1995488" y="124301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4" name="Equation" r:id="rId28" imgW="558720" imgH="253800" progId="Equation.DSMT4">
                  <p:embed/>
                </p:oleObj>
              </mc:Choice>
              <mc:Fallback>
                <p:oleObj name="Equation" r:id="rId28" imgW="558720" imgH="25380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D76CB02A-EAF7-42E8-9197-3DFB6C898F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95488" y="1243013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矩形 89">
            <a:extLst>
              <a:ext uri="{FF2B5EF4-FFF2-40B4-BE49-F238E27FC236}">
                <a16:creationId xmlns:a16="http://schemas.microsoft.com/office/drawing/2014/main" id="{1678D0B7-5EEF-47AC-A2AA-DB39DFD60143}"/>
              </a:ext>
            </a:extLst>
          </p:cNvPr>
          <p:cNvSpPr/>
          <p:nvPr/>
        </p:nvSpPr>
        <p:spPr>
          <a:xfrm>
            <a:off x="2795147" y="126236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36A881A5-C54F-46E4-998B-424EB5756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146558"/>
              </p:ext>
            </p:extLst>
          </p:nvPr>
        </p:nvGraphicFramePr>
        <p:xfrm>
          <a:off x="2934249" y="124183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" name="Equation" r:id="rId30" imgW="571320" imgH="253800" progId="Equation.DSMT4">
                  <p:embed/>
                </p:oleObj>
              </mc:Choice>
              <mc:Fallback>
                <p:oleObj name="Equation" r:id="rId30" imgW="571320" imgH="2538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76A66E1C-C49D-4A77-8077-3A6BE7486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934249" y="124183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57AB71E7-67CC-427A-95FC-0EE52B8DD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24931"/>
              </p:ext>
            </p:extLst>
          </p:nvPr>
        </p:nvGraphicFramePr>
        <p:xfrm>
          <a:off x="4760048" y="1339462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6" name="Equation" r:id="rId32" imgW="228600" imgH="101520" progId="Equation.DSMT4">
                  <p:embed/>
                </p:oleObj>
              </mc:Choice>
              <mc:Fallback>
                <p:oleObj name="Equation" r:id="rId32" imgW="228600" imgH="10152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0ECA2C3C-2C5F-47BC-8891-FD2585701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60048" y="1339462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773EC9BD-7780-4196-94CF-57A6A3BF8363}"/>
              </a:ext>
            </a:extLst>
          </p:cNvPr>
          <p:cNvSpPr/>
          <p:nvPr/>
        </p:nvSpPr>
        <p:spPr>
          <a:xfrm>
            <a:off x="5121872" y="1258399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F6E3E59D-C72E-4017-8394-8A202995F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504874"/>
              </p:ext>
            </p:extLst>
          </p:nvPr>
        </p:nvGraphicFramePr>
        <p:xfrm>
          <a:off x="5260974" y="1237862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7" name="Equation" r:id="rId33" imgW="571320" imgH="253800" progId="Equation.DSMT4">
                  <p:embed/>
                </p:oleObj>
              </mc:Choice>
              <mc:Fallback>
                <p:oleObj name="Equation" r:id="rId33" imgW="571320" imgH="2538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C0EB1C7A-7C8B-46BE-B6AF-F03FCE01EC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260974" y="1237862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椭圆 100">
            <a:extLst>
              <a:ext uri="{FF2B5EF4-FFF2-40B4-BE49-F238E27FC236}">
                <a16:creationId xmlns:a16="http://schemas.microsoft.com/office/drawing/2014/main" id="{1CD19B43-513A-45BC-B1EA-61659264A848}"/>
              </a:ext>
            </a:extLst>
          </p:cNvPr>
          <p:cNvSpPr/>
          <p:nvPr/>
        </p:nvSpPr>
        <p:spPr>
          <a:xfrm>
            <a:off x="3642777" y="134098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FE33878-6DA7-4BCB-B88A-B6602788DCF2}"/>
              </a:ext>
            </a:extLst>
          </p:cNvPr>
          <p:cNvSpPr/>
          <p:nvPr/>
        </p:nvSpPr>
        <p:spPr>
          <a:xfrm>
            <a:off x="5011639" y="133390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DF85BDB-6700-460C-BA46-E776FE1536EF}"/>
              </a:ext>
            </a:extLst>
          </p:cNvPr>
          <p:cNvSpPr/>
          <p:nvPr/>
        </p:nvSpPr>
        <p:spPr>
          <a:xfrm>
            <a:off x="2689893" y="132160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F0B9F40-BA1F-4195-A308-2CC2A687E25D}"/>
              </a:ext>
            </a:extLst>
          </p:cNvPr>
          <p:cNvSpPr/>
          <p:nvPr/>
        </p:nvSpPr>
        <p:spPr>
          <a:xfrm>
            <a:off x="3763403" y="126547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16385B34-CB7D-456B-A76C-AE34BF182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2106"/>
              </p:ext>
            </p:extLst>
          </p:nvPr>
        </p:nvGraphicFramePr>
        <p:xfrm>
          <a:off x="3902505" y="124494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" name="Equation" r:id="rId35" imgW="571320" imgH="253800" progId="Equation.DSMT4">
                  <p:embed/>
                </p:oleObj>
              </mc:Choice>
              <mc:Fallback>
                <p:oleObj name="Equation" r:id="rId35" imgW="571320" imgH="253800" progId="Equation.DSMT4">
                  <p:embed/>
                  <p:pic>
                    <p:nvPicPr>
                      <p:cNvPr id="91" name="对象 90">
                        <a:extLst>
                          <a:ext uri="{FF2B5EF4-FFF2-40B4-BE49-F238E27FC236}">
                            <a16:creationId xmlns:a16="http://schemas.microsoft.com/office/drawing/2014/main" id="{36A881A5-C54F-46E4-998B-424EB5756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902505" y="124494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椭圆 110">
            <a:extLst>
              <a:ext uri="{FF2B5EF4-FFF2-40B4-BE49-F238E27FC236}">
                <a16:creationId xmlns:a16="http://schemas.microsoft.com/office/drawing/2014/main" id="{806AA0AB-09B9-486C-B89A-F637F3EFDFC1}"/>
              </a:ext>
            </a:extLst>
          </p:cNvPr>
          <p:cNvSpPr/>
          <p:nvPr/>
        </p:nvSpPr>
        <p:spPr>
          <a:xfrm>
            <a:off x="4637059" y="134098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graphicFrame>
        <p:nvGraphicFramePr>
          <p:cNvPr id="142" name="对象 141">
            <a:extLst>
              <a:ext uri="{FF2B5EF4-FFF2-40B4-BE49-F238E27FC236}">
                <a16:creationId xmlns:a16="http://schemas.microsoft.com/office/drawing/2014/main" id="{58E2EDCA-B2AE-4A58-9935-9E9369E8B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57485"/>
              </p:ext>
            </p:extLst>
          </p:nvPr>
        </p:nvGraphicFramePr>
        <p:xfrm>
          <a:off x="3463925" y="1012825"/>
          <a:ext cx="260350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9" name="Equation" r:id="rId37" imgW="380880" imgH="228600" progId="Equation.DSMT4">
                  <p:embed/>
                </p:oleObj>
              </mc:Choice>
              <mc:Fallback>
                <p:oleObj name="Equation" r:id="rId37" imgW="3808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463925" y="1012825"/>
                        <a:ext cx="260350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0086032D-1D0D-4BF5-AABE-7C877F818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861848"/>
              </p:ext>
            </p:extLst>
          </p:nvPr>
        </p:nvGraphicFramePr>
        <p:xfrm>
          <a:off x="2909888" y="1016000"/>
          <a:ext cx="261937" cy="15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0" name="Equation" r:id="rId39" imgW="393480" imgH="228600" progId="Equation.DSMT4">
                  <p:embed/>
                </p:oleObj>
              </mc:Choice>
              <mc:Fallback>
                <p:oleObj name="Equation" r:id="rId39" imgW="393480" imgH="228600" progId="Equation.DSMT4">
                  <p:embed/>
                  <p:pic>
                    <p:nvPicPr>
                      <p:cNvPr id="117" name="对象 116">
                        <a:extLst>
                          <a:ext uri="{FF2B5EF4-FFF2-40B4-BE49-F238E27FC236}">
                            <a16:creationId xmlns:a16="http://schemas.microsoft.com/office/drawing/2014/main" id="{AFEA542F-2140-4BA2-86D8-4503359C1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909888" y="1016000"/>
                        <a:ext cx="261937" cy="15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" name="对象 143">
            <a:extLst>
              <a:ext uri="{FF2B5EF4-FFF2-40B4-BE49-F238E27FC236}">
                <a16:creationId xmlns:a16="http://schemas.microsoft.com/office/drawing/2014/main" id="{4F59F941-AD63-44E2-B6B2-018950ED4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55640"/>
              </p:ext>
            </p:extLst>
          </p:nvPr>
        </p:nvGraphicFramePr>
        <p:xfrm>
          <a:off x="4454525" y="1009650"/>
          <a:ext cx="258763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Equation" r:id="rId41" imgW="380880" imgH="228600" progId="Equation.DSMT4">
                  <p:embed/>
                </p:oleObj>
              </mc:Choice>
              <mc:Fallback>
                <p:oleObj name="Equation" r:id="rId41" imgW="3808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454525" y="1009650"/>
                        <a:ext cx="258763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" name="对象 144">
            <a:extLst>
              <a:ext uri="{FF2B5EF4-FFF2-40B4-BE49-F238E27FC236}">
                <a16:creationId xmlns:a16="http://schemas.microsoft.com/office/drawing/2014/main" id="{DE39D1C7-F8F8-44CA-B19A-EEB0320E0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756972"/>
              </p:ext>
            </p:extLst>
          </p:nvPr>
        </p:nvGraphicFramePr>
        <p:xfrm>
          <a:off x="3873500" y="1016000"/>
          <a:ext cx="263525" cy="1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name="Equation" r:id="rId43" imgW="393480" imgH="228600" progId="Equation.DSMT4">
                  <p:embed/>
                </p:oleObj>
              </mc:Choice>
              <mc:Fallback>
                <p:oleObj name="Equation" r:id="rId43" imgW="393480" imgH="228600" progId="Equation.DSMT4">
                  <p:embed/>
                  <p:pic>
                    <p:nvPicPr>
                      <p:cNvPr id="117" name="对象 116">
                        <a:extLst>
                          <a:ext uri="{FF2B5EF4-FFF2-40B4-BE49-F238E27FC236}">
                            <a16:creationId xmlns:a16="http://schemas.microsoft.com/office/drawing/2014/main" id="{AFEA542F-2140-4BA2-86D8-4503359C19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873500" y="1016000"/>
                        <a:ext cx="263525" cy="1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EC014FB8-5C1D-4EAE-95D3-0DF3F9AAB4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95819"/>
              </p:ext>
            </p:extLst>
          </p:nvPr>
        </p:nvGraphicFramePr>
        <p:xfrm>
          <a:off x="5794375" y="1001713"/>
          <a:ext cx="268288" cy="15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Equation" r:id="rId45" imgW="393480" imgH="228600" progId="Equation.DSMT4">
                  <p:embed/>
                </p:oleObj>
              </mc:Choice>
              <mc:Fallback>
                <p:oleObj name="Equation" r:id="rId45" imgW="393480" imgH="228600" progId="Equation.DSMT4">
                  <p:embed/>
                  <p:pic>
                    <p:nvPicPr>
                      <p:cNvPr id="142" name="对象 141">
                        <a:extLst>
                          <a:ext uri="{FF2B5EF4-FFF2-40B4-BE49-F238E27FC236}">
                            <a16:creationId xmlns:a16="http://schemas.microsoft.com/office/drawing/2014/main" id="{58E2EDCA-B2AE-4A58-9935-9E9369E8B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794375" y="1001713"/>
                        <a:ext cx="268288" cy="15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extLst>
              <a:ext uri="{FF2B5EF4-FFF2-40B4-BE49-F238E27FC236}">
                <a16:creationId xmlns:a16="http://schemas.microsoft.com/office/drawing/2014/main" id="{6AA2E64C-C37F-48FA-BD21-1A7B831E2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306148"/>
              </p:ext>
            </p:extLst>
          </p:nvPr>
        </p:nvGraphicFramePr>
        <p:xfrm>
          <a:off x="5200650" y="1001713"/>
          <a:ext cx="269875" cy="15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Equation" r:id="rId47" imgW="406080" imgH="228600" progId="Equation.DSMT4">
                  <p:embed/>
                </p:oleObj>
              </mc:Choice>
              <mc:Fallback>
                <p:oleObj name="Equation" r:id="rId47" imgW="406080" imgH="22860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0086032D-1D0D-4BF5-AABE-7C877F818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200650" y="1001713"/>
                        <a:ext cx="269875" cy="150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B8AFF06-BB40-464E-991C-634D72272F99}"/>
              </a:ext>
            </a:extLst>
          </p:cNvPr>
          <p:cNvCxnSpPr>
            <a:cxnSpLocks/>
          </p:cNvCxnSpPr>
          <p:nvPr/>
        </p:nvCxnSpPr>
        <p:spPr>
          <a:xfrm flipH="1">
            <a:off x="1962274" y="902229"/>
            <a:ext cx="6315" cy="763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6734AC47-ECC3-4FCA-8B0E-376B969B626B}"/>
              </a:ext>
            </a:extLst>
          </p:cNvPr>
          <p:cNvCxnSpPr>
            <a:cxnSpLocks/>
          </p:cNvCxnSpPr>
          <p:nvPr/>
        </p:nvCxnSpPr>
        <p:spPr>
          <a:xfrm>
            <a:off x="2903197" y="902229"/>
            <a:ext cx="2457" cy="763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3401865-A028-484F-9052-A70769AC5C61}"/>
              </a:ext>
            </a:extLst>
          </p:cNvPr>
          <p:cNvCxnSpPr>
            <a:cxnSpLocks/>
          </p:cNvCxnSpPr>
          <p:nvPr/>
        </p:nvCxnSpPr>
        <p:spPr>
          <a:xfrm>
            <a:off x="3860772" y="898885"/>
            <a:ext cx="90" cy="769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92E14F4-87B1-4848-BFB7-2E1ED2820BF3}"/>
              </a:ext>
            </a:extLst>
          </p:cNvPr>
          <p:cNvCxnSpPr>
            <a:cxnSpLocks/>
          </p:cNvCxnSpPr>
          <p:nvPr/>
        </p:nvCxnSpPr>
        <p:spPr>
          <a:xfrm>
            <a:off x="5203783" y="895541"/>
            <a:ext cx="0" cy="7698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08B52BA-F665-4C26-96EC-D7452398BE93}"/>
              </a:ext>
            </a:extLst>
          </p:cNvPr>
          <p:cNvCxnSpPr>
            <a:cxnSpLocks/>
            <a:stCxn id="78" idx="3"/>
            <a:endCxn id="150" idx="1"/>
          </p:cNvCxnSpPr>
          <p:nvPr/>
        </p:nvCxnSpPr>
        <p:spPr>
          <a:xfrm flipV="1">
            <a:off x="5944323" y="765062"/>
            <a:ext cx="300449" cy="21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F3B66ED7-6014-4201-9A95-8673E84FD62D}"/>
              </a:ext>
            </a:extLst>
          </p:cNvPr>
          <p:cNvSpPr/>
          <p:nvPr/>
        </p:nvSpPr>
        <p:spPr>
          <a:xfrm>
            <a:off x="6244772" y="638855"/>
            <a:ext cx="1848753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98F13E95-9237-4712-9596-F451490FB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694360"/>
              </p:ext>
            </p:extLst>
          </p:nvPr>
        </p:nvGraphicFramePr>
        <p:xfrm>
          <a:off x="6456689" y="638129"/>
          <a:ext cx="151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49" imgW="1511280" imgH="241200" progId="Equation.DSMT4">
                  <p:embed/>
                </p:oleObj>
              </mc:Choice>
              <mc:Fallback>
                <p:oleObj name="Equation" r:id="rId49" imgW="1511280" imgH="2412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3E411A14-F98E-4842-9BD1-DE8AD0E1B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456689" y="638129"/>
                        <a:ext cx="151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793D601-678B-4D31-9676-3A34A375B142}"/>
              </a:ext>
            </a:extLst>
          </p:cNvPr>
          <p:cNvCxnSpPr>
            <a:cxnSpLocks/>
            <a:stCxn id="94" idx="3"/>
            <a:endCxn id="155" idx="1"/>
          </p:cNvCxnSpPr>
          <p:nvPr/>
        </p:nvCxnSpPr>
        <p:spPr>
          <a:xfrm>
            <a:off x="5944323" y="1365606"/>
            <a:ext cx="300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95280A41-2A9F-4789-91F9-8439F78ACD07}"/>
              </a:ext>
            </a:extLst>
          </p:cNvPr>
          <p:cNvSpPr/>
          <p:nvPr/>
        </p:nvSpPr>
        <p:spPr>
          <a:xfrm>
            <a:off x="6244772" y="1258399"/>
            <a:ext cx="1848755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F38700FC-E3C8-469C-80B9-72AD2D70C6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4826"/>
              </p:ext>
            </p:extLst>
          </p:nvPr>
        </p:nvGraphicFramePr>
        <p:xfrm>
          <a:off x="6354763" y="1238250"/>
          <a:ext cx="171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51" imgW="1714320" imgH="253800" progId="Equation.DSMT4">
                  <p:embed/>
                </p:oleObj>
              </mc:Choice>
              <mc:Fallback>
                <p:oleObj name="Equation" r:id="rId51" imgW="1714320" imgH="2538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C709B1A3-C7FF-45D9-8E37-5724EDBFDD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354763" y="1238250"/>
                        <a:ext cx="171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F0DCA87-3DC8-43D2-A718-135D32E5D0EF}"/>
              </a:ext>
            </a:extLst>
          </p:cNvPr>
          <p:cNvCxnSpPr>
            <a:cxnSpLocks/>
            <a:endCxn id="160" idx="1"/>
          </p:cNvCxnSpPr>
          <p:nvPr/>
        </p:nvCxnSpPr>
        <p:spPr>
          <a:xfrm>
            <a:off x="5941660" y="1771651"/>
            <a:ext cx="3004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0FBACF2B-B463-4579-AD54-A07D7B7017E7}"/>
              </a:ext>
            </a:extLst>
          </p:cNvPr>
          <p:cNvSpPr/>
          <p:nvPr/>
        </p:nvSpPr>
        <p:spPr>
          <a:xfrm>
            <a:off x="6242109" y="1664444"/>
            <a:ext cx="1848755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1" name="对象 160">
            <a:extLst>
              <a:ext uri="{FF2B5EF4-FFF2-40B4-BE49-F238E27FC236}">
                <a16:creationId xmlns:a16="http://schemas.microsoft.com/office/drawing/2014/main" id="{BF89268A-5D80-4B0C-B3C6-AA04E63C5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115562"/>
              </p:ext>
            </p:extLst>
          </p:nvPr>
        </p:nvGraphicFramePr>
        <p:xfrm>
          <a:off x="6364800" y="1644295"/>
          <a:ext cx="1689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Equation" r:id="rId53" imgW="1688760" imgH="253800" progId="Equation.DSMT4">
                  <p:embed/>
                </p:oleObj>
              </mc:Choice>
              <mc:Fallback>
                <p:oleObj name="Equation" r:id="rId53" imgW="168876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F38700FC-E3C8-469C-80B9-72AD2D70C6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364800" y="1644295"/>
                        <a:ext cx="1689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51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A9FF4E1A-C790-44D0-B77E-B9E1877A5372}"/>
              </a:ext>
            </a:extLst>
          </p:cNvPr>
          <p:cNvSpPr/>
          <p:nvPr/>
        </p:nvSpPr>
        <p:spPr>
          <a:xfrm>
            <a:off x="1487402" y="713846"/>
            <a:ext cx="913205" cy="9613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48715A-E1CC-4E3C-976D-0EEA85283C37}"/>
              </a:ext>
            </a:extLst>
          </p:cNvPr>
          <p:cNvSpPr/>
          <p:nvPr/>
        </p:nvSpPr>
        <p:spPr>
          <a:xfrm>
            <a:off x="1530153" y="1385313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274701-4E8F-4155-9A63-F33CE2BCA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372" y="1372843"/>
          <a:ext cx="409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4" imgW="495000" imgH="241200" progId="Equation.DSMT4">
                  <p:embed/>
                </p:oleObj>
              </mc:Choice>
              <mc:Fallback>
                <p:oleObj name="Equation" r:id="rId4" imgW="49500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274701-4E8F-4155-9A63-F33CE2BCA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372" y="1372843"/>
                        <a:ext cx="40957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6F1D319-B71E-4F67-8FAC-DC034153C199}"/>
              </a:ext>
            </a:extLst>
          </p:cNvPr>
          <p:cNvSpPr/>
          <p:nvPr/>
        </p:nvSpPr>
        <p:spPr>
          <a:xfrm>
            <a:off x="1530153" y="1200166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4D931CF-EA9E-4127-876F-09331B7BA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609" y="1187106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6" imgW="507960" imgH="241200" progId="Equation.DSMT4">
                  <p:embed/>
                </p:oleObj>
              </mc:Choice>
              <mc:Fallback>
                <p:oleObj name="Equation" r:id="rId6" imgW="50796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4D931CF-EA9E-4127-876F-09331B7BAA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0609" y="1187106"/>
                        <a:ext cx="4191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DDF9FEC-F01A-4B4A-8E22-93E69A4F6E6D}"/>
              </a:ext>
            </a:extLst>
          </p:cNvPr>
          <p:cNvSpPr/>
          <p:nvPr/>
        </p:nvSpPr>
        <p:spPr>
          <a:xfrm>
            <a:off x="1533814" y="1025235"/>
            <a:ext cx="818789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309E5AB-B6D2-4F72-B930-84D6FF702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321" y="1005946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" name="Equation" r:id="rId8" imgW="507960" imgH="241200" progId="Equation.DSMT4">
                  <p:embed/>
                </p:oleObj>
              </mc:Choice>
              <mc:Fallback>
                <p:oleObj name="Equation" r:id="rId8" imgW="50796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309E5AB-B6D2-4F72-B930-84D6FF702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0321" y="1005946"/>
                        <a:ext cx="4191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E44517F2-A791-46AA-BCCC-8C342D997FEB}"/>
              </a:ext>
            </a:extLst>
          </p:cNvPr>
          <p:cNvSpPr/>
          <p:nvPr/>
        </p:nvSpPr>
        <p:spPr>
          <a:xfrm>
            <a:off x="1567691" y="719363"/>
            <a:ext cx="747373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Bucket-k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2608E8-6CAA-4369-93CA-A1A60FAFB1F0}"/>
              </a:ext>
            </a:extLst>
          </p:cNvPr>
          <p:cNvSpPr/>
          <p:nvPr/>
        </p:nvSpPr>
        <p:spPr>
          <a:xfrm>
            <a:off x="2641417" y="1198802"/>
            <a:ext cx="831850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426A919-4CB4-4CCB-BFA1-7FAAC58DC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3280" y="1204094"/>
          <a:ext cx="7508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10" imgW="1028520" imgH="342720" progId="Equation.DSMT4">
                  <p:embed/>
                </p:oleObj>
              </mc:Choice>
              <mc:Fallback>
                <p:oleObj name="Equation" r:id="rId10" imgW="1028520" imgH="3427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426A919-4CB4-4CCB-BFA1-7FAAC58DC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3280" y="1204094"/>
                        <a:ext cx="750888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2B650AC-45FC-4553-B09D-0DD6ECB8D2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359929" y="1299052"/>
            <a:ext cx="281488" cy="3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F8C13C6-1AC4-472E-9F4C-232C60C2A48D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252704" y="1366477"/>
            <a:ext cx="81078" cy="698477"/>
          </a:xfrm>
          <a:prstGeom prst="bentConnector2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3EA0341-03AF-4F38-A564-400FD9A0BA9A}"/>
              </a:ext>
            </a:extLst>
          </p:cNvPr>
          <p:cNvSpPr/>
          <p:nvPr/>
        </p:nvSpPr>
        <p:spPr>
          <a:xfrm>
            <a:off x="2641417" y="1649048"/>
            <a:ext cx="831850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64DD3AA-EEA9-4962-BBC5-DBD0813D4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6966" y="1649048"/>
          <a:ext cx="471352" cy="20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2" imgW="596880" imgH="253800" progId="Equation.DSMT4">
                  <p:embed/>
                </p:oleObj>
              </mc:Choice>
              <mc:Fallback>
                <p:oleObj name="Equation" r:id="rId12" imgW="59688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264DD3AA-EEA9-4962-BBC5-DBD0813D4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6966" y="1649048"/>
                        <a:ext cx="471352" cy="20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椭圆 38">
            <a:extLst>
              <a:ext uri="{FF2B5EF4-FFF2-40B4-BE49-F238E27FC236}">
                <a16:creationId xmlns:a16="http://schemas.microsoft.com/office/drawing/2014/main" id="{04BFA19F-F806-4371-BD4D-0C4A102A29CD}"/>
              </a:ext>
            </a:extLst>
          </p:cNvPr>
          <p:cNvSpPr/>
          <p:nvPr/>
        </p:nvSpPr>
        <p:spPr>
          <a:xfrm>
            <a:off x="4315804" y="1250327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537168-284E-43B5-8864-301BC2FE078C}"/>
              </a:ext>
            </a:extLst>
          </p:cNvPr>
          <p:cNvSpPr/>
          <p:nvPr/>
        </p:nvSpPr>
        <p:spPr>
          <a:xfrm>
            <a:off x="3755940" y="1198802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131CF530-AB63-4376-BCDF-69A35652E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344" y="1214573"/>
          <a:ext cx="361950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14" imgW="495000" imgH="241200" progId="Equation.DSMT4">
                  <p:embed/>
                </p:oleObj>
              </mc:Choice>
              <mc:Fallback>
                <p:oleObj name="Equation" r:id="rId14" imgW="4950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131CF530-AB63-4376-BCDF-69A35652E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2344" y="1214573"/>
                        <a:ext cx="361950" cy="17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椭圆 41">
            <a:extLst>
              <a:ext uri="{FF2B5EF4-FFF2-40B4-BE49-F238E27FC236}">
                <a16:creationId xmlns:a16="http://schemas.microsoft.com/office/drawing/2014/main" id="{FA13D902-AB4C-4D1B-A18D-44D21D422770}"/>
              </a:ext>
            </a:extLst>
          </p:cNvPr>
          <p:cNvSpPr/>
          <p:nvPr/>
        </p:nvSpPr>
        <p:spPr>
          <a:xfrm>
            <a:off x="4991189" y="1248484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2B948F-0522-4842-83C5-F1EF0A87A8D6}"/>
              </a:ext>
            </a:extLst>
          </p:cNvPr>
          <p:cNvSpPr/>
          <p:nvPr/>
        </p:nvSpPr>
        <p:spPr>
          <a:xfrm>
            <a:off x="4431325" y="1196959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39C1DD7-361C-4E04-AFA4-1CE290E10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8608" y="1210733"/>
          <a:ext cx="37147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16" imgW="507960" imgH="241200" progId="Equation.DSMT4">
                  <p:embed/>
                </p:oleObj>
              </mc:Choice>
              <mc:Fallback>
                <p:oleObj name="Equation" r:id="rId16" imgW="50796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239C1DD7-361C-4E04-AFA4-1CE290E10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28608" y="1210733"/>
                        <a:ext cx="37147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F3FEFBE5-7B4B-4D81-95BA-E13CCA4F4A61}"/>
              </a:ext>
            </a:extLst>
          </p:cNvPr>
          <p:cNvSpPr/>
          <p:nvPr/>
        </p:nvSpPr>
        <p:spPr>
          <a:xfrm>
            <a:off x="5094410" y="1191952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04B26207-3BFA-495D-B218-BE2386586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2183" y="1204383"/>
          <a:ext cx="369888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18" imgW="507960" imgH="241200" progId="Equation.DSMT4">
                  <p:embed/>
                </p:oleObj>
              </mc:Choice>
              <mc:Fallback>
                <p:oleObj name="Equation" r:id="rId18" imgW="50796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04B26207-3BFA-495D-B218-BE23865864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92183" y="1204383"/>
                        <a:ext cx="369888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椭圆 50">
            <a:extLst>
              <a:ext uri="{FF2B5EF4-FFF2-40B4-BE49-F238E27FC236}">
                <a16:creationId xmlns:a16="http://schemas.microsoft.com/office/drawing/2014/main" id="{900E33DB-33AF-44E1-BC5B-2F0819165209}"/>
              </a:ext>
            </a:extLst>
          </p:cNvPr>
          <p:cNvSpPr/>
          <p:nvPr/>
        </p:nvSpPr>
        <p:spPr>
          <a:xfrm>
            <a:off x="4315804" y="1703903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BC285B2-34A0-46B5-BC6D-3505EE1A4F4F}"/>
              </a:ext>
            </a:extLst>
          </p:cNvPr>
          <p:cNvSpPr/>
          <p:nvPr/>
        </p:nvSpPr>
        <p:spPr>
          <a:xfrm>
            <a:off x="3755940" y="1652378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89ED2B6-45AC-400B-A8AF-8D4FDFB69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5821" y="1663171"/>
          <a:ext cx="436562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20" imgW="596880" imgH="253800" progId="Equation.DSMT4">
                  <p:embed/>
                </p:oleObj>
              </mc:Choice>
              <mc:Fallback>
                <p:oleObj name="Equation" r:id="rId20" imgW="596880" imgH="25380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D89ED2B6-45AC-400B-A8AF-8D4FDFB69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15821" y="1663171"/>
                        <a:ext cx="436562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椭圆 53">
            <a:extLst>
              <a:ext uri="{FF2B5EF4-FFF2-40B4-BE49-F238E27FC236}">
                <a16:creationId xmlns:a16="http://schemas.microsoft.com/office/drawing/2014/main" id="{8BF295E4-27B5-4E70-8665-2C021F410404}"/>
              </a:ext>
            </a:extLst>
          </p:cNvPr>
          <p:cNvSpPr/>
          <p:nvPr/>
        </p:nvSpPr>
        <p:spPr>
          <a:xfrm>
            <a:off x="4991189" y="1702060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CA0EBCE-BAF2-4222-BD41-6728572EA1E1}"/>
              </a:ext>
            </a:extLst>
          </p:cNvPr>
          <p:cNvSpPr/>
          <p:nvPr/>
        </p:nvSpPr>
        <p:spPr>
          <a:xfrm>
            <a:off x="4431325" y="1650535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C328C33-43CE-468A-9387-5D0FBF42F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6858" y="1659996"/>
          <a:ext cx="436563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Equation" r:id="rId22" imgW="596880" imgH="253800" progId="Equation.DSMT4">
                  <p:embed/>
                </p:oleObj>
              </mc:Choice>
              <mc:Fallback>
                <p:oleObj name="Equation" r:id="rId22" imgW="596880" imgH="25380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BC328C33-43CE-468A-9387-5D0FBF42F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96858" y="1659996"/>
                        <a:ext cx="436563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8B689C23-FCB4-462C-AE1E-3C2D84C5A844}"/>
              </a:ext>
            </a:extLst>
          </p:cNvPr>
          <p:cNvSpPr/>
          <p:nvPr/>
        </p:nvSpPr>
        <p:spPr>
          <a:xfrm>
            <a:off x="5094410" y="1645528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290D117A-E419-4C3F-8181-4CBC1924E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8846" y="1653646"/>
          <a:ext cx="43497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Equation" r:id="rId24" imgW="596880" imgH="253800" progId="Equation.DSMT4">
                  <p:embed/>
                </p:oleObj>
              </mc:Choice>
              <mc:Fallback>
                <p:oleObj name="Equation" r:id="rId24" imgW="596880" imgH="25380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290D117A-E419-4C3F-8181-4CBC1924E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58846" y="1653646"/>
                        <a:ext cx="434975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CA911C5-2BDD-484F-8638-54D6B55DC3A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020829" y="1406556"/>
            <a:ext cx="2" cy="245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118A97E-22B8-4082-A5D8-0596622397AC}"/>
              </a:ext>
            </a:extLst>
          </p:cNvPr>
          <p:cNvCxnSpPr>
            <a:cxnSpLocks/>
          </p:cNvCxnSpPr>
          <p:nvPr/>
        </p:nvCxnSpPr>
        <p:spPr>
          <a:xfrm>
            <a:off x="4710610" y="1403020"/>
            <a:ext cx="2" cy="245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7C833E8A-AA95-4BDA-B991-B2678DA7C66E}"/>
              </a:ext>
            </a:extLst>
          </p:cNvPr>
          <p:cNvCxnSpPr>
            <a:cxnSpLocks/>
          </p:cNvCxnSpPr>
          <p:nvPr/>
        </p:nvCxnSpPr>
        <p:spPr>
          <a:xfrm>
            <a:off x="5371598" y="1396851"/>
            <a:ext cx="2" cy="245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EA2D002-CFBD-402B-AFBC-7A95111299A5}"/>
              </a:ext>
            </a:extLst>
          </p:cNvPr>
          <p:cNvCxnSpPr>
            <a:cxnSpLocks/>
          </p:cNvCxnSpPr>
          <p:nvPr/>
        </p:nvCxnSpPr>
        <p:spPr>
          <a:xfrm>
            <a:off x="3478127" y="1302679"/>
            <a:ext cx="281488" cy="3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9213C1A-1E86-4999-A963-7C963002698F}"/>
              </a:ext>
            </a:extLst>
          </p:cNvPr>
          <p:cNvCxnSpPr>
            <a:cxnSpLocks/>
          </p:cNvCxnSpPr>
          <p:nvPr/>
        </p:nvCxnSpPr>
        <p:spPr>
          <a:xfrm>
            <a:off x="3476213" y="1754744"/>
            <a:ext cx="281488" cy="36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80BCD139-667E-4678-A5B4-95F7B5EB5D2B}"/>
              </a:ext>
            </a:extLst>
          </p:cNvPr>
          <p:cNvSpPr/>
          <p:nvPr/>
        </p:nvSpPr>
        <p:spPr>
          <a:xfrm>
            <a:off x="4788497" y="2418962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E9ECA8-58EC-41A4-9A6F-B7A209831575}"/>
              </a:ext>
            </a:extLst>
          </p:cNvPr>
          <p:cNvSpPr/>
          <p:nvPr/>
        </p:nvSpPr>
        <p:spPr>
          <a:xfrm>
            <a:off x="2462751" y="242293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613099C1-6D84-486C-AF19-D2BDB78F4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2615" y="242293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13099C1-6D84-486C-AF19-D2BDB78F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22615" y="242293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AA89227-3069-432B-BE1A-170C29EEE9AF}"/>
              </a:ext>
            </a:extLst>
          </p:cNvPr>
          <p:cNvSpPr/>
          <p:nvPr/>
        </p:nvSpPr>
        <p:spPr>
          <a:xfrm>
            <a:off x="1517155" y="242293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0BEB410-B0B9-4ECC-B6E0-D8C0BE291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103" y="242293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Equation" r:id="rId27" imgW="495000" imgH="241200" progId="Equation.DSMT4">
                  <p:embed/>
                </p:oleObj>
              </mc:Choice>
              <mc:Fallback>
                <p:oleObj name="Equation" r:id="rId27" imgW="495000" imgH="24120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30BEB410-B0B9-4ECC-B6E0-D8C0BE29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97103" y="242293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C6AEBB11-D494-4038-9579-F52F880A6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6673" y="2499925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29" imgW="228600" imgH="101520" progId="Equation.DSMT4">
                  <p:embed/>
                </p:oleObj>
              </mc:Choice>
              <mc:Fallback>
                <p:oleObj name="Equation" r:id="rId29" imgW="228600" imgH="101520" progId="Equation.DSMT4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C6AEBB11-D494-4038-9579-F52F880A6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426673" y="2499925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29C767E-BD92-44CE-BC51-818816105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5348" y="2418962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31" imgW="507960" imgH="241200" progId="Equation.DSMT4">
                  <p:embed/>
                </p:oleObj>
              </mc:Choice>
              <mc:Fallback>
                <p:oleObj name="Equation" r:id="rId31" imgW="507960" imgH="24120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329C767E-BD92-44CE-BC51-818816105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75348" y="2418962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26E1566-303C-4F0C-92E6-724886C095A0}"/>
              </a:ext>
            </a:extLst>
          </p:cNvPr>
          <p:cNvCxnSpPr>
            <a:cxnSpLocks/>
          </p:cNvCxnSpPr>
          <p:nvPr/>
        </p:nvCxnSpPr>
        <p:spPr>
          <a:xfrm>
            <a:off x="1942300" y="267534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BFCF3400-6D14-4DBF-A112-3337BFCF7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942" y="2722968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33" imgW="368280" imgH="228600" progId="Equation.DSMT4">
                  <p:embed/>
                </p:oleObj>
              </mc:Choice>
              <mc:Fallback>
                <p:oleObj name="Equation" r:id="rId33" imgW="3682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952942" y="2722968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F2CAF3ED-2890-4F3E-A2C8-4D4DD1C1354D}"/>
              </a:ext>
            </a:extLst>
          </p:cNvPr>
          <p:cNvSpPr/>
          <p:nvPr/>
        </p:nvSpPr>
        <p:spPr>
          <a:xfrm>
            <a:off x="1517155" y="304036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0ECF72E3-95C2-48C3-9075-ABA6BBB7D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302101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35" imgW="558720" imgH="253800" progId="Equation.DSMT4">
                  <p:embed/>
                </p:oleObj>
              </mc:Choice>
              <mc:Fallback>
                <p:oleObj name="Equation" r:id="rId35" imgW="558720" imgH="25380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0ECF72E3-95C2-48C3-9075-ABA6BBB7D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662113" y="3021013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DAEBBA3-7352-4310-8B27-1998764C248E}"/>
              </a:ext>
            </a:extLst>
          </p:cNvPr>
          <p:cNvCxnSpPr>
            <a:cxnSpLocks/>
          </p:cNvCxnSpPr>
          <p:nvPr/>
        </p:nvCxnSpPr>
        <p:spPr>
          <a:xfrm>
            <a:off x="2876908" y="267534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1678D0B7-5EEF-47AC-A2AA-DB39DFD60143}"/>
              </a:ext>
            </a:extLst>
          </p:cNvPr>
          <p:cNvSpPr/>
          <p:nvPr/>
        </p:nvSpPr>
        <p:spPr>
          <a:xfrm>
            <a:off x="2461772" y="304036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36A881A5-C54F-46E4-998B-424EB5756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874" y="301983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37" imgW="571320" imgH="253800" progId="Equation.DSMT4">
                  <p:embed/>
                </p:oleObj>
              </mc:Choice>
              <mc:Fallback>
                <p:oleObj name="Equation" r:id="rId37" imgW="571320" imgH="253800" progId="Equation.DSMT4">
                  <p:embed/>
                  <p:pic>
                    <p:nvPicPr>
                      <p:cNvPr id="91" name="对象 90">
                        <a:extLst>
                          <a:ext uri="{FF2B5EF4-FFF2-40B4-BE49-F238E27FC236}">
                            <a16:creationId xmlns:a16="http://schemas.microsoft.com/office/drawing/2014/main" id="{36A881A5-C54F-46E4-998B-424EB5756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600874" y="301983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57AB71E7-67CC-427A-95FC-0EE52B8DD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6673" y="3117462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39" imgW="228600" imgH="101520" progId="Equation.DSMT4">
                  <p:embed/>
                </p:oleObj>
              </mc:Choice>
              <mc:Fallback>
                <p:oleObj name="Equation" r:id="rId39" imgW="228600" imgH="10152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57AB71E7-67CC-427A-95FC-0EE52B8DDC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426673" y="3117462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3318EBC6-33C1-4830-A453-7F34111491CE}"/>
              </a:ext>
            </a:extLst>
          </p:cNvPr>
          <p:cNvCxnSpPr>
            <a:cxnSpLocks/>
          </p:cNvCxnSpPr>
          <p:nvPr/>
        </p:nvCxnSpPr>
        <p:spPr>
          <a:xfrm>
            <a:off x="5213642" y="2671375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773EC9BD-7780-4196-94CF-57A6A3BF8363}"/>
              </a:ext>
            </a:extLst>
          </p:cNvPr>
          <p:cNvSpPr/>
          <p:nvPr/>
        </p:nvSpPr>
        <p:spPr>
          <a:xfrm>
            <a:off x="4788497" y="3036399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F6E3E59D-C72E-4017-8394-8A202995F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599" y="3015862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95" name="对象 94">
                        <a:extLst>
                          <a:ext uri="{FF2B5EF4-FFF2-40B4-BE49-F238E27FC236}">
                            <a16:creationId xmlns:a16="http://schemas.microsoft.com/office/drawing/2014/main" id="{F6E3E59D-C72E-4017-8394-8A202995F5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927599" y="3015862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0CC6F83F-FDC7-480B-95E5-29B613FCD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6425" y="2728525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6" name="Equation" r:id="rId43" imgW="393480" imgH="228600" progId="Equation.DSMT4">
                  <p:embed/>
                </p:oleObj>
              </mc:Choice>
              <mc:Fallback>
                <p:oleObj name="Equation" r:id="rId43" imgW="393480" imgH="228600" progId="Equation.DSMT4">
                  <p:embed/>
                  <p:pic>
                    <p:nvPicPr>
                      <p:cNvPr id="96" name="对象 95">
                        <a:extLst>
                          <a:ext uri="{FF2B5EF4-FFF2-40B4-BE49-F238E27FC236}">
                            <a16:creationId xmlns:a16="http://schemas.microsoft.com/office/drawing/2014/main" id="{0CC6F83F-FDC7-480B-95E5-29B613FCD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226425" y="2728525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E8E0C9D0-78CE-48BF-8109-059F3C52B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3855" y="272931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45" imgW="380880" imgH="228600" progId="Equation.DSMT4">
                  <p:embed/>
                </p:oleObj>
              </mc:Choice>
              <mc:Fallback>
                <p:oleObj name="Equation" r:id="rId45" imgW="380880" imgH="228600" progId="Equation.DSMT4">
                  <p:embed/>
                  <p:pic>
                    <p:nvPicPr>
                      <p:cNvPr id="97" name="对象 96">
                        <a:extLst>
                          <a:ext uri="{FF2B5EF4-FFF2-40B4-BE49-F238E27FC236}">
                            <a16:creationId xmlns:a16="http://schemas.microsoft.com/office/drawing/2014/main" id="{E8E0C9D0-78CE-48BF-8109-059F3C52BB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903855" y="272931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椭圆 97">
            <a:extLst>
              <a:ext uri="{FF2B5EF4-FFF2-40B4-BE49-F238E27FC236}">
                <a16:creationId xmlns:a16="http://schemas.microsoft.com/office/drawing/2014/main" id="{8407DA56-1E8E-4093-8A96-2C519A1FEC9E}"/>
              </a:ext>
            </a:extLst>
          </p:cNvPr>
          <p:cNvSpPr/>
          <p:nvPr/>
        </p:nvSpPr>
        <p:spPr>
          <a:xfrm>
            <a:off x="2358160" y="250151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063A707-1597-425E-B5D1-B8344C670A82}"/>
              </a:ext>
            </a:extLst>
          </p:cNvPr>
          <p:cNvSpPr/>
          <p:nvPr/>
        </p:nvSpPr>
        <p:spPr>
          <a:xfrm>
            <a:off x="3316587" y="249992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EC473405-6464-4B7C-AE28-8A0CF6F4C5CB}"/>
              </a:ext>
            </a:extLst>
          </p:cNvPr>
          <p:cNvSpPr/>
          <p:nvPr/>
        </p:nvSpPr>
        <p:spPr>
          <a:xfrm>
            <a:off x="4676354" y="2501512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1CD19B43-513A-45BC-B1EA-61659264A848}"/>
              </a:ext>
            </a:extLst>
          </p:cNvPr>
          <p:cNvSpPr/>
          <p:nvPr/>
        </p:nvSpPr>
        <p:spPr>
          <a:xfrm>
            <a:off x="3309402" y="311898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CFE33878-6DA7-4BCB-B88A-B6602788DCF2}"/>
              </a:ext>
            </a:extLst>
          </p:cNvPr>
          <p:cNvSpPr/>
          <p:nvPr/>
        </p:nvSpPr>
        <p:spPr>
          <a:xfrm>
            <a:off x="4678264" y="311190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DF85BDB-6700-460C-BA46-E776FE1536EF}"/>
              </a:ext>
            </a:extLst>
          </p:cNvPr>
          <p:cNvSpPr/>
          <p:nvPr/>
        </p:nvSpPr>
        <p:spPr>
          <a:xfrm>
            <a:off x="2356518" y="309960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39AC6E-D247-42FD-A4D4-7D7665E3CEB3}"/>
              </a:ext>
            </a:extLst>
          </p:cNvPr>
          <p:cNvSpPr/>
          <p:nvPr/>
        </p:nvSpPr>
        <p:spPr>
          <a:xfrm>
            <a:off x="3441016" y="242604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BE72BFFC-CC97-47F9-8353-125F42F39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880" y="242604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47" imgW="507960" imgH="241200" progId="Equation.DSMT4">
                  <p:embed/>
                </p:oleObj>
              </mc:Choice>
              <mc:Fallback>
                <p:oleObj name="Equation" r:id="rId47" imgW="507960" imgH="241200" progId="Equation.DSMT4">
                  <p:embed/>
                  <p:pic>
                    <p:nvPicPr>
                      <p:cNvPr id="105" name="对象 104">
                        <a:extLst>
                          <a:ext uri="{FF2B5EF4-FFF2-40B4-BE49-F238E27FC236}">
                            <a16:creationId xmlns:a16="http://schemas.microsoft.com/office/drawing/2014/main" id="{BE72BFFC-CC97-47F9-8353-125F42F39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600880" y="242604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5E0D264-EF9C-4A02-A545-AAD23485A23B}"/>
              </a:ext>
            </a:extLst>
          </p:cNvPr>
          <p:cNvCxnSpPr>
            <a:cxnSpLocks/>
          </p:cNvCxnSpPr>
          <p:nvPr/>
        </p:nvCxnSpPr>
        <p:spPr>
          <a:xfrm>
            <a:off x="3855173" y="267845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F0B9F40-BA1F-4195-A308-2CC2A687E25D}"/>
              </a:ext>
            </a:extLst>
          </p:cNvPr>
          <p:cNvSpPr/>
          <p:nvPr/>
        </p:nvSpPr>
        <p:spPr>
          <a:xfrm>
            <a:off x="3430028" y="304347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16385B34-CB7D-456B-A76C-AE34BF1823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9130" y="302294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49" imgW="571320" imgH="253800" progId="Equation.DSMT4">
                  <p:embed/>
                </p:oleObj>
              </mc:Choice>
              <mc:Fallback>
                <p:oleObj name="Equation" r:id="rId49" imgW="571320" imgH="253800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16385B34-CB7D-456B-A76C-AE34BF182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569130" y="302294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>
            <a:extLst>
              <a:ext uri="{FF2B5EF4-FFF2-40B4-BE49-F238E27FC236}">
                <a16:creationId xmlns:a16="http://schemas.microsoft.com/office/drawing/2014/main" id="{EABFF369-1F4C-4EBA-81BD-0D9EEF7EF0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2120" y="273242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51" imgW="380880" imgH="228600" progId="Equation.DSMT4">
                  <p:embed/>
                </p:oleObj>
              </mc:Choice>
              <mc:Fallback>
                <p:oleObj name="Equation" r:id="rId51" imgW="380880" imgH="228600" progId="Equation.DSMT4">
                  <p:embed/>
                  <p:pic>
                    <p:nvPicPr>
                      <p:cNvPr id="109" name="对象 108">
                        <a:extLst>
                          <a:ext uri="{FF2B5EF4-FFF2-40B4-BE49-F238E27FC236}">
                            <a16:creationId xmlns:a16="http://schemas.microsoft.com/office/drawing/2014/main" id="{EABFF369-1F4C-4EBA-81BD-0D9EEF7EF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882120" y="273242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椭圆 109">
            <a:extLst>
              <a:ext uri="{FF2B5EF4-FFF2-40B4-BE49-F238E27FC236}">
                <a16:creationId xmlns:a16="http://schemas.microsoft.com/office/drawing/2014/main" id="{DEEACD92-623D-49E7-A49E-849BC5E2B534}"/>
              </a:ext>
            </a:extLst>
          </p:cNvPr>
          <p:cNvSpPr/>
          <p:nvPr/>
        </p:nvSpPr>
        <p:spPr>
          <a:xfrm>
            <a:off x="4301774" y="250859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806AA0AB-09B9-486C-B89A-F637F3EFDFC1}"/>
              </a:ext>
            </a:extLst>
          </p:cNvPr>
          <p:cNvSpPr/>
          <p:nvPr/>
        </p:nvSpPr>
        <p:spPr>
          <a:xfrm>
            <a:off x="4303684" y="311898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FD03BC0-2996-4317-A659-CB3FD59A7D7B}"/>
              </a:ext>
            </a:extLst>
          </p:cNvPr>
          <p:cNvSpPr/>
          <p:nvPr/>
        </p:nvSpPr>
        <p:spPr>
          <a:xfrm>
            <a:off x="1424094" y="649394"/>
            <a:ext cx="4287520" cy="127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5D10C9F-5B80-49AE-B113-0BB2B866D8D4}"/>
              </a:ext>
            </a:extLst>
          </p:cNvPr>
          <p:cNvCxnSpPr>
            <a:cxnSpLocks/>
          </p:cNvCxnSpPr>
          <p:nvPr/>
        </p:nvCxnSpPr>
        <p:spPr>
          <a:xfrm>
            <a:off x="2745757" y="1932598"/>
            <a:ext cx="1" cy="365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对象 113">
            <a:extLst>
              <a:ext uri="{FF2B5EF4-FFF2-40B4-BE49-F238E27FC236}">
                <a16:creationId xmlns:a16="http://schemas.microsoft.com/office/drawing/2014/main" id="{F5EE9000-AAF4-4ED7-8638-E95EE1F8F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4157" y="2029509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53" imgW="812520" imgH="203040" progId="Equation.DSMT4">
                  <p:embed/>
                </p:oleObj>
              </mc:Choice>
              <mc:Fallback>
                <p:oleObj name="Equation" r:id="rId53" imgW="812520" imgH="203040" progId="Equation.DSMT4">
                  <p:embed/>
                  <p:pic>
                    <p:nvPicPr>
                      <p:cNvPr id="114" name="对象 113">
                        <a:extLst>
                          <a:ext uri="{FF2B5EF4-FFF2-40B4-BE49-F238E27FC236}">
                            <a16:creationId xmlns:a16="http://schemas.microsoft.com/office/drawing/2014/main" id="{F5EE9000-AAF4-4ED7-8638-E95EE1F8F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804157" y="2029509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矩形 114">
            <a:extLst>
              <a:ext uri="{FF2B5EF4-FFF2-40B4-BE49-F238E27FC236}">
                <a16:creationId xmlns:a16="http://schemas.microsoft.com/office/drawing/2014/main" id="{AD16ADB7-8FDB-4832-BF12-62055B545848}"/>
              </a:ext>
            </a:extLst>
          </p:cNvPr>
          <p:cNvSpPr/>
          <p:nvPr/>
        </p:nvSpPr>
        <p:spPr>
          <a:xfrm>
            <a:off x="1424094" y="2286905"/>
            <a:ext cx="4287520" cy="1099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88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柱体 4">
            <a:extLst>
              <a:ext uri="{FF2B5EF4-FFF2-40B4-BE49-F238E27FC236}">
                <a16:creationId xmlns:a16="http://schemas.microsoft.com/office/drawing/2014/main" id="{A9FF4E1A-C790-44D0-B77E-B9E1877A5372}"/>
              </a:ext>
            </a:extLst>
          </p:cNvPr>
          <p:cNvSpPr/>
          <p:nvPr/>
        </p:nvSpPr>
        <p:spPr>
          <a:xfrm>
            <a:off x="1487402" y="713846"/>
            <a:ext cx="913205" cy="9613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48715A-E1CC-4E3C-976D-0EEA85283C37}"/>
              </a:ext>
            </a:extLst>
          </p:cNvPr>
          <p:cNvSpPr/>
          <p:nvPr/>
        </p:nvSpPr>
        <p:spPr>
          <a:xfrm>
            <a:off x="1530153" y="1385313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E274701-4E8F-4155-9A63-F33CE2BCA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5372" y="1372843"/>
          <a:ext cx="4095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4" imgW="495000" imgH="241200" progId="Equation.DSMT4">
                  <p:embed/>
                </p:oleObj>
              </mc:Choice>
              <mc:Fallback>
                <p:oleObj name="Equation" r:id="rId4" imgW="49500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E274701-4E8F-4155-9A63-F33CE2BCA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5372" y="1372843"/>
                        <a:ext cx="409575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6F1D319-B71E-4F67-8FAC-DC034153C199}"/>
              </a:ext>
            </a:extLst>
          </p:cNvPr>
          <p:cNvSpPr/>
          <p:nvPr/>
        </p:nvSpPr>
        <p:spPr>
          <a:xfrm>
            <a:off x="1530153" y="1200166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4D931CF-EA9E-4127-876F-09331B7BA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609" y="1187106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3" name="Equation" r:id="rId6" imgW="507960" imgH="241200" progId="Equation.DSMT4">
                  <p:embed/>
                </p:oleObj>
              </mc:Choice>
              <mc:Fallback>
                <p:oleObj name="Equation" r:id="rId6" imgW="507960" imgH="2412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4D931CF-EA9E-4127-876F-09331B7BAA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20609" y="1187106"/>
                        <a:ext cx="4191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DDF9FEC-F01A-4B4A-8E22-93E69A4F6E6D}"/>
              </a:ext>
            </a:extLst>
          </p:cNvPr>
          <p:cNvSpPr/>
          <p:nvPr/>
        </p:nvSpPr>
        <p:spPr>
          <a:xfrm>
            <a:off x="1533814" y="1025235"/>
            <a:ext cx="818789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309E5AB-B6D2-4F72-B930-84D6FF702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0321" y="1005946"/>
          <a:ext cx="419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8" imgW="507960" imgH="241200" progId="Equation.DSMT4">
                  <p:embed/>
                </p:oleObj>
              </mc:Choice>
              <mc:Fallback>
                <p:oleObj name="Equation" r:id="rId8" imgW="507960" imgH="2412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E309E5AB-B6D2-4F72-B930-84D6FF7029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20321" y="1005946"/>
                        <a:ext cx="4191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E44517F2-A791-46AA-BCCC-8C342D997FEB}"/>
              </a:ext>
            </a:extLst>
          </p:cNvPr>
          <p:cNvSpPr/>
          <p:nvPr/>
        </p:nvSpPr>
        <p:spPr>
          <a:xfrm>
            <a:off x="1567691" y="719363"/>
            <a:ext cx="747373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Bucket-k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2608E8-6CAA-4369-93CA-A1A60FAFB1F0}"/>
              </a:ext>
            </a:extLst>
          </p:cNvPr>
          <p:cNvSpPr/>
          <p:nvPr/>
        </p:nvSpPr>
        <p:spPr>
          <a:xfrm>
            <a:off x="2641417" y="1198802"/>
            <a:ext cx="831850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426A919-4CB4-4CCB-BFA1-7FAAC58DC0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3280" y="1204094"/>
          <a:ext cx="7508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10" imgW="1028520" imgH="342720" progId="Equation.DSMT4">
                  <p:embed/>
                </p:oleObj>
              </mc:Choice>
              <mc:Fallback>
                <p:oleObj name="Equation" r:id="rId10" imgW="1028520" imgH="34272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426A919-4CB4-4CCB-BFA1-7FAAC58DC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3280" y="1204094"/>
                        <a:ext cx="750888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2B650AC-45FC-4553-B09D-0DD6ECB8D20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359929" y="1299052"/>
            <a:ext cx="281488" cy="3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F8C13C6-1AC4-472E-9F4C-232C60C2A48D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2039351" y="1579830"/>
            <a:ext cx="494540" cy="685233"/>
          </a:xfrm>
          <a:prstGeom prst="bentConnector2">
            <a:avLst/>
          </a:prstGeom>
          <a:ln w="190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B3EA0341-03AF-4F38-A564-400FD9A0BA9A}"/>
              </a:ext>
            </a:extLst>
          </p:cNvPr>
          <p:cNvSpPr/>
          <p:nvPr/>
        </p:nvSpPr>
        <p:spPr>
          <a:xfrm>
            <a:off x="2628174" y="2062511"/>
            <a:ext cx="831850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264DD3AA-EEA9-4962-BBC5-DBD0813D4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772116"/>
              </p:ext>
            </p:extLst>
          </p:nvPr>
        </p:nvGraphicFramePr>
        <p:xfrm>
          <a:off x="2803723" y="2062511"/>
          <a:ext cx="471352" cy="200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Equation" r:id="rId12" imgW="596880" imgH="253800" progId="Equation.DSMT4">
                  <p:embed/>
                </p:oleObj>
              </mc:Choice>
              <mc:Fallback>
                <p:oleObj name="Equation" r:id="rId12" imgW="596880" imgH="2538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264DD3AA-EEA9-4962-BBC5-DBD0813D4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3723" y="2062511"/>
                        <a:ext cx="471352" cy="200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椭圆 38">
            <a:extLst>
              <a:ext uri="{FF2B5EF4-FFF2-40B4-BE49-F238E27FC236}">
                <a16:creationId xmlns:a16="http://schemas.microsoft.com/office/drawing/2014/main" id="{04BFA19F-F806-4371-BD4D-0C4A102A29CD}"/>
              </a:ext>
            </a:extLst>
          </p:cNvPr>
          <p:cNvSpPr/>
          <p:nvPr/>
        </p:nvSpPr>
        <p:spPr>
          <a:xfrm>
            <a:off x="4321737" y="1599102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537168-284E-43B5-8864-301BC2FE078C}"/>
              </a:ext>
            </a:extLst>
          </p:cNvPr>
          <p:cNvSpPr/>
          <p:nvPr/>
        </p:nvSpPr>
        <p:spPr>
          <a:xfrm>
            <a:off x="3755940" y="1198802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131CF530-AB63-4376-BCDF-69A35652EF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344" y="1214573"/>
          <a:ext cx="361950" cy="17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7" name="Equation" r:id="rId14" imgW="495000" imgH="241200" progId="Equation.DSMT4">
                  <p:embed/>
                </p:oleObj>
              </mc:Choice>
              <mc:Fallback>
                <p:oleObj name="Equation" r:id="rId14" imgW="4950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131CF530-AB63-4376-BCDF-69A35652E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852344" y="1214573"/>
                        <a:ext cx="361950" cy="17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椭圆 41">
            <a:extLst>
              <a:ext uri="{FF2B5EF4-FFF2-40B4-BE49-F238E27FC236}">
                <a16:creationId xmlns:a16="http://schemas.microsoft.com/office/drawing/2014/main" id="{FA13D902-AB4C-4D1B-A18D-44D21D422770}"/>
              </a:ext>
            </a:extLst>
          </p:cNvPr>
          <p:cNvSpPr/>
          <p:nvPr/>
        </p:nvSpPr>
        <p:spPr>
          <a:xfrm>
            <a:off x="4997664" y="1580600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22B948F-0522-4842-83C5-F1EF0A87A8D6}"/>
              </a:ext>
            </a:extLst>
          </p:cNvPr>
          <p:cNvSpPr/>
          <p:nvPr/>
        </p:nvSpPr>
        <p:spPr>
          <a:xfrm>
            <a:off x="4431325" y="1196959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239C1DD7-361C-4E04-AFA4-1CE290E10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8608" y="1210733"/>
          <a:ext cx="371475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Equation" r:id="rId16" imgW="507960" imgH="241200" progId="Equation.DSMT4">
                  <p:embed/>
                </p:oleObj>
              </mc:Choice>
              <mc:Fallback>
                <p:oleObj name="Equation" r:id="rId16" imgW="50796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239C1DD7-361C-4E04-AFA4-1CE290E10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28608" y="1210733"/>
                        <a:ext cx="371475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F3FEFBE5-7B4B-4D81-95BA-E13CCA4F4A61}"/>
              </a:ext>
            </a:extLst>
          </p:cNvPr>
          <p:cNvSpPr/>
          <p:nvPr/>
        </p:nvSpPr>
        <p:spPr>
          <a:xfrm>
            <a:off x="5094410" y="1191952"/>
            <a:ext cx="529781" cy="207754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04B26207-3BFA-495D-B218-BE2386586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2183" y="1204383"/>
          <a:ext cx="369888" cy="1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Equation" r:id="rId18" imgW="507960" imgH="241200" progId="Equation.DSMT4">
                  <p:embed/>
                </p:oleObj>
              </mc:Choice>
              <mc:Fallback>
                <p:oleObj name="Equation" r:id="rId18" imgW="50796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04B26207-3BFA-495D-B218-BE23865864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92183" y="1204383"/>
                        <a:ext cx="369888" cy="17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椭圆 50">
            <a:extLst>
              <a:ext uri="{FF2B5EF4-FFF2-40B4-BE49-F238E27FC236}">
                <a16:creationId xmlns:a16="http://schemas.microsoft.com/office/drawing/2014/main" id="{900E33DB-33AF-44E1-BC5B-2F0819165209}"/>
              </a:ext>
            </a:extLst>
          </p:cNvPr>
          <p:cNvSpPr/>
          <p:nvPr/>
        </p:nvSpPr>
        <p:spPr>
          <a:xfrm>
            <a:off x="4321737" y="1796746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BC285B2-34A0-46B5-BC6D-3505EE1A4F4F}"/>
              </a:ext>
            </a:extLst>
          </p:cNvPr>
          <p:cNvSpPr/>
          <p:nvPr/>
        </p:nvSpPr>
        <p:spPr>
          <a:xfrm>
            <a:off x="3742697" y="2065841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D89ED2B6-45AC-400B-A8AF-8D4FDFB69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545972"/>
              </p:ext>
            </p:extLst>
          </p:nvPr>
        </p:nvGraphicFramePr>
        <p:xfrm>
          <a:off x="3805904" y="2080658"/>
          <a:ext cx="436562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20" imgW="596880" imgH="253800" progId="Equation.DSMT4">
                  <p:embed/>
                </p:oleObj>
              </mc:Choice>
              <mc:Fallback>
                <p:oleObj name="Equation" r:id="rId20" imgW="596880" imgH="25380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D89ED2B6-45AC-400B-A8AF-8D4FDFB69E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05904" y="2080658"/>
                        <a:ext cx="436562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椭圆 53">
            <a:extLst>
              <a:ext uri="{FF2B5EF4-FFF2-40B4-BE49-F238E27FC236}">
                <a16:creationId xmlns:a16="http://schemas.microsoft.com/office/drawing/2014/main" id="{8BF295E4-27B5-4E70-8665-2C021F410404}"/>
              </a:ext>
            </a:extLst>
          </p:cNvPr>
          <p:cNvSpPr/>
          <p:nvPr/>
        </p:nvSpPr>
        <p:spPr>
          <a:xfrm>
            <a:off x="4997665" y="1790901"/>
            <a:ext cx="85438" cy="9744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CA0EBCE-BAF2-4222-BD41-6728572EA1E1}"/>
              </a:ext>
            </a:extLst>
          </p:cNvPr>
          <p:cNvSpPr/>
          <p:nvPr/>
        </p:nvSpPr>
        <p:spPr>
          <a:xfrm>
            <a:off x="4418082" y="2063998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BC328C33-43CE-468A-9387-5D0FBF42F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25718"/>
              </p:ext>
            </p:extLst>
          </p:nvPr>
        </p:nvGraphicFramePr>
        <p:xfrm>
          <a:off x="4483615" y="2073459"/>
          <a:ext cx="436563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22" imgW="596880" imgH="253800" progId="Equation.DSMT4">
                  <p:embed/>
                </p:oleObj>
              </mc:Choice>
              <mc:Fallback>
                <p:oleObj name="Equation" r:id="rId22" imgW="596880" imgH="253800" progId="Equation.DSMT4">
                  <p:embed/>
                  <p:pic>
                    <p:nvPicPr>
                      <p:cNvPr id="56" name="对象 55">
                        <a:extLst>
                          <a:ext uri="{FF2B5EF4-FFF2-40B4-BE49-F238E27FC236}">
                            <a16:creationId xmlns:a16="http://schemas.microsoft.com/office/drawing/2014/main" id="{BC328C33-43CE-468A-9387-5D0FBF42F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83615" y="2073459"/>
                        <a:ext cx="436563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8B689C23-FCB4-462C-AE1E-3C2D84C5A844}"/>
              </a:ext>
            </a:extLst>
          </p:cNvPr>
          <p:cNvSpPr/>
          <p:nvPr/>
        </p:nvSpPr>
        <p:spPr>
          <a:xfrm>
            <a:off x="5081167" y="2058991"/>
            <a:ext cx="529781" cy="207754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290D117A-E419-4C3F-8181-4CBC1924E4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57584"/>
              </p:ext>
            </p:extLst>
          </p:nvPr>
        </p:nvGraphicFramePr>
        <p:xfrm>
          <a:off x="5145603" y="2067109"/>
          <a:ext cx="434975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24" imgW="596880" imgH="253800" progId="Equation.DSMT4">
                  <p:embed/>
                </p:oleObj>
              </mc:Choice>
              <mc:Fallback>
                <p:oleObj name="Equation" r:id="rId24" imgW="596880" imgH="253800" progId="Equation.DSMT4">
                  <p:embed/>
                  <p:pic>
                    <p:nvPicPr>
                      <p:cNvPr id="58" name="对象 57">
                        <a:extLst>
                          <a:ext uri="{FF2B5EF4-FFF2-40B4-BE49-F238E27FC236}">
                            <a16:creationId xmlns:a16="http://schemas.microsoft.com/office/drawing/2014/main" id="{290D117A-E419-4C3F-8181-4CBC1924E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45603" y="2067109"/>
                        <a:ext cx="434975" cy="18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CA911C5-2BDD-484F-8638-54D6B55DC3A6}"/>
              </a:ext>
            </a:extLst>
          </p:cNvPr>
          <p:cNvCxnSpPr>
            <a:cxnSpLocks/>
          </p:cNvCxnSpPr>
          <p:nvPr/>
        </p:nvCxnSpPr>
        <p:spPr>
          <a:xfrm>
            <a:off x="3806565" y="1404713"/>
            <a:ext cx="0" cy="66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EA2D002-CFBD-402B-AFBC-7A95111299A5}"/>
              </a:ext>
            </a:extLst>
          </p:cNvPr>
          <p:cNvCxnSpPr>
            <a:cxnSpLocks/>
          </p:cNvCxnSpPr>
          <p:nvPr/>
        </p:nvCxnSpPr>
        <p:spPr>
          <a:xfrm>
            <a:off x="3478127" y="1302679"/>
            <a:ext cx="281488" cy="3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9213C1A-1E86-4999-A963-7C963002698F}"/>
              </a:ext>
            </a:extLst>
          </p:cNvPr>
          <p:cNvCxnSpPr>
            <a:cxnSpLocks/>
          </p:cNvCxnSpPr>
          <p:nvPr/>
        </p:nvCxnSpPr>
        <p:spPr>
          <a:xfrm>
            <a:off x="3462970" y="2168207"/>
            <a:ext cx="281488" cy="362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80BCD139-667E-4678-A5B4-95F7B5EB5D2B}"/>
              </a:ext>
            </a:extLst>
          </p:cNvPr>
          <p:cNvSpPr/>
          <p:nvPr/>
        </p:nvSpPr>
        <p:spPr>
          <a:xfrm>
            <a:off x="4788497" y="2828625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BE9ECA8-58EC-41A4-9A6F-B7A209831575}"/>
              </a:ext>
            </a:extLst>
          </p:cNvPr>
          <p:cNvSpPr/>
          <p:nvPr/>
        </p:nvSpPr>
        <p:spPr>
          <a:xfrm>
            <a:off x="2462751" y="2832593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613099C1-6D84-486C-AF19-D2BDB78F4A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745001"/>
              </p:ext>
            </p:extLst>
          </p:nvPr>
        </p:nvGraphicFramePr>
        <p:xfrm>
          <a:off x="2622615" y="283259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613099C1-6D84-486C-AF19-D2BDB78F4A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22615" y="2832593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4AA89227-3069-432B-BE1A-170C29EEE9AF}"/>
              </a:ext>
            </a:extLst>
          </p:cNvPr>
          <p:cNvSpPr/>
          <p:nvPr/>
        </p:nvSpPr>
        <p:spPr>
          <a:xfrm>
            <a:off x="1517155" y="2832593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30BEB410-B0B9-4ECC-B6E0-D8C0BE291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26651"/>
              </p:ext>
            </p:extLst>
          </p:nvPr>
        </p:nvGraphicFramePr>
        <p:xfrm>
          <a:off x="1697103" y="2832593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27" imgW="495000" imgH="241200" progId="Equation.DSMT4">
                  <p:embed/>
                </p:oleObj>
              </mc:Choice>
              <mc:Fallback>
                <p:oleObj name="Equation" r:id="rId27" imgW="495000" imgH="241200" progId="Equation.DSMT4">
                  <p:embed/>
                  <p:pic>
                    <p:nvPicPr>
                      <p:cNvPr id="82" name="对象 81">
                        <a:extLst>
                          <a:ext uri="{FF2B5EF4-FFF2-40B4-BE49-F238E27FC236}">
                            <a16:creationId xmlns:a16="http://schemas.microsoft.com/office/drawing/2014/main" id="{30BEB410-B0B9-4ECC-B6E0-D8C0BE291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97103" y="2832593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>
            <a:extLst>
              <a:ext uri="{FF2B5EF4-FFF2-40B4-BE49-F238E27FC236}">
                <a16:creationId xmlns:a16="http://schemas.microsoft.com/office/drawing/2014/main" id="{C6AEBB11-D494-4038-9579-F52F880A6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879083"/>
              </p:ext>
            </p:extLst>
          </p:nvPr>
        </p:nvGraphicFramePr>
        <p:xfrm>
          <a:off x="4524800" y="3277824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29" imgW="228600" imgH="101520" progId="Equation.DSMT4">
                  <p:embed/>
                </p:oleObj>
              </mc:Choice>
              <mc:Fallback>
                <p:oleObj name="Equation" r:id="rId29" imgW="228600" imgH="101520" progId="Equation.DSMT4">
                  <p:embed/>
                  <p:pic>
                    <p:nvPicPr>
                      <p:cNvPr id="83" name="对象 82">
                        <a:extLst>
                          <a:ext uri="{FF2B5EF4-FFF2-40B4-BE49-F238E27FC236}">
                            <a16:creationId xmlns:a16="http://schemas.microsoft.com/office/drawing/2014/main" id="{C6AEBB11-D494-4038-9579-F52F880A6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24800" y="3277824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>
            <a:extLst>
              <a:ext uri="{FF2B5EF4-FFF2-40B4-BE49-F238E27FC236}">
                <a16:creationId xmlns:a16="http://schemas.microsoft.com/office/drawing/2014/main" id="{329C767E-BD92-44CE-BC51-818816105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761443"/>
              </p:ext>
            </p:extLst>
          </p:nvPr>
        </p:nvGraphicFramePr>
        <p:xfrm>
          <a:off x="4975348" y="2828625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31" imgW="507960" imgH="241200" progId="Equation.DSMT4">
                  <p:embed/>
                </p:oleObj>
              </mc:Choice>
              <mc:Fallback>
                <p:oleObj name="Equation" r:id="rId31" imgW="507960" imgH="241200" progId="Equation.DSMT4">
                  <p:embed/>
                  <p:pic>
                    <p:nvPicPr>
                      <p:cNvPr id="84" name="对象 83">
                        <a:extLst>
                          <a:ext uri="{FF2B5EF4-FFF2-40B4-BE49-F238E27FC236}">
                            <a16:creationId xmlns:a16="http://schemas.microsoft.com/office/drawing/2014/main" id="{329C767E-BD92-44CE-BC51-8188161054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75348" y="2828625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26E1566-303C-4F0C-92E6-724886C095A0}"/>
              </a:ext>
            </a:extLst>
          </p:cNvPr>
          <p:cNvCxnSpPr>
            <a:cxnSpLocks/>
          </p:cNvCxnSpPr>
          <p:nvPr/>
        </p:nvCxnSpPr>
        <p:spPr>
          <a:xfrm>
            <a:off x="1775336" y="3088116"/>
            <a:ext cx="3330" cy="659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BFCF3400-6D14-4DBF-A112-3337BFCF7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604113"/>
              </p:ext>
            </p:extLst>
          </p:nvPr>
        </p:nvGraphicFramePr>
        <p:xfrm>
          <a:off x="1506000" y="3077003"/>
          <a:ext cx="275992" cy="17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33" imgW="368280" imgH="228600" progId="Equation.DSMT4">
                  <p:embed/>
                </p:oleObj>
              </mc:Choice>
              <mc:Fallback>
                <p:oleObj name="Equation" r:id="rId33" imgW="3682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06000" y="3077003"/>
                        <a:ext cx="275992" cy="17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矩形 86">
            <a:extLst>
              <a:ext uri="{FF2B5EF4-FFF2-40B4-BE49-F238E27FC236}">
                <a16:creationId xmlns:a16="http://schemas.microsoft.com/office/drawing/2014/main" id="{F2CAF3ED-2890-4F3E-A2C8-4D4DD1C1354D}"/>
              </a:ext>
            </a:extLst>
          </p:cNvPr>
          <p:cNvSpPr/>
          <p:nvPr/>
        </p:nvSpPr>
        <p:spPr>
          <a:xfrm>
            <a:off x="1520708" y="3744255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0ECF72E3-95C2-48C3-9075-ABA6BBB7D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08135"/>
              </p:ext>
            </p:extLst>
          </p:nvPr>
        </p:nvGraphicFramePr>
        <p:xfrm>
          <a:off x="1665666" y="3724901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" name="Equation" r:id="rId35" imgW="558720" imgH="253800" progId="Equation.DSMT4">
                  <p:embed/>
                </p:oleObj>
              </mc:Choice>
              <mc:Fallback>
                <p:oleObj name="Equation" r:id="rId35" imgW="558720" imgH="25380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0ECF72E3-95C2-48C3-9075-ABA6BBB7D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665666" y="3724901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矩形 89">
            <a:extLst>
              <a:ext uri="{FF2B5EF4-FFF2-40B4-BE49-F238E27FC236}">
                <a16:creationId xmlns:a16="http://schemas.microsoft.com/office/drawing/2014/main" id="{1678D0B7-5EEF-47AC-A2AA-DB39DFD60143}"/>
              </a:ext>
            </a:extLst>
          </p:cNvPr>
          <p:cNvSpPr/>
          <p:nvPr/>
        </p:nvSpPr>
        <p:spPr>
          <a:xfrm>
            <a:off x="2465325" y="3744255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36A881A5-C54F-46E4-998B-424EB57560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52703"/>
              </p:ext>
            </p:extLst>
          </p:nvPr>
        </p:nvGraphicFramePr>
        <p:xfrm>
          <a:off x="2604427" y="3723718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9" name="Equation" r:id="rId37" imgW="571320" imgH="253800" progId="Equation.DSMT4">
                  <p:embed/>
                </p:oleObj>
              </mc:Choice>
              <mc:Fallback>
                <p:oleObj name="Equation" r:id="rId37" imgW="571320" imgH="253800" progId="Equation.DSMT4">
                  <p:embed/>
                  <p:pic>
                    <p:nvPicPr>
                      <p:cNvPr id="91" name="对象 90">
                        <a:extLst>
                          <a:ext uri="{FF2B5EF4-FFF2-40B4-BE49-F238E27FC236}">
                            <a16:creationId xmlns:a16="http://schemas.microsoft.com/office/drawing/2014/main" id="{36A881A5-C54F-46E4-998B-424EB5756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604427" y="3723718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对象 91">
            <a:extLst>
              <a:ext uri="{FF2B5EF4-FFF2-40B4-BE49-F238E27FC236}">
                <a16:creationId xmlns:a16="http://schemas.microsoft.com/office/drawing/2014/main" id="{57AB71E7-67CC-427A-95FC-0EE52B8DD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517672"/>
              </p:ext>
            </p:extLst>
          </p:nvPr>
        </p:nvGraphicFramePr>
        <p:xfrm>
          <a:off x="4524800" y="3487424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0" name="Equation" r:id="rId39" imgW="228600" imgH="101520" progId="Equation.DSMT4">
                  <p:embed/>
                </p:oleObj>
              </mc:Choice>
              <mc:Fallback>
                <p:oleObj name="Equation" r:id="rId39" imgW="228600" imgH="101520" progId="Equation.DSMT4">
                  <p:embed/>
                  <p:pic>
                    <p:nvPicPr>
                      <p:cNvPr id="92" name="对象 91">
                        <a:extLst>
                          <a:ext uri="{FF2B5EF4-FFF2-40B4-BE49-F238E27FC236}">
                            <a16:creationId xmlns:a16="http://schemas.microsoft.com/office/drawing/2014/main" id="{57AB71E7-67CC-427A-95FC-0EE52B8DDC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24800" y="3487424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矩形 93">
            <a:extLst>
              <a:ext uri="{FF2B5EF4-FFF2-40B4-BE49-F238E27FC236}">
                <a16:creationId xmlns:a16="http://schemas.microsoft.com/office/drawing/2014/main" id="{773EC9BD-7780-4196-94CF-57A6A3BF8363}"/>
              </a:ext>
            </a:extLst>
          </p:cNvPr>
          <p:cNvSpPr/>
          <p:nvPr/>
        </p:nvSpPr>
        <p:spPr>
          <a:xfrm>
            <a:off x="4792050" y="374028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F6E3E59D-C72E-4017-8394-8A202995F5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048927"/>
              </p:ext>
            </p:extLst>
          </p:nvPr>
        </p:nvGraphicFramePr>
        <p:xfrm>
          <a:off x="4931152" y="371975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1" name="Equation" r:id="rId41" imgW="571320" imgH="253800" progId="Equation.DSMT4">
                  <p:embed/>
                </p:oleObj>
              </mc:Choice>
              <mc:Fallback>
                <p:oleObj name="Equation" r:id="rId41" imgW="571320" imgH="253800" progId="Equation.DSMT4">
                  <p:embed/>
                  <p:pic>
                    <p:nvPicPr>
                      <p:cNvPr id="95" name="对象 94">
                        <a:extLst>
                          <a:ext uri="{FF2B5EF4-FFF2-40B4-BE49-F238E27FC236}">
                            <a16:creationId xmlns:a16="http://schemas.microsoft.com/office/drawing/2014/main" id="{F6E3E59D-C72E-4017-8394-8A202995F5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931152" y="371975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椭圆 97">
            <a:extLst>
              <a:ext uri="{FF2B5EF4-FFF2-40B4-BE49-F238E27FC236}">
                <a16:creationId xmlns:a16="http://schemas.microsoft.com/office/drawing/2014/main" id="{8407DA56-1E8E-4093-8A96-2C519A1FEC9E}"/>
              </a:ext>
            </a:extLst>
          </p:cNvPr>
          <p:cNvSpPr/>
          <p:nvPr/>
        </p:nvSpPr>
        <p:spPr>
          <a:xfrm>
            <a:off x="2518743" y="3272829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DF85BDB-6700-460C-BA46-E776FE1536EF}"/>
              </a:ext>
            </a:extLst>
          </p:cNvPr>
          <p:cNvSpPr/>
          <p:nvPr/>
        </p:nvSpPr>
        <p:spPr>
          <a:xfrm>
            <a:off x="2517529" y="347277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3739AC6E-D247-42FD-A4D4-7D7665E3CEB3}"/>
              </a:ext>
            </a:extLst>
          </p:cNvPr>
          <p:cNvSpPr/>
          <p:nvPr/>
        </p:nvSpPr>
        <p:spPr>
          <a:xfrm>
            <a:off x="3441016" y="2835703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BE72BFFC-CC97-47F9-8353-125F42F39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873731"/>
              </p:ext>
            </p:extLst>
          </p:nvPr>
        </p:nvGraphicFramePr>
        <p:xfrm>
          <a:off x="3600880" y="2835703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43" imgW="507960" imgH="241200" progId="Equation.DSMT4">
                  <p:embed/>
                </p:oleObj>
              </mc:Choice>
              <mc:Fallback>
                <p:oleObj name="Equation" r:id="rId43" imgW="507960" imgH="241200" progId="Equation.DSMT4">
                  <p:embed/>
                  <p:pic>
                    <p:nvPicPr>
                      <p:cNvPr id="105" name="对象 104">
                        <a:extLst>
                          <a:ext uri="{FF2B5EF4-FFF2-40B4-BE49-F238E27FC236}">
                            <a16:creationId xmlns:a16="http://schemas.microsoft.com/office/drawing/2014/main" id="{BE72BFFC-CC97-47F9-8353-125F42F390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3600880" y="2835703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矩形 106">
            <a:extLst>
              <a:ext uri="{FF2B5EF4-FFF2-40B4-BE49-F238E27FC236}">
                <a16:creationId xmlns:a16="http://schemas.microsoft.com/office/drawing/2014/main" id="{3F0B9F40-BA1F-4195-A308-2CC2A687E25D}"/>
              </a:ext>
            </a:extLst>
          </p:cNvPr>
          <p:cNvSpPr/>
          <p:nvPr/>
        </p:nvSpPr>
        <p:spPr>
          <a:xfrm>
            <a:off x="3433581" y="3747365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16385B34-CB7D-456B-A76C-AE34BF182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917845"/>
              </p:ext>
            </p:extLst>
          </p:nvPr>
        </p:nvGraphicFramePr>
        <p:xfrm>
          <a:off x="3572683" y="3726828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45" imgW="571320" imgH="253800" progId="Equation.DSMT4">
                  <p:embed/>
                </p:oleObj>
              </mc:Choice>
              <mc:Fallback>
                <p:oleObj name="Equation" r:id="rId45" imgW="571320" imgH="253800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16385B34-CB7D-456B-A76C-AE34BF182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572683" y="3726828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矩形 111">
            <a:extLst>
              <a:ext uri="{FF2B5EF4-FFF2-40B4-BE49-F238E27FC236}">
                <a16:creationId xmlns:a16="http://schemas.microsoft.com/office/drawing/2014/main" id="{6FD03BC0-2996-4317-A659-CB3FD59A7D7B}"/>
              </a:ext>
            </a:extLst>
          </p:cNvPr>
          <p:cNvSpPr/>
          <p:nvPr/>
        </p:nvSpPr>
        <p:spPr>
          <a:xfrm>
            <a:off x="1424094" y="649394"/>
            <a:ext cx="4287520" cy="167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5D10C9F-5B80-49AE-B113-0BB2B866D8D4}"/>
              </a:ext>
            </a:extLst>
          </p:cNvPr>
          <p:cNvCxnSpPr>
            <a:cxnSpLocks/>
          </p:cNvCxnSpPr>
          <p:nvPr/>
        </p:nvCxnSpPr>
        <p:spPr>
          <a:xfrm>
            <a:off x="2745757" y="2342261"/>
            <a:ext cx="1" cy="3650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对象 113">
            <a:extLst>
              <a:ext uri="{FF2B5EF4-FFF2-40B4-BE49-F238E27FC236}">
                <a16:creationId xmlns:a16="http://schemas.microsoft.com/office/drawing/2014/main" id="{F5EE9000-AAF4-4ED7-8638-E95EE1F8F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090280"/>
              </p:ext>
            </p:extLst>
          </p:nvPr>
        </p:nvGraphicFramePr>
        <p:xfrm>
          <a:off x="2804157" y="2439172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47" imgW="812520" imgH="203040" progId="Equation.DSMT4">
                  <p:embed/>
                </p:oleObj>
              </mc:Choice>
              <mc:Fallback>
                <p:oleObj name="Equation" r:id="rId47" imgW="812520" imgH="203040" progId="Equation.DSMT4">
                  <p:embed/>
                  <p:pic>
                    <p:nvPicPr>
                      <p:cNvPr id="114" name="对象 113">
                        <a:extLst>
                          <a:ext uri="{FF2B5EF4-FFF2-40B4-BE49-F238E27FC236}">
                            <a16:creationId xmlns:a16="http://schemas.microsoft.com/office/drawing/2014/main" id="{F5EE9000-AAF4-4ED7-8638-E95EE1F8F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804157" y="2439172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矩形 114">
            <a:extLst>
              <a:ext uri="{FF2B5EF4-FFF2-40B4-BE49-F238E27FC236}">
                <a16:creationId xmlns:a16="http://schemas.microsoft.com/office/drawing/2014/main" id="{AD16ADB7-8FDB-4832-BF12-62055B545848}"/>
              </a:ext>
            </a:extLst>
          </p:cNvPr>
          <p:cNvSpPr/>
          <p:nvPr/>
        </p:nvSpPr>
        <p:spPr>
          <a:xfrm>
            <a:off x="1424094" y="2696568"/>
            <a:ext cx="4287520" cy="1333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21EFC13B-6C09-46E0-A4E3-BC962072E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23428"/>
              </p:ext>
            </p:extLst>
          </p:nvPr>
        </p:nvGraphicFramePr>
        <p:xfrm>
          <a:off x="4071938" y="1423988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071938" y="1423988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496AF5-D283-4CD8-A4E6-59235372EBDF}"/>
              </a:ext>
            </a:extLst>
          </p:cNvPr>
          <p:cNvCxnSpPr>
            <a:cxnSpLocks/>
          </p:cNvCxnSpPr>
          <p:nvPr/>
        </p:nvCxnSpPr>
        <p:spPr>
          <a:xfrm>
            <a:off x="4055624" y="1404713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5F66124B-8CCD-4271-B41F-491EF0C13E16}"/>
              </a:ext>
            </a:extLst>
          </p:cNvPr>
          <p:cNvSpPr/>
          <p:nvPr/>
        </p:nvSpPr>
        <p:spPr>
          <a:xfrm>
            <a:off x="3865429" y="1576541"/>
            <a:ext cx="426531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8" name="对象 117">
            <a:extLst>
              <a:ext uri="{FF2B5EF4-FFF2-40B4-BE49-F238E27FC236}">
                <a16:creationId xmlns:a16="http://schemas.microsoft.com/office/drawing/2014/main" id="{927691F7-96C7-432D-A292-0DC0F9D7C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58651"/>
              </p:ext>
            </p:extLst>
          </p:nvPr>
        </p:nvGraphicFramePr>
        <p:xfrm>
          <a:off x="3881822" y="1579492"/>
          <a:ext cx="3937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6" name="Equation" r:id="rId51" imgW="812520" imgH="253800" progId="Equation.DSMT4">
                  <p:embed/>
                </p:oleObj>
              </mc:Choice>
              <mc:Fallback>
                <p:oleObj name="Equation" r:id="rId51" imgW="812520" imgH="2538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131CF530-AB63-4376-BCDF-69A35652E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881822" y="1579492"/>
                        <a:ext cx="3937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矩形 118">
            <a:extLst>
              <a:ext uri="{FF2B5EF4-FFF2-40B4-BE49-F238E27FC236}">
                <a16:creationId xmlns:a16="http://schemas.microsoft.com/office/drawing/2014/main" id="{17232076-80B1-42BE-941D-FDAF801A5C6A}"/>
              </a:ext>
            </a:extLst>
          </p:cNvPr>
          <p:cNvSpPr/>
          <p:nvPr/>
        </p:nvSpPr>
        <p:spPr>
          <a:xfrm>
            <a:off x="3866334" y="1773200"/>
            <a:ext cx="427687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21CEC6E3-9D05-4CF1-B73E-188B15889EB9}"/>
              </a:ext>
            </a:extLst>
          </p:cNvPr>
          <p:cNvCxnSpPr>
            <a:cxnSpLocks/>
          </p:cNvCxnSpPr>
          <p:nvPr/>
        </p:nvCxnSpPr>
        <p:spPr>
          <a:xfrm flipV="1">
            <a:off x="4062771" y="1907481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6D7184B-50C0-46C3-99D2-0EC12E3305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01822"/>
              </p:ext>
            </p:extLst>
          </p:nvPr>
        </p:nvGraphicFramePr>
        <p:xfrm>
          <a:off x="4095658" y="1940996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Equation" r:id="rId53" imgW="152347" imgH="108027" progId="Equation.DSMT4">
                  <p:embed/>
                </p:oleObj>
              </mc:Choice>
              <mc:Fallback>
                <p:oleObj name="Equation" r:id="rId53" imgW="152347" imgH="10802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095658" y="1940996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8277F2F-2CC3-4D7E-A857-0593127601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791790"/>
              </p:ext>
            </p:extLst>
          </p:nvPr>
        </p:nvGraphicFramePr>
        <p:xfrm>
          <a:off x="3877227" y="1778705"/>
          <a:ext cx="411581" cy="11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55" imgW="927000" imgH="266400" progId="Equation.DSMT4">
                  <p:embed/>
                </p:oleObj>
              </mc:Choice>
              <mc:Fallback>
                <p:oleObj name="Equation" r:id="rId55" imgW="9270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877227" y="1778705"/>
                        <a:ext cx="411581" cy="119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" name="对象 121">
            <a:extLst>
              <a:ext uri="{FF2B5EF4-FFF2-40B4-BE49-F238E27FC236}">
                <a16:creationId xmlns:a16="http://schemas.microsoft.com/office/drawing/2014/main" id="{3AB28104-B734-49B5-A232-A82DEB058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907386"/>
              </p:ext>
            </p:extLst>
          </p:nvPr>
        </p:nvGraphicFramePr>
        <p:xfrm>
          <a:off x="3056775" y="1425697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EFC13B-6C09-46E0-A4E3-BC96207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056775" y="1425697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E5781D70-E215-4810-AC96-542333EF6DF2}"/>
              </a:ext>
            </a:extLst>
          </p:cNvPr>
          <p:cNvCxnSpPr>
            <a:cxnSpLocks/>
          </p:cNvCxnSpPr>
          <p:nvPr/>
        </p:nvCxnSpPr>
        <p:spPr>
          <a:xfrm>
            <a:off x="3040461" y="1406422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9F0C2B65-9646-4358-8B9B-63B691EA2929}"/>
              </a:ext>
            </a:extLst>
          </p:cNvPr>
          <p:cNvSpPr/>
          <p:nvPr/>
        </p:nvSpPr>
        <p:spPr>
          <a:xfrm>
            <a:off x="2745757" y="1579642"/>
            <a:ext cx="611803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5" name="对象 124">
            <a:extLst>
              <a:ext uri="{FF2B5EF4-FFF2-40B4-BE49-F238E27FC236}">
                <a16:creationId xmlns:a16="http://schemas.microsoft.com/office/drawing/2014/main" id="{8B836B64-35F0-4FC5-975D-F94F1747C7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9320"/>
              </p:ext>
            </p:extLst>
          </p:nvPr>
        </p:nvGraphicFramePr>
        <p:xfrm>
          <a:off x="2841625" y="1568450"/>
          <a:ext cx="43497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57" imgW="774360" imgH="266400" progId="Equation.DSMT4">
                  <p:embed/>
                </p:oleObj>
              </mc:Choice>
              <mc:Fallback>
                <p:oleObj name="Equation" r:id="rId57" imgW="774360" imgH="26640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927691F7-96C7-432D-A292-0DC0F9D7C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2841625" y="1568450"/>
                        <a:ext cx="434975" cy="14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矩形 125">
            <a:extLst>
              <a:ext uri="{FF2B5EF4-FFF2-40B4-BE49-F238E27FC236}">
                <a16:creationId xmlns:a16="http://schemas.microsoft.com/office/drawing/2014/main" id="{A6F5B167-7AFC-4894-B39C-E7082D8318C8}"/>
              </a:ext>
            </a:extLst>
          </p:cNvPr>
          <p:cNvSpPr/>
          <p:nvPr/>
        </p:nvSpPr>
        <p:spPr>
          <a:xfrm>
            <a:off x="2745757" y="1774909"/>
            <a:ext cx="611800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1419F08-6DC3-466C-AAEE-5EB8DDD7DFB9}"/>
              </a:ext>
            </a:extLst>
          </p:cNvPr>
          <p:cNvCxnSpPr>
            <a:cxnSpLocks/>
          </p:cNvCxnSpPr>
          <p:nvPr/>
        </p:nvCxnSpPr>
        <p:spPr>
          <a:xfrm flipV="1">
            <a:off x="3047608" y="1909190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对象 127">
            <a:extLst>
              <a:ext uri="{FF2B5EF4-FFF2-40B4-BE49-F238E27FC236}">
                <a16:creationId xmlns:a16="http://schemas.microsoft.com/office/drawing/2014/main" id="{FDFAFC7C-697C-4AB9-B0ED-816DD8EE21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095174"/>
              </p:ext>
            </p:extLst>
          </p:nvPr>
        </p:nvGraphicFramePr>
        <p:xfrm>
          <a:off x="3080495" y="1942705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59" imgW="152347" imgH="108027" progId="Equation.DSMT4">
                  <p:embed/>
                </p:oleObj>
              </mc:Choice>
              <mc:Fallback>
                <p:oleObj name="Equation" r:id="rId59" imgW="152347" imgH="10802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D7184B-50C0-46C3-99D2-0EC12E330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080495" y="1942705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对象 128">
            <a:extLst>
              <a:ext uri="{FF2B5EF4-FFF2-40B4-BE49-F238E27FC236}">
                <a16:creationId xmlns:a16="http://schemas.microsoft.com/office/drawing/2014/main" id="{A94D6E14-F1AF-4DC3-91F7-F0A9C571E7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825945"/>
              </p:ext>
            </p:extLst>
          </p:nvPr>
        </p:nvGraphicFramePr>
        <p:xfrm>
          <a:off x="2841625" y="1768475"/>
          <a:ext cx="454025" cy="1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60" imgW="787320" imgH="266400" progId="Equation.DSMT4">
                  <p:embed/>
                </p:oleObj>
              </mc:Choice>
              <mc:Fallback>
                <p:oleObj name="Equation" r:id="rId60" imgW="78732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8277F2F-2CC3-4D7E-A857-059312760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841625" y="1768475"/>
                        <a:ext cx="454025" cy="153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26EE1A8-0B9D-4D80-BD49-2E82CC61A6A1}"/>
              </a:ext>
            </a:extLst>
          </p:cNvPr>
          <p:cNvCxnSpPr>
            <a:cxnSpLocks/>
          </p:cNvCxnSpPr>
          <p:nvPr/>
        </p:nvCxnSpPr>
        <p:spPr>
          <a:xfrm>
            <a:off x="4478700" y="1398057"/>
            <a:ext cx="0" cy="66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对象 130">
            <a:extLst>
              <a:ext uri="{FF2B5EF4-FFF2-40B4-BE49-F238E27FC236}">
                <a16:creationId xmlns:a16="http://schemas.microsoft.com/office/drawing/2014/main" id="{72C12E40-919E-4165-BCFE-3E5E3AE67F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413561"/>
              </p:ext>
            </p:extLst>
          </p:nvPr>
        </p:nvGraphicFramePr>
        <p:xfrm>
          <a:off x="4744073" y="1417332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EFC13B-6C09-46E0-A4E3-BC96207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744073" y="1417332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2D39420F-552A-4B44-8A7D-9B8B2D75FAE2}"/>
              </a:ext>
            </a:extLst>
          </p:cNvPr>
          <p:cNvCxnSpPr>
            <a:cxnSpLocks/>
          </p:cNvCxnSpPr>
          <p:nvPr/>
        </p:nvCxnSpPr>
        <p:spPr>
          <a:xfrm>
            <a:off x="4727759" y="1398057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3EF753E1-93A2-475F-918F-A3C14AE72E17}"/>
              </a:ext>
            </a:extLst>
          </p:cNvPr>
          <p:cNvSpPr/>
          <p:nvPr/>
        </p:nvSpPr>
        <p:spPr>
          <a:xfrm>
            <a:off x="4537564" y="1569885"/>
            <a:ext cx="426531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7C388D9C-9456-46B5-AA3B-FF95ECF4D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23902"/>
              </p:ext>
            </p:extLst>
          </p:nvPr>
        </p:nvGraphicFramePr>
        <p:xfrm>
          <a:off x="4543425" y="1579563"/>
          <a:ext cx="40322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Equation" r:id="rId62" imgW="825480" imgH="253800" progId="Equation.DSMT4">
                  <p:embed/>
                </p:oleObj>
              </mc:Choice>
              <mc:Fallback>
                <p:oleObj name="Equation" r:id="rId62" imgW="825480" imgH="25380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927691F7-96C7-432D-A292-0DC0F9D7C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543425" y="1579563"/>
                        <a:ext cx="403225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92A70530-0707-4D78-86AD-30E651B9D1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404443"/>
              </p:ext>
            </p:extLst>
          </p:nvPr>
        </p:nvGraphicFramePr>
        <p:xfrm>
          <a:off x="4767793" y="1934340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name="Equation" r:id="rId64" imgW="152347" imgH="108027" progId="Equation.DSMT4">
                  <p:embed/>
                </p:oleObj>
              </mc:Choice>
              <mc:Fallback>
                <p:oleObj name="Equation" r:id="rId64" imgW="152347" imgH="10802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D7184B-50C0-46C3-99D2-0EC12E330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767793" y="1934340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7F7B656-3BC9-4EB1-B3A8-CBFF6C573D84}"/>
              </a:ext>
            </a:extLst>
          </p:cNvPr>
          <p:cNvCxnSpPr>
            <a:cxnSpLocks/>
          </p:cNvCxnSpPr>
          <p:nvPr/>
        </p:nvCxnSpPr>
        <p:spPr>
          <a:xfrm>
            <a:off x="5134117" y="1404713"/>
            <a:ext cx="0" cy="6687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0" name="对象 139">
            <a:extLst>
              <a:ext uri="{FF2B5EF4-FFF2-40B4-BE49-F238E27FC236}">
                <a16:creationId xmlns:a16="http://schemas.microsoft.com/office/drawing/2014/main" id="{225BB9E2-67ED-48EC-9667-D92782EC5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72814"/>
              </p:ext>
            </p:extLst>
          </p:nvPr>
        </p:nvGraphicFramePr>
        <p:xfrm>
          <a:off x="5399490" y="1423988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EFC13B-6C09-46E0-A4E3-BC96207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99490" y="1423988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3F4B5723-1F5E-415A-B73F-25B124FA0068}"/>
              </a:ext>
            </a:extLst>
          </p:cNvPr>
          <p:cNvCxnSpPr>
            <a:cxnSpLocks/>
          </p:cNvCxnSpPr>
          <p:nvPr/>
        </p:nvCxnSpPr>
        <p:spPr>
          <a:xfrm>
            <a:off x="5383176" y="1404713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E3C62508-E2F0-4168-988E-75F26E1AB921}"/>
              </a:ext>
            </a:extLst>
          </p:cNvPr>
          <p:cNvSpPr/>
          <p:nvPr/>
        </p:nvSpPr>
        <p:spPr>
          <a:xfrm>
            <a:off x="5192981" y="1576541"/>
            <a:ext cx="426531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40E10E40-AA30-4E14-9FD9-38FB22379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792060"/>
              </p:ext>
            </p:extLst>
          </p:nvPr>
        </p:nvGraphicFramePr>
        <p:xfrm>
          <a:off x="5199063" y="1585913"/>
          <a:ext cx="403225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name="Equation" r:id="rId65" imgW="825480" imgH="253800" progId="Equation.DSMT4">
                  <p:embed/>
                </p:oleObj>
              </mc:Choice>
              <mc:Fallback>
                <p:oleObj name="Equation" r:id="rId65" imgW="825480" imgH="25380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927691F7-96C7-432D-A292-0DC0F9D7C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5199063" y="1585913"/>
                        <a:ext cx="403225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8F9D39E-1D93-43E2-9938-B07651E07D18}"/>
              </a:ext>
            </a:extLst>
          </p:cNvPr>
          <p:cNvCxnSpPr>
            <a:cxnSpLocks/>
          </p:cNvCxnSpPr>
          <p:nvPr/>
        </p:nvCxnSpPr>
        <p:spPr>
          <a:xfrm flipV="1">
            <a:off x="5390323" y="1907481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对象 145">
            <a:extLst>
              <a:ext uri="{FF2B5EF4-FFF2-40B4-BE49-F238E27FC236}">
                <a16:creationId xmlns:a16="http://schemas.microsoft.com/office/drawing/2014/main" id="{98B984DE-72DB-4F44-A665-DE0E73F773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82533"/>
              </p:ext>
            </p:extLst>
          </p:nvPr>
        </p:nvGraphicFramePr>
        <p:xfrm>
          <a:off x="5423210" y="1940996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Equation" r:id="rId67" imgW="152347" imgH="108027" progId="Equation.DSMT4">
                  <p:embed/>
                </p:oleObj>
              </mc:Choice>
              <mc:Fallback>
                <p:oleObj name="Equation" r:id="rId67" imgW="152347" imgH="10802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D7184B-50C0-46C3-99D2-0EC12E330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423210" y="1940996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矩形 147">
            <a:extLst>
              <a:ext uri="{FF2B5EF4-FFF2-40B4-BE49-F238E27FC236}">
                <a16:creationId xmlns:a16="http://schemas.microsoft.com/office/drawing/2014/main" id="{50615CC7-6230-4093-82BF-28D63A066C94}"/>
              </a:ext>
            </a:extLst>
          </p:cNvPr>
          <p:cNvSpPr/>
          <p:nvPr/>
        </p:nvSpPr>
        <p:spPr>
          <a:xfrm>
            <a:off x="4539333" y="1772471"/>
            <a:ext cx="427687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9" name="对象 148">
            <a:extLst>
              <a:ext uri="{FF2B5EF4-FFF2-40B4-BE49-F238E27FC236}">
                <a16:creationId xmlns:a16="http://schemas.microsoft.com/office/drawing/2014/main" id="{1BAD3CE4-25A4-4378-BC4D-1C729E337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21181"/>
              </p:ext>
            </p:extLst>
          </p:nvPr>
        </p:nvGraphicFramePr>
        <p:xfrm>
          <a:off x="4550226" y="1777976"/>
          <a:ext cx="411581" cy="11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Equation" r:id="rId68" imgW="927000" imgH="266400" progId="Equation.DSMT4">
                  <p:embed/>
                </p:oleObj>
              </mc:Choice>
              <mc:Fallback>
                <p:oleObj name="Equation" r:id="rId68" imgW="92700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8277F2F-2CC3-4D7E-A857-059312760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4550226" y="1777976"/>
                        <a:ext cx="411581" cy="119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B650808-F698-440D-800B-79CCE4FBA46A}"/>
              </a:ext>
            </a:extLst>
          </p:cNvPr>
          <p:cNvCxnSpPr>
            <a:cxnSpLocks/>
          </p:cNvCxnSpPr>
          <p:nvPr/>
        </p:nvCxnSpPr>
        <p:spPr>
          <a:xfrm flipV="1">
            <a:off x="4734906" y="1900825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F7B5B93F-D42C-465C-B37A-20AC54417BC7}"/>
              </a:ext>
            </a:extLst>
          </p:cNvPr>
          <p:cNvSpPr/>
          <p:nvPr/>
        </p:nvSpPr>
        <p:spPr>
          <a:xfrm>
            <a:off x="5196135" y="1773582"/>
            <a:ext cx="427687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1" name="对象 150">
            <a:extLst>
              <a:ext uri="{FF2B5EF4-FFF2-40B4-BE49-F238E27FC236}">
                <a16:creationId xmlns:a16="http://schemas.microsoft.com/office/drawing/2014/main" id="{B5865BDE-92F1-4802-91F4-63EC2B3E18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555244"/>
              </p:ext>
            </p:extLst>
          </p:nvPr>
        </p:nvGraphicFramePr>
        <p:xfrm>
          <a:off x="5207028" y="1779087"/>
          <a:ext cx="411581" cy="119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Equation" r:id="rId70" imgW="927000" imgH="266400" progId="Equation.DSMT4">
                  <p:embed/>
                </p:oleObj>
              </mc:Choice>
              <mc:Fallback>
                <p:oleObj name="Equation" r:id="rId70" imgW="92700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8277F2F-2CC3-4D7E-A857-059312760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207028" y="1779087"/>
                        <a:ext cx="411581" cy="119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对象 152">
            <a:extLst>
              <a:ext uri="{FF2B5EF4-FFF2-40B4-BE49-F238E27FC236}">
                <a16:creationId xmlns:a16="http://schemas.microsoft.com/office/drawing/2014/main" id="{3819A56A-6D9E-4655-B240-5FCCF5B333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019355"/>
              </p:ext>
            </p:extLst>
          </p:nvPr>
        </p:nvGraphicFramePr>
        <p:xfrm>
          <a:off x="2048346" y="3101683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21EFC13B-6C09-46E0-A4E3-BC962072E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048346" y="3101683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C1A583B9-3C16-4DE3-9212-D2DBA2527B92}"/>
              </a:ext>
            </a:extLst>
          </p:cNvPr>
          <p:cNvCxnSpPr>
            <a:cxnSpLocks/>
          </p:cNvCxnSpPr>
          <p:nvPr/>
        </p:nvCxnSpPr>
        <p:spPr>
          <a:xfrm>
            <a:off x="2032032" y="3082408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D3A6456D-99C4-40EA-BC4D-2835EE43584C}"/>
              </a:ext>
            </a:extLst>
          </p:cNvPr>
          <p:cNvSpPr/>
          <p:nvPr/>
        </p:nvSpPr>
        <p:spPr>
          <a:xfrm>
            <a:off x="1841837" y="3254236"/>
            <a:ext cx="491528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BC8F991E-0229-4F7C-9635-D1658E234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28467"/>
              </p:ext>
            </p:extLst>
          </p:nvPr>
        </p:nvGraphicFramePr>
        <p:xfrm>
          <a:off x="1898644" y="3256391"/>
          <a:ext cx="3937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Equation" r:id="rId71" imgW="812520" imgH="253800" progId="Equation.DSMT4">
                  <p:embed/>
                </p:oleObj>
              </mc:Choice>
              <mc:Fallback>
                <p:oleObj name="Equation" r:id="rId71" imgW="812520" imgH="253800" progId="Equation.DSMT4">
                  <p:embed/>
                  <p:pic>
                    <p:nvPicPr>
                      <p:cNvPr id="118" name="对象 117">
                        <a:extLst>
                          <a:ext uri="{FF2B5EF4-FFF2-40B4-BE49-F238E27FC236}">
                            <a16:creationId xmlns:a16="http://schemas.microsoft.com/office/drawing/2014/main" id="{927691F7-96C7-432D-A292-0DC0F9D7C3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898644" y="3256391"/>
                        <a:ext cx="39370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矩形 156">
            <a:extLst>
              <a:ext uri="{FF2B5EF4-FFF2-40B4-BE49-F238E27FC236}">
                <a16:creationId xmlns:a16="http://schemas.microsoft.com/office/drawing/2014/main" id="{09C94197-81D5-41D6-9A36-EAC6F7E4F1C6}"/>
              </a:ext>
            </a:extLst>
          </p:cNvPr>
          <p:cNvSpPr/>
          <p:nvPr/>
        </p:nvSpPr>
        <p:spPr>
          <a:xfrm>
            <a:off x="1842742" y="3450895"/>
            <a:ext cx="489783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43095500-B135-4BF5-8CAE-1739C6E01CF4}"/>
              </a:ext>
            </a:extLst>
          </p:cNvPr>
          <p:cNvCxnSpPr>
            <a:cxnSpLocks/>
          </p:cNvCxnSpPr>
          <p:nvPr/>
        </p:nvCxnSpPr>
        <p:spPr>
          <a:xfrm flipV="1">
            <a:off x="2039179" y="3585176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E272C53C-8F93-4A05-86BB-40C7706AD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29522"/>
              </p:ext>
            </p:extLst>
          </p:nvPr>
        </p:nvGraphicFramePr>
        <p:xfrm>
          <a:off x="2072066" y="3618691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Equation" r:id="rId72" imgW="152347" imgH="108027" progId="Equation.DSMT4">
                  <p:embed/>
                </p:oleObj>
              </mc:Choice>
              <mc:Fallback>
                <p:oleObj name="Equation" r:id="rId72" imgW="152347" imgH="108027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D7184B-50C0-46C3-99D2-0EC12E3305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2072066" y="3618691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0382F556-45F0-4B0F-8B20-FE7EBF47E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761612"/>
              </p:ext>
            </p:extLst>
          </p:nvPr>
        </p:nvGraphicFramePr>
        <p:xfrm>
          <a:off x="1895475" y="3454400"/>
          <a:ext cx="38893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Equation" r:id="rId73" imgW="876240" imgH="266400" progId="Equation.DSMT4">
                  <p:embed/>
                </p:oleObj>
              </mc:Choice>
              <mc:Fallback>
                <p:oleObj name="Equation" r:id="rId73" imgW="876240" imgH="2664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8277F2F-2CC3-4D7E-A857-059312760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895475" y="3454400"/>
                        <a:ext cx="388938" cy="11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2C246F2-D495-41B0-814F-174E8ACE53DE}"/>
              </a:ext>
            </a:extLst>
          </p:cNvPr>
          <p:cNvCxnSpPr>
            <a:cxnSpLocks/>
          </p:cNvCxnSpPr>
          <p:nvPr/>
        </p:nvCxnSpPr>
        <p:spPr>
          <a:xfrm>
            <a:off x="2727450" y="3078162"/>
            <a:ext cx="3330" cy="659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对象 161">
            <a:extLst>
              <a:ext uri="{FF2B5EF4-FFF2-40B4-BE49-F238E27FC236}">
                <a16:creationId xmlns:a16="http://schemas.microsoft.com/office/drawing/2014/main" id="{0564785E-9D22-45BB-8DF9-177BD8ED8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87198"/>
              </p:ext>
            </p:extLst>
          </p:nvPr>
        </p:nvGraphicFramePr>
        <p:xfrm>
          <a:off x="2457450" y="3084513"/>
          <a:ext cx="285750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Equation" r:id="rId75" imgW="380880" imgH="228600" progId="Equation.DSMT4">
                  <p:embed/>
                </p:oleObj>
              </mc:Choice>
              <mc:Fallback>
                <p:oleObj name="Equation" r:id="rId75" imgW="3808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6"/>
                      <a:stretch>
                        <a:fillRect/>
                      </a:stretch>
                    </p:blipFill>
                    <p:spPr>
                      <a:xfrm>
                        <a:off x="2457450" y="3084513"/>
                        <a:ext cx="285750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椭圆 162">
            <a:extLst>
              <a:ext uri="{FF2B5EF4-FFF2-40B4-BE49-F238E27FC236}">
                <a16:creationId xmlns:a16="http://schemas.microsoft.com/office/drawing/2014/main" id="{7C58D796-F4F3-4745-8F95-B7CA98F92802}"/>
              </a:ext>
            </a:extLst>
          </p:cNvPr>
          <p:cNvSpPr/>
          <p:nvPr/>
        </p:nvSpPr>
        <p:spPr>
          <a:xfrm>
            <a:off x="3483608" y="3268779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E05EA0F9-39BE-49AC-A40F-641F8D0CB3A7}"/>
              </a:ext>
            </a:extLst>
          </p:cNvPr>
          <p:cNvSpPr/>
          <p:nvPr/>
        </p:nvSpPr>
        <p:spPr>
          <a:xfrm>
            <a:off x="3482394" y="346872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graphicFrame>
        <p:nvGraphicFramePr>
          <p:cNvPr id="165" name="对象 164">
            <a:extLst>
              <a:ext uri="{FF2B5EF4-FFF2-40B4-BE49-F238E27FC236}">
                <a16:creationId xmlns:a16="http://schemas.microsoft.com/office/drawing/2014/main" id="{0B8438E8-6A57-4EFC-83B7-EF8C8FD78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74152"/>
              </p:ext>
            </p:extLst>
          </p:nvPr>
        </p:nvGraphicFramePr>
        <p:xfrm>
          <a:off x="3000460" y="3091729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3" name="对象 152">
                        <a:extLst>
                          <a:ext uri="{FF2B5EF4-FFF2-40B4-BE49-F238E27FC236}">
                            <a16:creationId xmlns:a16="http://schemas.microsoft.com/office/drawing/2014/main" id="{3819A56A-6D9E-4655-B240-5FCCF5B33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000460" y="3091729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DDDB473A-FE85-4395-852F-113FFF1EE1A6}"/>
              </a:ext>
            </a:extLst>
          </p:cNvPr>
          <p:cNvCxnSpPr>
            <a:cxnSpLocks/>
          </p:cNvCxnSpPr>
          <p:nvPr/>
        </p:nvCxnSpPr>
        <p:spPr>
          <a:xfrm>
            <a:off x="2984146" y="3072454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>
            <a:extLst>
              <a:ext uri="{FF2B5EF4-FFF2-40B4-BE49-F238E27FC236}">
                <a16:creationId xmlns:a16="http://schemas.microsoft.com/office/drawing/2014/main" id="{B69F289C-3A63-40CA-9E9C-A4854B6180F6}"/>
              </a:ext>
            </a:extLst>
          </p:cNvPr>
          <p:cNvSpPr/>
          <p:nvPr/>
        </p:nvSpPr>
        <p:spPr>
          <a:xfrm>
            <a:off x="2793951" y="3244282"/>
            <a:ext cx="491528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8" name="对象 167">
            <a:extLst>
              <a:ext uri="{FF2B5EF4-FFF2-40B4-BE49-F238E27FC236}">
                <a16:creationId xmlns:a16="http://schemas.microsoft.com/office/drawing/2014/main" id="{80B8BE45-3F57-4F1E-ADD4-AD977EA95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222097"/>
              </p:ext>
            </p:extLst>
          </p:nvPr>
        </p:nvGraphicFramePr>
        <p:xfrm>
          <a:off x="2847975" y="3246438"/>
          <a:ext cx="40005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Equation" r:id="rId77" imgW="825480" imgH="253800" progId="Equation.DSMT4">
                  <p:embed/>
                </p:oleObj>
              </mc:Choice>
              <mc:Fallback>
                <p:oleObj name="Equation" r:id="rId77" imgW="82548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BC8F991E-0229-4F7C-9635-D1658E234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2847975" y="3246438"/>
                        <a:ext cx="40005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" name="矩形 168">
            <a:extLst>
              <a:ext uri="{FF2B5EF4-FFF2-40B4-BE49-F238E27FC236}">
                <a16:creationId xmlns:a16="http://schemas.microsoft.com/office/drawing/2014/main" id="{323F1F34-9F6C-4B3C-96B8-3D25724A2DD8}"/>
              </a:ext>
            </a:extLst>
          </p:cNvPr>
          <p:cNvSpPr/>
          <p:nvPr/>
        </p:nvSpPr>
        <p:spPr>
          <a:xfrm>
            <a:off x="2794856" y="3440941"/>
            <a:ext cx="489783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4BB3DAE-92C4-4380-8800-6CEB13B89C6D}"/>
              </a:ext>
            </a:extLst>
          </p:cNvPr>
          <p:cNvCxnSpPr>
            <a:cxnSpLocks/>
          </p:cNvCxnSpPr>
          <p:nvPr/>
        </p:nvCxnSpPr>
        <p:spPr>
          <a:xfrm flipV="1">
            <a:off x="2991293" y="3575222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39AD589D-8E4A-48A7-B47E-E12E314A4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78866"/>
              </p:ext>
            </p:extLst>
          </p:nvPr>
        </p:nvGraphicFramePr>
        <p:xfrm>
          <a:off x="3024180" y="3608737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Equation" r:id="rId79" imgW="152347" imgH="108027" progId="Equation.DSMT4">
                  <p:embed/>
                </p:oleObj>
              </mc:Choice>
              <mc:Fallback>
                <p:oleObj name="Equation" r:id="rId79" imgW="152347" imgH="108027" progId="Equation.DSMT4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E272C53C-8F93-4A05-86BB-40C7706AD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024180" y="3608737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" name="对象 171">
            <a:extLst>
              <a:ext uri="{FF2B5EF4-FFF2-40B4-BE49-F238E27FC236}">
                <a16:creationId xmlns:a16="http://schemas.microsoft.com/office/drawing/2014/main" id="{F20F70C4-E617-456C-A898-15F7F74B7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075672"/>
              </p:ext>
            </p:extLst>
          </p:nvPr>
        </p:nvGraphicFramePr>
        <p:xfrm>
          <a:off x="2844800" y="3444875"/>
          <a:ext cx="39528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Equation" r:id="rId80" imgW="888840" imgH="266400" progId="Equation.DSMT4">
                  <p:embed/>
                </p:oleObj>
              </mc:Choice>
              <mc:Fallback>
                <p:oleObj name="Equation" r:id="rId80" imgW="888840" imgH="266400" progId="Equation.DSMT4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0382F556-45F0-4B0F-8B20-FE7EBF47E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2844800" y="3444875"/>
                        <a:ext cx="395288" cy="11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64B83DD4-9BCB-4171-A450-406DF20E2EC1}"/>
              </a:ext>
            </a:extLst>
          </p:cNvPr>
          <p:cNvCxnSpPr>
            <a:cxnSpLocks/>
          </p:cNvCxnSpPr>
          <p:nvPr/>
        </p:nvCxnSpPr>
        <p:spPr>
          <a:xfrm>
            <a:off x="3709465" y="3081885"/>
            <a:ext cx="3330" cy="659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对象 173">
            <a:extLst>
              <a:ext uri="{FF2B5EF4-FFF2-40B4-BE49-F238E27FC236}">
                <a16:creationId xmlns:a16="http://schemas.microsoft.com/office/drawing/2014/main" id="{994063FB-E0B9-42FE-93E1-F55FC120D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711349"/>
              </p:ext>
            </p:extLst>
          </p:nvPr>
        </p:nvGraphicFramePr>
        <p:xfrm>
          <a:off x="3427413" y="3082925"/>
          <a:ext cx="284162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Equation" r:id="rId82" imgW="380880" imgH="228600" progId="Equation.DSMT4">
                  <p:embed/>
                </p:oleObj>
              </mc:Choice>
              <mc:Fallback>
                <p:oleObj name="Equation" r:id="rId82" imgW="3808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3427413" y="3082925"/>
                        <a:ext cx="284162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" name="椭圆 174">
            <a:extLst>
              <a:ext uri="{FF2B5EF4-FFF2-40B4-BE49-F238E27FC236}">
                <a16:creationId xmlns:a16="http://schemas.microsoft.com/office/drawing/2014/main" id="{6DCB798C-43C7-4660-BCED-8CCE7B018C01}"/>
              </a:ext>
            </a:extLst>
          </p:cNvPr>
          <p:cNvSpPr/>
          <p:nvPr/>
        </p:nvSpPr>
        <p:spPr>
          <a:xfrm>
            <a:off x="4388426" y="3268779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E12D702B-C77A-4C38-B155-1ABA106CFA44}"/>
              </a:ext>
            </a:extLst>
          </p:cNvPr>
          <p:cNvSpPr/>
          <p:nvPr/>
        </p:nvSpPr>
        <p:spPr>
          <a:xfrm>
            <a:off x="4387212" y="3468725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graphicFrame>
        <p:nvGraphicFramePr>
          <p:cNvPr id="177" name="对象 176">
            <a:extLst>
              <a:ext uri="{FF2B5EF4-FFF2-40B4-BE49-F238E27FC236}">
                <a16:creationId xmlns:a16="http://schemas.microsoft.com/office/drawing/2014/main" id="{587D0E3E-F062-43E9-BD14-BBD5FD7E8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106380"/>
              </p:ext>
            </p:extLst>
          </p:nvPr>
        </p:nvGraphicFramePr>
        <p:xfrm>
          <a:off x="3982475" y="3095452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3" name="对象 152">
                        <a:extLst>
                          <a:ext uri="{FF2B5EF4-FFF2-40B4-BE49-F238E27FC236}">
                            <a16:creationId xmlns:a16="http://schemas.microsoft.com/office/drawing/2014/main" id="{3819A56A-6D9E-4655-B240-5FCCF5B33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3982475" y="3095452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3764F319-0454-432F-8351-C28AF974563D}"/>
              </a:ext>
            </a:extLst>
          </p:cNvPr>
          <p:cNvCxnSpPr>
            <a:cxnSpLocks/>
          </p:cNvCxnSpPr>
          <p:nvPr/>
        </p:nvCxnSpPr>
        <p:spPr>
          <a:xfrm>
            <a:off x="3966161" y="3076177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C34806B2-5C13-406C-A986-E1A230438ECE}"/>
              </a:ext>
            </a:extLst>
          </p:cNvPr>
          <p:cNvSpPr/>
          <p:nvPr/>
        </p:nvSpPr>
        <p:spPr>
          <a:xfrm>
            <a:off x="3775966" y="3248005"/>
            <a:ext cx="491528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80" name="对象 179">
            <a:extLst>
              <a:ext uri="{FF2B5EF4-FFF2-40B4-BE49-F238E27FC236}">
                <a16:creationId xmlns:a16="http://schemas.microsoft.com/office/drawing/2014/main" id="{67466CA0-69F1-4576-90E9-5BBE7BF8FE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680586"/>
              </p:ext>
            </p:extLst>
          </p:nvPr>
        </p:nvGraphicFramePr>
        <p:xfrm>
          <a:off x="3829050" y="3249613"/>
          <a:ext cx="40005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84" imgW="825480" imgH="253800" progId="Equation.DSMT4">
                  <p:embed/>
                </p:oleObj>
              </mc:Choice>
              <mc:Fallback>
                <p:oleObj name="Equation" r:id="rId84" imgW="82548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BC8F991E-0229-4F7C-9635-D1658E234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3829050" y="3249613"/>
                        <a:ext cx="40005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" name="矩形 180">
            <a:extLst>
              <a:ext uri="{FF2B5EF4-FFF2-40B4-BE49-F238E27FC236}">
                <a16:creationId xmlns:a16="http://schemas.microsoft.com/office/drawing/2014/main" id="{1BB0DBD8-2C87-4F68-B03D-9E91A23A4A22}"/>
              </a:ext>
            </a:extLst>
          </p:cNvPr>
          <p:cNvSpPr/>
          <p:nvPr/>
        </p:nvSpPr>
        <p:spPr>
          <a:xfrm>
            <a:off x="3776871" y="3444664"/>
            <a:ext cx="489783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A5F4B0FC-C715-4011-9C84-A174532D5BCE}"/>
              </a:ext>
            </a:extLst>
          </p:cNvPr>
          <p:cNvCxnSpPr>
            <a:cxnSpLocks/>
          </p:cNvCxnSpPr>
          <p:nvPr/>
        </p:nvCxnSpPr>
        <p:spPr>
          <a:xfrm flipV="1">
            <a:off x="3973308" y="3578945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对象 182">
            <a:extLst>
              <a:ext uri="{FF2B5EF4-FFF2-40B4-BE49-F238E27FC236}">
                <a16:creationId xmlns:a16="http://schemas.microsoft.com/office/drawing/2014/main" id="{212FD645-F660-4687-8C12-CCAE80051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442218"/>
              </p:ext>
            </p:extLst>
          </p:nvPr>
        </p:nvGraphicFramePr>
        <p:xfrm>
          <a:off x="4006195" y="3612460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Equation" r:id="rId86" imgW="152347" imgH="108027" progId="Equation.DSMT4">
                  <p:embed/>
                </p:oleObj>
              </mc:Choice>
              <mc:Fallback>
                <p:oleObj name="Equation" r:id="rId86" imgW="152347" imgH="108027" progId="Equation.DSMT4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E272C53C-8F93-4A05-86BB-40C7706AD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4006195" y="3612460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" name="对象 183">
            <a:extLst>
              <a:ext uri="{FF2B5EF4-FFF2-40B4-BE49-F238E27FC236}">
                <a16:creationId xmlns:a16="http://schemas.microsoft.com/office/drawing/2014/main" id="{E8CE7B96-6CE6-4474-8258-E51A91124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36633"/>
              </p:ext>
            </p:extLst>
          </p:nvPr>
        </p:nvGraphicFramePr>
        <p:xfrm>
          <a:off x="3825875" y="3448050"/>
          <a:ext cx="395288" cy="11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Equation" r:id="rId87" imgW="888840" imgH="266400" progId="Equation.DSMT4">
                  <p:embed/>
                </p:oleObj>
              </mc:Choice>
              <mc:Fallback>
                <p:oleObj name="Equation" r:id="rId87" imgW="888840" imgH="266400" progId="Equation.DSMT4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0382F556-45F0-4B0F-8B20-FE7EBF47E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3825875" y="3448050"/>
                        <a:ext cx="395288" cy="119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667569D6-94E3-435A-9E29-006D7690AFA7}"/>
              </a:ext>
            </a:extLst>
          </p:cNvPr>
          <p:cNvCxnSpPr>
            <a:cxnSpLocks/>
          </p:cNvCxnSpPr>
          <p:nvPr/>
        </p:nvCxnSpPr>
        <p:spPr>
          <a:xfrm>
            <a:off x="5057036" y="3083992"/>
            <a:ext cx="3330" cy="6592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6" name="对象 185">
            <a:extLst>
              <a:ext uri="{FF2B5EF4-FFF2-40B4-BE49-F238E27FC236}">
                <a16:creationId xmlns:a16="http://schemas.microsoft.com/office/drawing/2014/main" id="{D4CD499B-734C-45BB-AAA4-2898EDDDE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502721"/>
              </p:ext>
            </p:extLst>
          </p:nvPr>
        </p:nvGraphicFramePr>
        <p:xfrm>
          <a:off x="4778375" y="3059113"/>
          <a:ext cx="29527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Equation" r:id="rId89" imgW="393480" imgH="228600" progId="Equation.DSMT4">
                  <p:embed/>
                </p:oleObj>
              </mc:Choice>
              <mc:Fallback>
                <p:oleObj name="Equation" r:id="rId89" imgW="393480" imgH="228600" progId="Equation.DSMT4">
                  <p:embed/>
                  <p:pic>
                    <p:nvPicPr>
                      <p:cNvPr id="86" name="对象 85">
                        <a:extLst>
                          <a:ext uri="{FF2B5EF4-FFF2-40B4-BE49-F238E27FC236}">
                            <a16:creationId xmlns:a16="http://schemas.microsoft.com/office/drawing/2014/main" id="{BFCF3400-6D14-4DBF-A112-3337BFCF7B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0"/>
                      <a:stretch>
                        <a:fillRect/>
                      </a:stretch>
                    </p:blipFill>
                    <p:spPr>
                      <a:xfrm>
                        <a:off x="4778375" y="3059113"/>
                        <a:ext cx="295275" cy="17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" name="对象 188">
            <a:extLst>
              <a:ext uri="{FF2B5EF4-FFF2-40B4-BE49-F238E27FC236}">
                <a16:creationId xmlns:a16="http://schemas.microsoft.com/office/drawing/2014/main" id="{E99286E4-AD59-44CE-B2CF-33B5995EF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76118"/>
              </p:ext>
            </p:extLst>
          </p:nvPr>
        </p:nvGraphicFramePr>
        <p:xfrm>
          <a:off x="5330046" y="3097559"/>
          <a:ext cx="152400" cy="10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Equation" r:id="rId49" imgW="291960" imgH="203040" progId="Equation.DSMT4">
                  <p:embed/>
                </p:oleObj>
              </mc:Choice>
              <mc:Fallback>
                <p:oleObj name="Equation" r:id="rId49" imgW="291960" imgH="203040" progId="Equation.DSMT4">
                  <p:embed/>
                  <p:pic>
                    <p:nvPicPr>
                      <p:cNvPr id="153" name="对象 152">
                        <a:extLst>
                          <a:ext uri="{FF2B5EF4-FFF2-40B4-BE49-F238E27FC236}">
                            <a16:creationId xmlns:a16="http://schemas.microsoft.com/office/drawing/2014/main" id="{3819A56A-6D9E-4655-B240-5FCCF5B33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330046" y="3097559"/>
                        <a:ext cx="152400" cy="106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2F6136BE-DE7C-4F3E-9127-E8D9CB760621}"/>
              </a:ext>
            </a:extLst>
          </p:cNvPr>
          <p:cNvCxnSpPr>
            <a:cxnSpLocks/>
          </p:cNvCxnSpPr>
          <p:nvPr/>
        </p:nvCxnSpPr>
        <p:spPr>
          <a:xfrm>
            <a:off x="5313732" y="3078284"/>
            <a:ext cx="0" cy="1681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D54CEDAA-6CBD-41BB-B438-C3E066F91619}"/>
              </a:ext>
            </a:extLst>
          </p:cNvPr>
          <p:cNvSpPr/>
          <p:nvPr/>
        </p:nvSpPr>
        <p:spPr>
          <a:xfrm>
            <a:off x="5123537" y="3250112"/>
            <a:ext cx="491528" cy="12921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92" name="对象 191">
            <a:extLst>
              <a:ext uri="{FF2B5EF4-FFF2-40B4-BE49-F238E27FC236}">
                <a16:creationId xmlns:a16="http://schemas.microsoft.com/office/drawing/2014/main" id="{33763B58-0EDD-4AB4-8F5A-CB7254B21A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474450"/>
              </p:ext>
            </p:extLst>
          </p:nvPr>
        </p:nvGraphicFramePr>
        <p:xfrm>
          <a:off x="5176838" y="3252788"/>
          <a:ext cx="40005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Equation" r:id="rId91" imgW="825480" imgH="253800" progId="Equation.DSMT4">
                  <p:embed/>
                </p:oleObj>
              </mc:Choice>
              <mc:Fallback>
                <p:oleObj name="Equation" r:id="rId91" imgW="82548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BC8F991E-0229-4F7C-9635-D1658E234C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5176838" y="3252788"/>
                        <a:ext cx="400050" cy="12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" name="矩形 192">
            <a:extLst>
              <a:ext uri="{FF2B5EF4-FFF2-40B4-BE49-F238E27FC236}">
                <a16:creationId xmlns:a16="http://schemas.microsoft.com/office/drawing/2014/main" id="{489737CA-570D-43F7-8298-A1F666FEBBC4}"/>
              </a:ext>
            </a:extLst>
          </p:cNvPr>
          <p:cNvSpPr/>
          <p:nvPr/>
        </p:nvSpPr>
        <p:spPr>
          <a:xfrm>
            <a:off x="5124442" y="3446771"/>
            <a:ext cx="489783" cy="134281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BFAA0BD8-5A3E-408F-9848-0DA023472B6E}"/>
              </a:ext>
            </a:extLst>
          </p:cNvPr>
          <p:cNvCxnSpPr>
            <a:cxnSpLocks/>
          </p:cNvCxnSpPr>
          <p:nvPr/>
        </p:nvCxnSpPr>
        <p:spPr>
          <a:xfrm flipV="1">
            <a:off x="5320879" y="3581052"/>
            <a:ext cx="0" cy="1595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" name="对象 194">
            <a:extLst>
              <a:ext uri="{FF2B5EF4-FFF2-40B4-BE49-F238E27FC236}">
                <a16:creationId xmlns:a16="http://schemas.microsoft.com/office/drawing/2014/main" id="{CE731F5D-25C5-42B2-B0AF-6338CC65B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795559"/>
              </p:ext>
            </p:extLst>
          </p:nvPr>
        </p:nvGraphicFramePr>
        <p:xfrm>
          <a:off x="5353766" y="3614567"/>
          <a:ext cx="152400" cy="10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Equation" r:id="rId93" imgW="152347" imgH="108027" progId="Equation.DSMT4">
                  <p:embed/>
                </p:oleObj>
              </mc:Choice>
              <mc:Fallback>
                <p:oleObj name="Equation" r:id="rId93" imgW="152347" imgH="108027" progId="Equation.DSMT4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E272C53C-8F93-4A05-86BB-40C7706AD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53766" y="3614567"/>
                        <a:ext cx="152400" cy="10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" name="对象 195">
            <a:extLst>
              <a:ext uri="{FF2B5EF4-FFF2-40B4-BE49-F238E27FC236}">
                <a16:creationId xmlns:a16="http://schemas.microsoft.com/office/drawing/2014/main" id="{8A07B54F-FC2B-4DA6-8379-95DB2160B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12659"/>
              </p:ext>
            </p:extLst>
          </p:nvPr>
        </p:nvGraphicFramePr>
        <p:xfrm>
          <a:off x="5173663" y="3449638"/>
          <a:ext cx="395287" cy="11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Equation" r:id="rId94" imgW="888840" imgH="266400" progId="Equation.DSMT4">
                  <p:embed/>
                </p:oleObj>
              </mc:Choice>
              <mc:Fallback>
                <p:oleObj name="Equation" r:id="rId94" imgW="888840" imgH="266400" progId="Equation.DSMT4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0382F556-45F0-4B0F-8B20-FE7EBF47E0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5173663" y="3449638"/>
                        <a:ext cx="395287" cy="119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" name="椭圆 196">
            <a:extLst>
              <a:ext uri="{FF2B5EF4-FFF2-40B4-BE49-F238E27FC236}">
                <a16:creationId xmlns:a16="http://schemas.microsoft.com/office/drawing/2014/main" id="{B1022AFE-F76E-43AD-88B0-475600C6686B}"/>
              </a:ext>
            </a:extLst>
          </p:cNvPr>
          <p:cNvSpPr/>
          <p:nvPr/>
        </p:nvSpPr>
        <p:spPr>
          <a:xfrm>
            <a:off x="4863106" y="3272782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3DB32315-BFDF-49DB-A842-818023E6A99B}"/>
              </a:ext>
            </a:extLst>
          </p:cNvPr>
          <p:cNvSpPr/>
          <p:nvPr/>
        </p:nvSpPr>
        <p:spPr>
          <a:xfrm>
            <a:off x="4861892" y="3472728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1899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4B805E6-309E-48B7-80D1-35C159294A61}"/>
              </a:ext>
            </a:extLst>
          </p:cNvPr>
          <p:cNvCxnSpPr>
            <a:cxnSpLocks/>
          </p:cNvCxnSpPr>
          <p:nvPr/>
        </p:nvCxnSpPr>
        <p:spPr>
          <a:xfrm>
            <a:off x="8008986" y="2255618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3470EA2D-76C0-41D4-B263-1C62C296BB4F}"/>
              </a:ext>
            </a:extLst>
          </p:cNvPr>
          <p:cNvCxnSpPr>
            <a:cxnSpLocks/>
          </p:cNvCxnSpPr>
          <p:nvPr/>
        </p:nvCxnSpPr>
        <p:spPr>
          <a:xfrm>
            <a:off x="1666924" y="2255618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20E0209A-8D79-4240-B449-9F17165B68C7}"/>
              </a:ext>
            </a:extLst>
          </p:cNvPr>
          <p:cNvCxnSpPr>
            <a:cxnSpLocks/>
          </p:cNvCxnSpPr>
          <p:nvPr/>
        </p:nvCxnSpPr>
        <p:spPr>
          <a:xfrm>
            <a:off x="4719158" y="2249797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C9890478-7A2E-4084-91E3-02E6AE47C87D}"/>
              </a:ext>
            </a:extLst>
          </p:cNvPr>
          <p:cNvCxnSpPr>
            <a:cxnSpLocks/>
          </p:cNvCxnSpPr>
          <p:nvPr/>
        </p:nvCxnSpPr>
        <p:spPr>
          <a:xfrm>
            <a:off x="3089324" y="2249797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AFE2AC4E-203D-4686-B370-0DE68BDDBD70}"/>
              </a:ext>
            </a:extLst>
          </p:cNvPr>
          <p:cNvCxnSpPr>
            <a:cxnSpLocks/>
          </p:cNvCxnSpPr>
          <p:nvPr/>
        </p:nvCxnSpPr>
        <p:spPr>
          <a:xfrm>
            <a:off x="6437891" y="2249797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79AAC5E1-421E-4362-AF4B-FD94CF705A0C}"/>
              </a:ext>
            </a:extLst>
          </p:cNvPr>
          <p:cNvSpPr/>
          <p:nvPr/>
        </p:nvSpPr>
        <p:spPr>
          <a:xfrm>
            <a:off x="1715920" y="2249797"/>
            <a:ext cx="1324410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Bucket-0(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宽为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ω)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E06FE72-5E63-4968-A84D-2FCA10AAB974}"/>
              </a:ext>
            </a:extLst>
          </p:cNvPr>
          <p:cNvSpPr/>
          <p:nvPr/>
        </p:nvSpPr>
        <p:spPr>
          <a:xfrm>
            <a:off x="3516265" y="2240234"/>
            <a:ext cx="7473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Bucket-1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A1FA020E-2A73-4D16-8F76-93973F987AE1}"/>
              </a:ext>
            </a:extLst>
          </p:cNvPr>
          <p:cNvSpPr/>
          <p:nvPr/>
        </p:nvSpPr>
        <p:spPr>
          <a:xfrm>
            <a:off x="5219918" y="2237223"/>
            <a:ext cx="7473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Bucket-2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D8AC913-CBA2-4EF4-A278-4A6E73F5616A}"/>
              </a:ext>
            </a:extLst>
          </p:cNvPr>
          <p:cNvSpPr/>
          <p:nvPr/>
        </p:nvSpPr>
        <p:spPr>
          <a:xfrm>
            <a:off x="6849752" y="2237223"/>
            <a:ext cx="747373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Bucket-3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D64F9E2-A4FA-47BD-A7B0-2E79766F6F84}"/>
              </a:ext>
            </a:extLst>
          </p:cNvPr>
          <p:cNvCxnSpPr>
            <a:cxnSpLocks/>
          </p:cNvCxnSpPr>
          <p:nvPr/>
        </p:nvCxnSpPr>
        <p:spPr>
          <a:xfrm>
            <a:off x="1405467" y="3015501"/>
            <a:ext cx="91761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780EF515-E118-41FB-ABA0-41CD0DC446D2}"/>
              </a:ext>
            </a:extLst>
          </p:cNvPr>
          <p:cNvSpPr/>
          <p:nvPr/>
        </p:nvSpPr>
        <p:spPr>
          <a:xfrm>
            <a:off x="1877400" y="2975291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93BB766F-DD1B-4154-BC4A-3909BBDB9A11}"/>
              </a:ext>
            </a:extLst>
          </p:cNvPr>
          <p:cNvSpPr/>
          <p:nvPr/>
        </p:nvSpPr>
        <p:spPr>
          <a:xfrm>
            <a:off x="1747643" y="2975291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1238354C-9E06-4745-9A39-897005CAD4F9}"/>
              </a:ext>
            </a:extLst>
          </p:cNvPr>
          <p:cNvSpPr/>
          <p:nvPr/>
        </p:nvSpPr>
        <p:spPr>
          <a:xfrm>
            <a:off x="2468564" y="2975291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8C48232-4921-4391-842E-0D5507C363D6}"/>
              </a:ext>
            </a:extLst>
          </p:cNvPr>
          <p:cNvSpPr/>
          <p:nvPr/>
        </p:nvSpPr>
        <p:spPr>
          <a:xfrm>
            <a:off x="3194580" y="2975291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F78CBB1B-2960-46DD-AEB8-E303964C4C8D}"/>
              </a:ext>
            </a:extLst>
          </p:cNvPr>
          <p:cNvSpPr/>
          <p:nvPr/>
        </p:nvSpPr>
        <p:spPr>
          <a:xfrm>
            <a:off x="4839053" y="2980830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B4E95A5-631F-4D4A-8E06-3440F152E862}"/>
              </a:ext>
            </a:extLst>
          </p:cNvPr>
          <p:cNvSpPr/>
          <p:nvPr/>
        </p:nvSpPr>
        <p:spPr>
          <a:xfrm>
            <a:off x="5900640" y="2981112"/>
            <a:ext cx="79809" cy="80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0857DD6-29E2-49BB-942F-745044D11F00}"/>
              </a:ext>
            </a:extLst>
          </p:cNvPr>
          <p:cNvSpPr/>
          <p:nvPr/>
        </p:nvSpPr>
        <p:spPr>
          <a:xfrm>
            <a:off x="2324529" y="2975291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25CDCDCD-9B33-47FA-A0A3-1A76A569C3AA}"/>
              </a:ext>
            </a:extLst>
          </p:cNvPr>
          <p:cNvSpPr/>
          <p:nvPr/>
        </p:nvSpPr>
        <p:spPr>
          <a:xfrm>
            <a:off x="3906480" y="2975291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70061371-A08A-47BC-AC3D-13A416D080AB}"/>
              </a:ext>
            </a:extLst>
          </p:cNvPr>
          <p:cNvSpPr/>
          <p:nvPr/>
        </p:nvSpPr>
        <p:spPr>
          <a:xfrm>
            <a:off x="5557383" y="2975291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608CBB1-859C-47B3-82A2-0CA016289084}"/>
              </a:ext>
            </a:extLst>
          </p:cNvPr>
          <p:cNvSpPr/>
          <p:nvPr/>
        </p:nvSpPr>
        <p:spPr>
          <a:xfrm>
            <a:off x="1864524" y="3289860"/>
            <a:ext cx="10047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Bucket-0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E3137A91-013C-448B-B847-D99511C23F2F}"/>
              </a:ext>
            </a:extLst>
          </p:cNvPr>
          <p:cNvSpPr/>
          <p:nvPr/>
        </p:nvSpPr>
        <p:spPr>
          <a:xfrm>
            <a:off x="3443988" y="3298195"/>
            <a:ext cx="10047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Bucket-1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90C21A00-C30B-48E7-8E78-1A927219591C}"/>
              </a:ext>
            </a:extLst>
          </p:cNvPr>
          <p:cNvSpPr/>
          <p:nvPr/>
        </p:nvSpPr>
        <p:spPr>
          <a:xfrm>
            <a:off x="7198686" y="2970895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对象 123">
            <a:extLst>
              <a:ext uri="{FF2B5EF4-FFF2-40B4-BE49-F238E27FC236}">
                <a16:creationId xmlns:a16="http://schemas.microsoft.com/office/drawing/2014/main" id="{2C0D524D-5DAE-43F2-BF0D-9A2CF47024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83709"/>
              </p:ext>
            </p:extLst>
          </p:nvPr>
        </p:nvGraphicFramePr>
        <p:xfrm>
          <a:off x="1705025" y="272710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5025" y="272710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对象 124">
            <a:extLst>
              <a:ext uri="{FF2B5EF4-FFF2-40B4-BE49-F238E27FC236}">
                <a16:creationId xmlns:a16="http://schemas.microsoft.com/office/drawing/2014/main" id="{895F9900-A2DC-4D14-89B7-CB2482240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547819"/>
              </p:ext>
            </p:extLst>
          </p:nvPr>
        </p:nvGraphicFramePr>
        <p:xfrm>
          <a:off x="1844725" y="272869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4725" y="272869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对象 125">
            <a:extLst>
              <a:ext uri="{FF2B5EF4-FFF2-40B4-BE49-F238E27FC236}">
                <a16:creationId xmlns:a16="http://schemas.microsoft.com/office/drawing/2014/main" id="{166F42D4-5692-4D09-A1CC-79E600C82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50105"/>
              </p:ext>
            </p:extLst>
          </p:nvPr>
        </p:nvGraphicFramePr>
        <p:xfrm>
          <a:off x="2436140" y="2733991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6140" y="2733991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对象 126">
            <a:extLst>
              <a:ext uri="{FF2B5EF4-FFF2-40B4-BE49-F238E27FC236}">
                <a16:creationId xmlns:a16="http://schemas.microsoft.com/office/drawing/2014/main" id="{2128BD0D-F40D-4EBC-BA3E-FE90C22983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8133"/>
              </p:ext>
            </p:extLst>
          </p:nvPr>
        </p:nvGraphicFramePr>
        <p:xfrm>
          <a:off x="2287637" y="273980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7637" y="273980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1E65A624-FD72-4C48-ADE9-6141617A2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83816"/>
              </p:ext>
            </p:extLst>
          </p:nvPr>
        </p:nvGraphicFramePr>
        <p:xfrm>
          <a:off x="3162099" y="2739805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62099" y="2739805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对象 132">
            <a:extLst>
              <a:ext uri="{FF2B5EF4-FFF2-40B4-BE49-F238E27FC236}">
                <a16:creationId xmlns:a16="http://schemas.microsoft.com/office/drawing/2014/main" id="{86D482F7-5AB5-43E2-A124-11B70AA8D2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198979"/>
              </p:ext>
            </p:extLst>
          </p:nvPr>
        </p:nvGraphicFramePr>
        <p:xfrm>
          <a:off x="3891012" y="2768380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2" name="Equation" r:id="rId13" imgW="139680" imgH="228600" progId="Equation.DSMT4">
                  <p:embed/>
                </p:oleObj>
              </mc:Choice>
              <mc:Fallback>
                <p:oleObj name="Equation" r:id="rId13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91012" y="2768380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74397737-AD33-43A4-9A66-BCACC7205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786782"/>
              </p:ext>
            </p:extLst>
          </p:nvPr>
        </p:nvGraphicFramePr>
        <p:xfrm>
          <a:off x="5520176" y="2754824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" name="Equation" r:id="rId15" imgW="152280" imgH="228600" progId="Equation.DSMT4">
                  <p:embed/>
                </p:oleObj>
              </mc:Choice>
              <mc:Fallback>
                <p:oleObj name="Equation" r:id="rId15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20176" y="2754824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8C29342C-3744-49A1-8980-5AF4C2317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247224"/>
              </p:ext>
            </p:extLst>
          </p:nvPr>
        </p:nvGraphicFramePr>
        <p:xfrm>
          <a:off x="7173625" y="2768380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" name="Equation" r:id="rId17" imgW="152280" imgH="228600" progId="Equation.DSMT4">
                  <p:embed/>
                </p:oleObj>
              </mc:Choice>
              <mc:Fallback>
                <p:oleObj name="Equation" r:id="rId17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73625" y="2768380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81FB394C-0D41-4CBD-85F0-27B9B85404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411098"/>
              </p:ext>
            </p:extLst>
          </p:nvPr>
        </p:nvGraphicFramePr>
        <p:xfrm>
          <a:off x="4784058" y="2743809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" name="Equation" r:id="rId19" imgW="203040" imgH="241200" progId="Equation.DSMT4">
                  <p:embed/>
                </p:oleObj>
              </mc:Choice>
              <mc:Fallback>
                <p:oleObj name="Equation" r:id="rId19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84058" y="2743809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F282B1B9-3F0D-4DB7-AC69-FA02DB23B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54362"/>
              </p:ext>
            </p:extLst>
          </p:nvPr>
        </p:nvGraphicFramePr>
        <p:xfrm>
          <a:off x="5867600" y="2748474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6" name="Equation" r:id="rId21" imgW="203040" imgH="241200" progId="Equation.DSMT4">
                  <p:embed/>
                </p:oleObj>
              </mc:Choice>
              <mc:Fallback>
                <p:oleObj name="Equation" r:id="rId21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867600" y="2748474"/>
                        <a:ext cx="203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612D3544-6908-414D-A8AA-9A88A90202A1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2366920" y="3068561"/>
            <a:ext cx="597" cy="221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CE99FC-4240-48C1-9DE1-226185D3191F}"/>
              </a:ext>
            </a:extLst>
          </p:cNvPr>
          <p:cNvCxnSpPr>
            <a:cxnSpLocks/>
          </p:cNvCxnSpPr>
          <p:nvPr/>
        </p:nvCxnSpPr>
        <p:spPr>
          <a:xfrm flipV="1">
            <a:off x="3946384" y="3075712"/>
            <a:ext cx="597" cy="221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417DC47A-483A-4D42-975A-995E05E371FC}"/>
              </a:ext>
            </a:extLst>
          </p:cNvPr>
          <p:cNvSpPr/>
          <p:nvPr/>
        </p:nvSpPr>
        <p:spPr>
          <a:xfrm>
            <a:off x="5091208" y="3294170"/>
            <a:ext cx="10047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Bucket-2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6D117156-E98A-42BE-9FB6-7424BF80A587}"/>
              </a:ext>
            </a:extLst>
          </p:cNvPr>
          <p:cNvCxnSpPr>
            <a:cxnSpLocks/>
            <a:stCxn id="147" idx="0"/>
          </p:cNvCxnSpPr>
          <p:nvPr/>
        </p:nvCxnSpPr>
        <p:spPr>
          <a:xfrm flipV="1">
            <a:off x="5593604" y="3072871"/>
            <a:ext cx="597" cy="221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32794F3A-C067-425F-B998-4087A7D5A6CE}"/>
              </a:ext>
            </a:extLst>
          </p:cNvPr>
          <p:cNvSpPr/>
          <p:nvPr/>
        </p:nvSpPr>
        <p:spPr>
          <a:xfrm>
            <a:off x="6737831" y="3291135"/>
            <a:ext cx="1004792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Bucket-3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DF27C8-C5D9-4B6E-80C4-FD71FC0A0CE4}"/>
              </a:ext>
            </a:extLst>
          </p:cNvPr>
          <p:cNvCxnSpPr>
            <a:cxnSpLocks/>
            <a:stCxn id="149" idx="0"/>
          </p:cNvCxnSpPr>
          <p:nvPr/>
        </p:nvCxnSpPr>
        <p:spPr>
          <a:xfrm flipV="1">
            <a:off x="7240227" y="3069836"/>
            <a:ext cx="597" cy="221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28881889-BC48-4301-86E0-F1846B9E9785}"/>
              </a:ext>
            </a:extLst>
          </p:cNvPr>
          <p:cNvSpPr/>
          <p:nvPr/>
        </p:nvSpPr>
        <p:spPr>
          <a:xfrm>
            <a:off x="2095582" y="2975291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B451A7E9-DCD4-48FF-8D48-ACF55B628F17}"/>
              </a:ext>
            </a:extLst>
          </p:cNvPr>
          <p:cNvSpPr/>
          <p:nvPr/>
        </p:nvSpPr>
        <p:spPr>
          <a:xfrm>
            <a:off x="2960521" y="2975291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3" name="对象 152">
            <a:extLst>
              <a:ext uri="{FF2B5EF4-FFF2-40B4-BE49-F238E27FC236}">
                <a16:creationId xmlns:a16="http://schemas.microsoft.com/office/drawing/2014/main" id="{F770E27D-C97B-417E-9370-1FA61E86EE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10559"/>
              </p:ext>
            </p:extLst>
          </p:nvPr>
        </p:nvGraphicFramePr>
        <p:xfrm>
          <a:off x="2073275" y="2740025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" name="Equation" r:id="rId23" imgW="152280" imgH="228600" progId="Equation.DSMT4">
                  <p:embed/>
                </p:oleObj>
              </mc:Choice>
              <mc:Fallback>
                <p:oleObj name="Equation" r:id="rId2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073275" y="2740025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059643E7-507A-4EBB-94AD-D3351C4A4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891041"/>
              </p:ext>
            </p:extLst>
          </p:nvPr>
        </p:nvGraphicFramePr>
        <p:xfrm>
          <a:off x="2917875" y="275097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8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17875" y="275097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椭圆 154">
            <a:extLst>
              <a:ext uri="{FF2B5EF4-FFF2-40B4-BE49-F238E27FC236}">
                <a16:creationId xmlns:a16="http://schemas.microsoft.com/office/drawing/2014/main" id="{71E04365-E2AF-4FB7-AA2E-8FA2DA366A82}"/>
              </a:ext>
            </a:extLst>
          </p:cNvPr>
          <p:cNvSpPr/>
          <p:nvPr/>
        </p:nvSpPr>
        <p:spPr>
          <a:xfrm>
            <a:off x="3510930" y="2980830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3434505C-64A2-42C0-A42B-64783E7D86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268159"/>
              </p:ext>
            </p:extLst>
          </p:nvPr>
        </p:nvGraphicFramePr>
        <p:xfrm>
          <a:off x="3468284" y="275650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Equation" r:id="rId27" imgW="164880" imgH="228600" progId="Equation.DSMT4">
                  <p:embed/>
                </p:oleObj>
              </mc:Choice>
              <mc:Fallback>
                <p:oleObj name="Equation" r:id="rId27" imgW="164880" imgH="228600" progId="Equation.DSMT4">
                  <p:embed/>
                  <p:pic>
                    <p:nvPicPr>
                      <p:cNvPr id="154" name="对象 153">
                        <a:extLst>
                          <a:ext uri="{FF2B5EF4-FFF2-40B4-BE49-F238E27FC236}">
                            <a16:creationId xmlns:a16="http://schemas.microsoft.com/office/drawing/2014/main" id="{059643E7-507A-4EBB-94AD-D3351C4A40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68284" y="275650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椭圆 156">
            <a:extLst>
              <a:ext uri="{FF2B5EF4-FFF2-40B4-BE49-F238E27FC236}">
                <a16:creationId xmlns:a16="http://schemas.microsoft.com/office/drawing/2014/main" id="{7BF71A36-B831-489C-A220-6BA977ED1A38}"/>
              </a:ext>
            </a:extLst>
          </p:cNvPr>
          <p:cNvSpPr/>
          <p:nvPr/>
        </p:nvSpPr>
        <p:spPr>
          <a:xfrm>
            <a:off x="4569554" y="2980830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对象 157">
            <a:extLst>
              <a:ext uri="{FF2B5EF4-FFF2-40B4-BE49-F238E27FC236}">
                <a16:creationId xmlns:a16="http://schemas.microsoft.com/office/drawing/2014/main" id="{09C09742-B41B-4554-B426-56A3463A7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68812"/>
              </p:ext>
            </p:extLst>
          </p:nvPr>
        </p:nvGraphicFramePr>
        <p:xfrm>
          <a:off x="4526908" y="2756509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Equation" r:id="rId29" imgW="164880" imgH="228600" progId="Equation.DSMT4">
                  <p:embed/>
                </p:oleObj>
              </mc:Choice>
              <mc:Fallback>
                <p:oleObj name="Equation" r:id="rId29" imgW="164880" imgH="2286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3434505C-64A2-42C0-A42B-64783E7D86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526908" y="2756509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" name="椭圆 158">
            <a:extLst>
              <a:ext uri="{FF2B5EF4-FFF2-40B4-BE49-F238E27FC236}">
                <a16:creationId xmlns:a16="http://schemas.microsoft.com/office/drawing/2014/main" id="{85D9BBAA-9521-40C5-932C-6C072E4C6FF8}"/>
              </a:ext>
            </a:extLst>
          </p:cNvPr>
          <p:cNvSpPr/>
          <p:nvPr/>
        </p:nvSpPr>
        <p:spPr>
          <a:xfrm>
            <a:off x="6811004" y="2975291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F6665DAD-84DF-46B6-AACC-841D4351B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04999"/>
              </p:ext>
            </p:extLst>
          </p:nvPr>
        </p:nvGraphicFramePr>
        <p:xfrm>
          <a:off x="6768358" y="2750970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Equation" r:id="rId31" imgW="164880" imgH="228600" progId="Equation.DSMT4">
                  <p:embed/>
                </p:oleObj>
              </mc:Choice>
              <mc:Fallback>
                <p:oleObj name="Equation" r:id="rId31" imgW="164880" imgH="228600" progId="Equation.DSMT4">
                  <p:embed/>
                  <p:pic>
                    <p:nvPicPr>
                      <p:cNvPr id="158" name="对象 157">
                        <a:extLst>
                          <a:ext uri="{FF2B5EF4-FFF2-40B4-BE49-F238E27FC236}">
                            <a16:creationId xmlns:a16="http://schemas.microsoft.com/office/drawing/2014/main" id="{09C09742-B41B-4554-B426-56A3463A7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768358" y="2750970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矩形 170">
            <a:extLst>
              <a:ext uri="{FF2B5EF4-FFF2-40B4-BE49-F238E27FC236}">
                <a16:creationId xmlns:a16="http://schemas.microsoft.com/office/drawing/2014/main" id="{D881B123-E731-4ABC-905B-D40EC81F10EC}"/>
              </a:ext>
            </a:extLst>
          </p:cNvPr>
          <p:cNvSpPr/>
          <p:nvPr/>
        </p:nvSpPr>
        <p:spPr>
          <a:xfrm>
            <a:off x="7644222" y="2464584"/>
            <a:ext cx="1300567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4F67B14-328F-445F-B59E-C21A2A849486}"/>
              </a:ext>
            </a:extLst>
          </p:cNvPr>
          <p:cNvCxnSpPr/>
          <p:nvPr/>
        </p:nvCxnSpPr>
        <p:spPr>
          <a:xfrm flipV="1">
            <a:off x="1666924" y="2574340"/>
            <a:ext cx="1416051" cy="63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3507556-4255-41B3-81B2-7D773BE5AA91}"/>
              </a:ext>
            </a:extLst>
          </p:cNvPr>
          <p:cNvCxnSpPr>
            <a:cxnSpLocks/>
          </p:cNvCxnSpPr>
          <p:nvPr/>
        </p:nvCxnSpPr>
        <p:spPr>
          <a:xfrm>
            <a:off x="10132836" y="2260014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FDCD987-7D19-44E6-A759-A8AB5B8A0438}"/>
              </a:ext>
            </a:extLst>
          </p:cNvPr>
          <p:cNvSpPr/>
          <p:nvPr/>
        </p:nvSpPr>
        <p:spPr>
          <a:xfrm>
            <a:off x="8988753" y="2238131"/>
            <a:ext cx="798604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Bucket-N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8C990C1-B01D-4CA0-B188-5486CFD05EA6}"/>
              </a:ext>
            </a:extLst>
          </p:cNvPr>
          <p:cNvSpPr/>
          <p:nvPr/>
        </p:nvSpPr>
        <p:spPr>
          <a:xfrm>
            <a:off x="9322536" y="2975291"/>
            <a:ext cx="79809" cy="8042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69BEB416-DDC0-45CD-830C-B7AAA5F50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20200"/>
              </p:ext>
            </p:extLst>
          </p:nvPr>
        </p:nvGraphicFramePr>
        <p:xfrm>
          <a:off x="9288463" y="2767013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Equation" r:id="rId33" imgW="177480" imgH="228600" progId="Equation.DSMT4">
                  <p:embed/>
                </p:oleObj>
              </mc:Choice>
              <mc:Fallback>
                <p:oleObj name="Equation" r:id="rId33" imgW="177480" imgH="228600" progId="Equation.DSMT4">
                  <p:embed/>
                  <p:pic>
                    <p:nvPicPr>
                      <p:cNvPr id="135" name="对象 134">
                        <a:extLst>
                          <a:ext uri="{FF2B5EF4-FFF2-40B4-BE49-F238E27FC236}">
                            <a16:creationId xmlns:a16="http://schemas.microsoft.com/office/drawing/2014/main" id="{8C29342C-3744-49A1-8980-5AF4C2317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288463" y="2767013"/>
                        <a:ext cx="1778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D208C8D-8168-42EC-9C1F-9454A5D0B75B}"/>
              </a:ext>
            </a:extLst>
          </p:cNvPr>
          <p:cNvSpPr/>
          <p:nvPr/>
        </p:nvSpPr>
        <p:spPr>
          <a:xfrm>
            <a:off x="8830896" y="3292092"/>
            <a:ext cx="1064639" cy="2616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Bucket-N</a:t>
            </a:r>
            <a:r>
              <a: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锚点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F28E2B5-1BBC-4FAA-A8F3-AB577E9DE261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9363216" y="3091663"/>
            <a:ext cx="0" cy="2004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701AE0A4-759B-4CA5-9B04-B2A739B76B98}"/>
              </a:ext>
            </a:extLst>
          </p:cNvPr>
          <p:cNvSpPr/>
          <p:nvPr/>
        </p:nvSpPr>
        <p:spPr>
          <a:xfrm>
            <a:off x="8934854" y="2979687"/>
            <a:ext cx="79809" cy="804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D6378C45-25AB-4F4A-B183-D5931F57F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877648"/>
              </p:ext>
            </p:extLst>
          </p:nvPr>
        </p:nvGraphicFramePr>
        <p:xfrm>
          <a:off x="8892208" y="2755366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3" name="Equation" r:id="rId35" imgW="164880" imgH="228600" progId="Equation.DSMT4">
                  <p:embed/>
                </p:oleObj>
              </mc:Choice>
              <mc:Fallback>
                <p:oleObj name="Equation" r:id="rId35" imgW="164880" imgH="228600" progId="Equation.DSMT4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F6665DAD-84DF-46B6-AACC-841D4351B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892208" y="2755366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DD8CD67-2368-4E91-AA8D-3447B69FD04A}"/>
              </a:ext>
            </a:extLst>
          </p:cNvPr>
          <p:cNvCxnSpPr>
            <a:cxnSpLocks/>
          </p:cNvCxnSpPr>
          <p:nvPr/>
        </p:nvCxnSpPr>
        <p:spPr>
          <a:xfrm>
            <a:off x="8599311" y="2254193"/>
            <a:ext cx="0" cy="7657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4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48E6646F-FB38-4D7C-B6E6-A11E240897ED}"/>
              </a:ext>
            </a:extLst>
          </p:cNvPr>
          <p:cNvSpPr/>
          <p:nvPr/>
        </p:nvSpPr>
        <p:spPr>
          <a:xfrm>
            <a:off x="4385709" y="251460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ACB3B6-404D-45C4-A739-1EEF40FF328C}"/>
              </a:ext>
            </a:extLst>
          </p:cNvPr>
          <p:cNvSpPr/>
          <p:nvPr/>
        </p:nvSpPr>
        <p:spPr>
          <a:xfrm>
            <a:off x="3053796" y="251460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F6E3A39-2C4F-4190-AB76-CF7A2A540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660" y="25146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6" name="Equation" r:id="rId3" imgW="507960" imgH="241200" progId="Equation.DSMT4">
                  <p:embed/>
                </p:oleObj>
              </mc:Choice>
              <mc:Fallback>
                <p:oleObj name="Equation" r:id="rId3" imgW="507960" imgH="2412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F6E3A39-2C4F-4190-AB76-CF7A2A540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3660" y="251460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36AA391D-06E6-40E2-9E8C-89EC4111B3A4}"/>
              </a:ext>
            </a:extLst>
          </p:cNvPr>
          <p:cNvSpPr/>
          <p:nvPr/>
        </p:nvSpPr>
        <p:spPr>
          <a:xfrm>
            <a:off x="2108200" y="251460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04BF1A9-0EEF-4E2B-83C9-A9FBDA2F0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8148" y="251460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" name="Equation" r:id="rId5" imgW="495000" imgH="241200" progId="Equation.DSMT4">
                  <p:embed/>
                </p:oleObj>
              </mc:Choice>
              <mc:Fallback>
                <p:oleObj name="Equation" r:id="rId5" imgW="495000" imgH="2412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04BF1A9-0EEF-4E2B-83C9-A9FBDA2F03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8148" y="251460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394BAAC-5146-4E13-B8BF-1B176EE6E6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3885" y="2595563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" name="Equation" r:id="rId7" imgW="228600" imgH="101520" progId="Equation.DSMT4">
                  <p:embed/>
                </p:oleObj>
              </mc:Choice>
              <mc:Fallback>
                <p:oleObj name="Equation" r:id="rId7" imgW="228600" imgH="10152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394BAAC-5146-4E13-B8BF-1B176EE6E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3885" y="2595563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434361D-4660-4983-9507-125441986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560" y="251460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434361D-4660-4983-9507-1254419868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560" y="251460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4EE6C24-7927-48CE-A020-318458612F67}"/>
              </a:ext>
            </a:extLst>
          </p:cNvPr>
          <p:cNvCxnSpPr>
            <a:cxnSpLocks/>
          </p:cNvCxnSpPr>
          <p:nvPr/>
        </p:nvCxnSpPr>
        <p:spPr>
          <a:xfrm>
            <a:off x="2533345" y="27670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6EDC795-763A-426F-BA1B-014993B4D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7671" y="2815431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" name="Equation" r:id="rId11" imgW="380880" imgH="228600" progId="Equation.DSMT4">
                  <p:embed/>
                </p:oleObj>
              </mc:Choice>
              <mc:Fallback>
                <p:oleObj name="Equation" r:id="rId11" imgW="3808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6EDC795-763A-426F-BA1B-014993B4D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37671" y="2815431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708F35D8-0A4D-4062-B557-C973FDE3D750}"/>
              </a:ext>
            </a:extLst>
          </p:cNvPr>
          <p:cNvSpPr/>
          <p:nvPr/>
        </p:nvSpPr>
        <p:spPr>
          <a:xfrm>
            <a:off x="2108200" y="31320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59DBEC0-9D1B-4A33-B537-335FC05E8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3945" y="311224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1" name="Equation" r:id="rId13" imgW="558720" imgH="253800" progId="Equation.DSMT4">
                  <p:embed/>
                </p:oleObj>
              </mc:Choice>
              <mc:Fallback>
                <p:oleObj name="Equation" r:id="rId13" imgW="55872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F59DBEC0-9D1B-4A33-B537-335FC05E89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3945" y="3112243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B180C0-B44E-4DDA-A8D6-C52218A42585}"/>
              </a:ext>
            </a:extLst>
          </p:cNvPr>
          <p:cNvCxnSpPr>
            <a:cxnSpLocks/>
          </p:cNvCxnSpPr>
          <p:nvPr/>
        </p:nvCxnSpPr>
        <p:spPr>
          <a:xfrm>
            <a:off x="3467953" y="27670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AE0DCF0-2243-414B-A674-55A242BA13BA}"/>
              </a:ext>
            </a:extLst>
          </p:cNvPr>
          <p:cNvSpPr/>
          <p:nvPr/>
        </p:nvSpPr>
        <p:spPr>
          <a:xfrm>
            <a:off x="3042808" y="31320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C7B715F-2C2A-41F4-90C6-4E092BDD65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1910" y="31115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2" name="Equation" r:id="rId15" imgW="571320" imgH="253800" progId="Equation.DSMT4">
                  <p:embed/>
                </p:oleObj>
              </mc:Choice>
              <mc:Fallback>
                <p:oleObj name="Equation" r:id="rId15" imgW="571320" imgH="25380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C7B715F-2C2A-41F4-90C6-4E092BDD65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81910" y="31115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0259A673-C0AF-418C-B2DD-EEA48FDAA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3885" y="3213100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" name="Equation" r:id="rId17" imgW="228600" imgH="101520" progId="Equation.DSMT4">
                  <p:embed/>
                </p:oleObj>
              </mc:Choice>
              <mc:Fallback>
                <p:oleObj name="Equation" r:id="rId17" imgW="228600" imgH="10152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0259A673-C0AF-418C-B2DD-EEA48FDAAE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23885" y="3213100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351A6A7-EE3B-48E4-A8F8-C2F4493B2259}"/>
              </a:ext>
            </a:extLst>
          </p:cNvPr>
          <p:cNvCxnSpPr>
            <a:cxnSpLocks/>
          </p:cNvCxnSpPr>
          <p:nvPr/>
        </p:nvCxnSpPr>
        <p:spPr>
          <a:xfrm>
            <a:off x="4810854" y="27670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1346C66-FF51-46BC-9C55-6B84200C4C88}"/>
              </a:ext>
            </a:extLst>
          </p:cNvPr>
          <p:cNvSpPr/>
          <p:nvPr/>
        </p:nvSpPr>
        <p:spPr>
          <a:xfrm>
            <a:off x="4385709" y="31320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363A670-9062-4AA4-8DA2-B21D4385D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811" y="31115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" name="Equation" r:id="rId19" imgW="571320" imgH="253800" progId="Equation.DSMT4">
                  <p:embed/>
                </p:oleObj>
              </mc:Choice>
              <mc:Fallback>
                <p:oleObj name="Equation" r:id="rId19" imgW="571320" imgH="2538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4363A670-9062-4AA4-8DA2-B21D4385D3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24811" y="31115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D85A9FAE-84EC-4257-B488-BD099B0FF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7205" y="2824956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" name="Equation" r:id="rId21" imgW="406080" imgH="228600" progId="Equation.DSMT4">
                  <p:embed/>
                </p:oleObj>
              </mc:Choice>
              <mc:Fallback>
                <p:oleObj name="Equation" r:id="rId21" imgW="406080" imgH="2286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D85A9FAE-84EC-4257-B488-BD099B0FFE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17205" y="2824956"/>
                        <a:ext cx="406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928AE88-F996-44D2-948E-111998C30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8898" y="2820988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" name="Equation" r:id="rId23" imgW="393480" imgH="228600" progId="Equation.DSMT4">
                  <p:embed/>
                </p:oleObj>
              </mc:Choice>
              <mc:Fallback>
                <p:oleObj name="Equation" r:id="rId23" imgW="39348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E928AE88-F996-44D2-948E-111998C30D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88898" y="2820988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椭圆 31">
            <a:extLst>
              <a:ext uri="{FF2B5EF4-FFF2-40B4-BE49-F238E27FC236}">
                <a16:creationId xmlns:a16="http://schemas.microsoft.com/office/drawing/2014/main" id="{46325C94-1BD1-4182-8647-65839ACF9615}"/>
              </a:ext>
            </a:extLst>
          </p:cNvPr>
          <p:cNvSpPr/>
          <p:nvPr/>
        </p:nvSpPr>
        <p:spPr>
          <a:xfrm>
            <a:off x="2949205" y="259318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FD54982-11EF-40A4-A356-5C8DE372039F}"/>
              </a:ext>
            </a:extLst>
          </p:cNvPr>
          <p:cNvSpPr/>
          <p:nvPr/>
        </p:nvSpPr>
        <p:spPr>
          <a:xfrm>
            <a:off x="3914554" y="259715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8155CA4-3C10-4F3D-AAB4-10BD5D10FCDE}"/>
              </a:ext>
            </a:extLst>
          </p:cNvPr>
          <p:cNvSpPr/>
          <p:nvPr/>
        </p:nvSpPr>
        <p:spPr>
          <a:xfrm>
            <a:off x="4273566" y="2597150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2362BFB-D74E-4B6F-86B0-76BC988AF212}"/>
              </a:ext>
            </a:extLst>
          </p:cNvPr>
          <p:cNvSpPr/>
          <p:nvPr/>
        </p:nvSpPr>
        <p:spPr>
          <a:xfrm>
            <a:off x="3916464" y="320754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8F9299A-DE79-428C-B165-091ECF4701DC}"/>
              </a:ext>
            </a:extLst>
          </p:cNvPr>
          <p:cNvSpPr/>
          <p:nvPr/>
        </p:nvSpPr>
        <p:spPr>
          <a:xfrm>
            <a:off x="4275476" y="320754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8CDEF6F-D03F-4BF5-97EB-14331FC36309}"/>
              </a:ext>
            </a:extLst>
          </p:cNvPr>
          <p:cNvSpPr/>
          <p:nvPr/>
        </p:nvSpPr>
        <p:spPr>
          <a:xfrm>
            <a:off x="2947563" y="319127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A3EACBA-8173-48C6-963A-336872C009F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208160" y="2640807"/>
            <a:ext cx="297545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AD68951A-E9FD-438E-88CB-CCD578F9A75A}"/>
              </a:ext>
            </a:extLst>
          </p:cNvPr>
          <p:cNvSpPr/>
          <p:nvPr/>
        </p:nvSpPr>
        <p:spPr>
          <a:xfrm>
            <a:off x="5505705" y="2515326"/>
            <a:ext cx="1848753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3E411A14-F98E-4842-9BD1-DE8AD0E1B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7622" y="2514600"/>
          <a:ext cx="151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" name="Equation" r:id="rId25" imgW="1511280" imgH="241200" progId="Equation.DSMT4">
                  <p:embed/>
                </p:oleObj>
              </mc:Choice>
              <mc:Fallback>
                <p:oleObj name="Equation" r:id="rId25" imgW="1511280" imgH="2412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3E411A14-F98E-4842-9BD1-DE8AD0E1B9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717622" y="2514600"/>
                        <a:ext cx="151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671B2A-53B5-4730-8777-22D874FB988C}"/>
              </a:ext>
            </a:extLst>
          </p:cNvPr>
          <p:cNvCxnSpPr>
            <a:cxnSpLocks/>
          </p:cNvCxnSpPr>
          <p:nvPr/>
        </p:nvCxnSpPr>
        <p:spPr>
          <a:xfrm>
            <a:off x="5208160" y="3238568"/>
            <a:ext cx="297545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332FD4A7-8A15-4EBD-9E14-E55B171FBB6F}"/>
              </a:ext>
            </a:extLst>
          </p:cNvPr>
          <p:cNvSpPr/>
          <p:nvPr/>
        </p:nvSpPr>
        <p:spPr>
          <a:xfrm>
            <a:off x="5505705" y="3132037"/>
            <a:ext cx="1848755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C709B1A3-C7FF-45D9-8E37-5724EDBFD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148" y="3111500"/>
          <a:ext cx="171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" name="Equation" r:id="rId27" imgW="1714320" imgH="253800" progId="Equation.DSMT4">
                  <p:embed/>
                </p:oleObj>
              </mc:Choice>
              <mc:Fallback>
                <p:oleObj name="Equation" r:id="rId27" imgW="1714320" imgH="2538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C709B1A3-C7FF-45D9-8E37-5724EDBFDD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616148" y="3111500"/>
                        <a:ext cx="171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>
            <a:extLst>
              <a:ext uri="{FF2B5EF4-FFF2-40B4-BE49-F238E27FC236}">
                <a16:creationId xmlns:a16="http://schemas.microsoft.com/office/drawing/2014/main" id="{CBDA7643-8730-4519-8B45-9FF174E8C410}"/>
              </a:ext>
            </a:extLst>
          </p:cNvPr>
          <p:cNvSpPr/>
          <p:nvPr/>
        </p:nvSpPr>
        <p:spPr>
          <a:xfrm>
            <a:off x="2279872" y="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2C171FF-5431-4B1F-80D3-2D8E5056EB25}"/>
              </a:ext>
            </a:extLst>
          </p:cNvPr>
          <p:cNvSpPr/>
          <p:nvPr/>
        </p:nvSpPr>
        <p:spPr>
          <a:xfrm>
            <a:off x="947959" y="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B8AF13A7-C93F-48A4-ABA8-9279309BB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7823" y="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Equation" r:id="rId29" imgW="507960" imgH="241200" progId="Equation.DSMT4">
                  <p:embed/>
                </p:oleObj>
              </mc:Choice>
              <mc:Fallback>
                <p:oleObj name="Equation" r:id="rId29" imgW="50796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B8AF13A7-C93F-48A4-ABA8-9279309BB8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7823" y="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>
            <a:extLst>
              <a:ext uri="{FF2B5EF4-FFF2-40B4-BE49-F238E27FC236}">
                <a16:creationId xmlns:a16="http://schemas.microsoft.com/office/drawing/2014/main" id="{1A9F56A4-07C2-4835-B251-030989DCE06C}"/>
              </a:ext>
            </a:extLst>
          </p:cNvPr>
          <p:cNvSpPr/>
          <p:nvPr/>
        </p:nvSpPr>
        <p:spPr>
          <a:xfrm>
            <a:off x="2363" y="0"/>
            <a:ext cx="822451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16494667-FD5D-4060-9CB6-01F564CEA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311" y="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0" name="Equation" r:id="rId30" imgW="495000" imgH="241200" progId="Equation.DSMT4">
                  <p:embed/>
                </p:oleObj>
              </mc:Choice>
              <mc:Fallback>
                <p:oleObj name="Equation" r:id="rId30" imgW="495000" imgH="24120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16494667-FD5D-4060-9CB6-01F564CEAB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311" y="0"/>
                        <a:ext cx="495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A6A46B9B-958A-4802-B46E-14DF664A7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8048" y="80963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1" name="Equation" r:id="rId31" imgW="228600" imgH="101520" progId="Equation.DSMT4">
                  <p:embed/>
                </p:oleObj>
              </mc:Choice>
              <mc:Fallback>
                <p:oleObj name="Equation" r:id="rId31" imgW="228600" imgH="10152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A6A46B9B-958A-4802-B46E-14DF664A73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8048" y="80963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CF76669F-3980-4D64-B2F6-D68932899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723" y="0"/>
          <a:ext cx="508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Equation" r:id="rId32" imgW="507960" imgH="241200" progId="Equation.DSMT4">
                  <p:embed/>
                </p:oleObj>
              </mc:Choice>
              <mc:Fallback>
                <p:oleObj name="Equation" r:id="rId32" imgW="507960" imgH="24120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CF76669F-3980-4D64-B2F6-D68932899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6723" y="0"/>
                        <a:ext cx="508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D2AFBE5-5320-47FA-B344-1D6134CAE087}"/>
              </a:ext>
            </a:extLst>
          </p:cNvPr>
          <p:cNvCxnSpPr>
            <a:cxnSpLocks/>
          </p:cNvCxnSpPr>
          <p:nvPr/>
        </p:nvCxnSpPr>
        <p:spPr>
          <a:xfrm>
            <a:off x="427508" y="2524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5BFAAAE5-D05C-4F23-8C03-7F57A05E0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300038"/>
          <a:ext cx="368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Equation" r:id="rId33" imgW="368280" imgH="228600" progId="Equation.DSMT4">
                  <p:embed/>
                </p:oleObj>
              </mc:Choice>
              <mc:Fallback>
                <p:oleObj name="Equation" r:id="rId33" imgW="368280" imgH="22860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5BFAAAE5-D05C-4F23-8C03-7F57A05E0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38150" y="300038"/>
                        <a:ext cx="368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>
            <a:extLst>
              <a:ext uri="{FF2B5EF4-FFF2-40B4-BE49-F238E27FC236}">
                <a16:creationId xmlns:a16="http://schemas.microsoft.com/office/drawing/2014/main" id="{C9036FE4-4988-43D4-BB45-725E8A2D33DF}"/>
              </a:ext>
            </a:extLst>
          </p:cNvPr>
          <p:cNvSpPr/>
          <p:nvPr/>
        </p:nvSpPr>
        <p:spPr>
          <a:xfrm>
            <a:off x="2363" y="6174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D76CB02A-EAF7-42E8-9197-3DFB6C898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108" y="597643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" name="Equation" r:id="rId35" imgW="558720" imgH="253800" progId="Equation.DSMT4">
                  <p:embed/>
                </p:oleObj>
              </mc:Choice>
              <mc:Fallback>
                <p:oleObj name="Equation" r:id="rId35" imgW="558720" imgH="25380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D76CB02A-EAF7-42E8-9197-3DFB6C898F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8108" y="597643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866D86F-E0B2-4E87-A4D2-63BFDAAF6C82}"/>
              </a:ext>
            </a:extLst>
          </p:cNvPr>
          <p:cNvCxnSpPr>
            <a:cxnSpLocks/>
          </p:cNvCxnSpPr>
          <p:nvPr/>
        </p:nvCxnSpPr>
        <p:spPr>
          <a:xfrm>
            <a:off x="1362116" y="2524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FA3C49EC-F2CB-490A-824F-899E43013FE2}"/>
              </a:ext>
            </a:extLst>
          </p:cNvPr>
          <p:cNvSpPr/>
          <p:nvPr/>
        </p:nvSpPr>
        <p:spPr>
          <a:xfrm>
            <a:off x="936971" y="6174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76A66E1C-C49D-4A77-8077-3A6BE7486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6073" y="5969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Equation" r:id="rId36" imgW="571320" imgH="253800" progId="Equation.DSMT4">
                  <p:embed/>
                </p:oleObj>
              </mc:Choice>
              <mc:Fallback>
                <p:oleObj name="Equation" r:id="rId36" imgW="571320" imgH="2538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76A66E1C-C49D-4A77-8077-3A6BE7486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6073" y="5969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0ECA2C3C-2C5F-47BC-8891-FD2585701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8048" y="698500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Equation" r:id="rId37" imgW="228600" imgH="101520" progId="Equation.DSMT4">
                  <p:embed/>
                </p:oleObj>
              </mc:Choice>
              <mc:Fallback>
                <p:oleObj name="Equation" r:id="rId37" imgW="228600" imgH="10152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0ECA2C3C-2C5F-47BC-8891-FD2585701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18048" y="698500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614E55C-77D2-41A0-BA64-566AC01A9063}"/>
              </a:ext>
            </a:extLst>
          </p:cNvPr>
          <p:cNvCxnSpPr>
            <a:cxnSpLocks/>
          </p:cNvCxnSpPr>
          <p:nvPr/>
        </p:nvCxnSpPr>
        <p:spPr>
          <a:xfrm>
            <a:off x="2705017" y="252413"/>
            <a:ext cx="1" cy="3650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D7F945A-5F84-4628-BA86-860425BE7ADE}"/>
              </a:ext>
            </a:extLst>
          </p:cNvPr>
          <p:cNvSpPr/>
          <p:nvPr/>
        </p:nvSpPr>
        <p:spPr>
          <a:xfrm>
            <a:off x="2279872" y="617437"/>
            <a:ext cx="82245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C0EB1C7A-7C8B-46BE-B6AF-F03FCE01EC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8974" y="596900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" name="Equation" r:id="rId38" imgW="571320" imgH="253800" progId="Equation.DSMT4">
                  <p:embed/>
                </p:oleObj>
              </mc:Choice>
              <mc:Fallback>
                <p:oleObj name="Equation" r:id="rId38" imgW="571320" imgH="2538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C0EB1C7A-7C8B-46BE-B6AF-F03FCE01EC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18974" y="596900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A3F924E8-99BB-4914-9B2C-6E6F0484F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7800" y="309563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" name="Equation" r:id="rId39" imgW="393480" imgH="228600" progId="Equation.DSMT4">
                  <p:embed/>
                </p:oleObj>
              </mc:Choice>
              <mc:Fallback>
                <p:oleObj name="Equation" r:id="rId39" imgW="393480" imgH="2286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A3F924E8-99BB-4914-9B2C-6E6F0484F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717800" y="309563"/>
                        <a:ext cx="393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A2CBDAF5-775C-42EB-9495-F9D05EDDF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9063" y="306388"/>
          <a:ext cx="38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9" name="Equation" r:id="rId41" imgW="380880" imgH="228600" progId="Equation.DSMT4">
                  <p:embed/>
                </p:oleObj>
              </mc:Choice>
              <mc:Fallback>
                <p:oleObj name="Equation" r:id="rId41" imgW="38088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A2CBDAF5-775C-42EB-9495-F9D05EDDF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389063" y="306388"/>
                        <a:ext cx="38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椭圆 68">
            <a:extLst>
              <a:ext uri="{FF2B5EF4-FFF2-40B4-BE49-F238E27FC236}">
                <a16:creationId xmlns:a16="http://schemas.microsoft.com/office/drawing/2014/main" id="{95459AA9-7398-4BFC-A646-D138D3D275DF}"/>
              </a:ext>
            </a:extLst>
          </p:cNvPr>
          <p:cNvSpPr/>
          <p:nvPr/>
        </p:nvSpPr>
        <p:spPr>
          <a:xfrm>
            <a:off x="843368" y="7858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7E6BA962-B5E1-4B3F-A318-4DDB19D2A6B6}"/>
              </a:ext>
            </a:extLst>
          </p:cNvPr>
          <p:cNvSpPr/>
          <p:nvPr/>
        </p:nvSpPr>
        <p:spPr>
          <a:xfrm>
            <a:off x="1808717" y="8255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6820291-FF28-44BC-9710-2D85A2F380D1}"/>
              </a:ext>
            </a:extLst>
          </p:cNvPr>
          <p:cNvSpPr/>
          <p:nvPr/>
        </p:nvSpPr>
        <p:spPr>
          <a:xfrm>
            <a:off x="2167729" y="82550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636C190-4461-4ACD-B59D-2824EF11C084}"/>
              </a:ext>
            </a:extLst>
          </p:cNvPr>
          <p:cNvSpPr/>
          <p:nvPr/>
        </p:nvSpPr>
        <p:spPr>
          <a:xfrm>
            <a:off x="1810627" y="692944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E9A3A4FA-C233-45CF-B430-44BE19A3302C}"/>
              </a:ext>
            </a:extLst>
          </p:cNvPr>
          <p:cNvSpPr/>
          <p:nvPr/>
        </p:nvSpPr>
        <p:spPr>
          <a:xfrm>
            <a:off x="2169639" y="692943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C2A3943-F66A-4976-9ABA-31DB0EA90515}"/>
              </a:ext>
            </a:extLst>
          </p:cNvPr>
          <p:cNvSpPr/>
          <p:nvPr/>
        </p:nvSpPr>
        <p:spPr>
          <a:xfrm>
            <a:off x="841726" y="676671"/>
            <a:ext cx="85438" cy="944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/>
              <a:t>+</a:t>
            </a:r>
            <a:endParaRPr lang="zh-CN" altLang="en-US" sz="1100" b="1" dirty="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285CD81-066C-48E3-8815-9B946317E4F1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102323" y="126207"/>
            <a:ext cx="297545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DDC3C23C-E965-45E0-B69F-7E348753A35E}"/>
              </a:ext>
            </a:extLst>
          </p:cNvPr>
          <p:cNvSpPr/>
          <p:nvPr/>
        </p:nvSpPr>
        <p:spPr>
          <a:xfrm>
            <a:off x="3399868" y="726"/>
            <a:ext cx="1848753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488C78A6-7565-46F6-ABB2-C6EDEA5C2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1785" y="0"/>
          <a:ext cx="151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0" name="Equation" r:id="rId43" imgW="1511280" imgH="241200" progId="Equation.DSMT4">
                  <p:embed/>
                </p:oleObj>
              </mc:Choice>
              <mc:Fallback>
                <p:oleObj name="Equation" r:id="rId43" imgW="1511280" imgH="241200" progId="Equation.DSMT4">
                  <p:embed/>
                  <p:pic>
                    <p:nvPicPr>
                      <p:cNvPr id="77" name="对象 76">
                        <a:extLst>
                          <a:ext uri="{FF2B5EF4-FFF2-40B4-BE49-F238E27FC236}">
                            <a16:creationId xmlns:a16="http://schemas.microsoft.com/office/drawing/2014/main" id="{488C78A6-7565-46F6-ABB2-C6EDEA5C2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11785" y="0"/>
                        <a:ext cx="1511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1C44D2F-2E00-4F3C-8560-D0A2F74D4C30}"/>
              </a:ext>
            </a:extLst>
          </p:cNvPr>
          <p:cNvCxnSpPr>
            <a:cxnSpLocks/>
          </p:cNvCxnSpPr>
          <p:nvPr/>
        </p:nvCxnSpPr>
        <p:spPr>
          <a:xfrm>
            <a:off x="3102323" y="723968"/>
            <a:ext cx="297545" cy="35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3234D45-2AA5-4794-803E-12B51DE4D778}"/>
              </a:ext>
            </a:extLst>
          </p:cNvPr>
          <p:cNvSpPr/>
          <p:nvPr/>
        </p:nvSpPr>
        <p:spPr>
          <a:xfrm>
            <a:off x="3399868" y="617437"/>
            <a:ext cx="1848755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FA2114BF-2CA2-492A-8C7E-F8B127356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0311" y="596900"/>
          <a:ext cx="171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1" name="Equation" r:id="rId44" imgW="1714320" imgH="253800" progId="Equation.DSMT4">
                  <p:embed/>
                </p:oleObj>
              </mc:Choice>
              <mc:Fallback>
                <p:oleObj name="Equation" r:id="rId44" imgW="1714320" imgH="253800" progId="Equation.DSMT4">
                  <p:embed/>
                  <p:pic>
                    <p:nvPicPr>
                      <p:cNvPr id="80" name="对象 79">
                        <a:extLst>
                          <a:ext uri="{FF2B5EF4-FFF2-40B4-BE49-F238E27FC236}">
                            <a16:creationId xmlns:a16="http://schemas.microsoft.com/office/drawing/2014/main" id="{FA2114BF-2CA2-492A-8C7E-F8B1273562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10311" y="596900"/>
                        <a:ext cx="171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68378AE0-9FD3-442A-A7CE-3E224567984F}"/>
              </a:ext>
            </a:extLst>
          </p:cNvPr>
          <p:cNvSpPr/>
          <p:nvPr/>
        </p:nvSpPr>
        <p:spPr>
          <a:xfrm>
            <a:off x="5438219" y="3074"/>
            <a:ext cx="524429" cy="25241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3D534C4-30E9-41EF-997D-7145E0B996ED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5248621" y="129281"/>
            <a:ext cx="189598" cy="2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BC333554-5CC2-481E-816D-C8F4084D1525}"/>
              </a:ext>
            </a:extLst>
          </p:cNvPr>
          <p:cNvSpPr/>
          <p:nvPr/>
        </p:nvSpPr>
        <p:spPr>
          <a:xfrm>
            <a:off x="5438219" y="617437"/>
            <a:ext cx="524431" cy="214413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9E0FABA-5A6B-4A5D-BC50-07282A425021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5248621" y="724644"/>
            <a:ext cx="189598" cy="21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对象 86">
            <a:extLst>
              <a:ext uri="{FF2B5EF4-FFF2-40B4-BE49-F238E27FC236}">
                <a16:creationId xmlns:a16="http://schemas.microsoft.com/office/drawing/2014/main" id="{F9415277-BF63-4F72-8B0E-A1530925B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6166" y="397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2" name="Equation" r:id="rId45" imgW="291960" imgH="241200" progId="Equation.DSMT4">
                  <p:embed/>
                </p:oleObj>
              </mc:Choice>
              <mc:Fallback>
                <p:oleObj name="Equation" r:id="rId45" imgW="291960" imgH="241200" progId="Equation.DSMT4">
                  <p:embed/>
                  <p:pic>
                    <p:nvPicPr>
                      <p:cNvPr id="87" name="对象 86">
                        <a:extLst>
                          <a:ext uri="{FF2B5EF4-FFF2-40B4-BE49-F238E27FC236}">
                            <a16:creationId xmlns:a16="http://schemas.microsoft.com/office/drawing/2014/main" id="{F9415277-BF63-4F72-8B0E-A1530925B8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546166" y="397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对象 87">
            <a:extLst>
              <a:ext uri="{FF2B5EF4-FFF2-40B4-BE49-F238E27FC236}">
                <a16:creationId xmlns:a16="http://schemas.microsoft.com/office/drawing/2014/main" id="{2706542A-6EB1-4796-B76B-C2379C4224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7953" y="606424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3" name="Equation" r:id="rId47" imgW="330120" imgH="241200" progId="Equation.DSMT4">
                  <p:embed/>
                </p:oleObj>
              </mc:Choice>
              <mc:Fallback>
                <p:oleObj name="Equation" r:id="rId47" imgW="330120" imgH="241200" progId="Equation.DSMT4">
                  <p:embed/>
                  <p:pic>
                    <p:nvPicPr>
                      <p:cNvPr id="88" name="对象 87">
                        <a:extLst>
                          <a:ext uri="{FF2B5EF4-FFF2-40B4-BE49-F238E27FC236}">
                            <a16:creationId xmlns:a16="http://schemas.microsoft.com/office/drawing/2014/main" id="{2706542A-6EB1-4796-B76B-C2379C4224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537953" y="606424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714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C4A4FE76-04AA-480C-B86B-D55755ABCEE2}"/>
              </a:ext>
            </a:extLst>
          </p:cNvPr>
          <p:cNvCxnSpPr>
            <a:cxnSpLocks/>
          </p:cNvCxnSpPr>
          <p:nvPr/>
        </p:nvCxnSpPr>
        <p:spPr>
          <a:xfrm>
            <a:off x="7643084" y="629459"/>
            <a:ext cx="3003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>
            <a:extLst>
              <a:ext uri="{FF2B5EF4-FFF2-40B4-BE49-F238E27FC236}">
                <a16:creationId xmlns:a16="http://schemas.microsoft.com/office/drawing/2014/main" id="{D30A0FFE-9DCF-445E-896B-190401BF4967}"/>
              </a:ext>
            </a:extLst>
          </p:cNvPr>
          <p:cNvSpPr/>
          <p:nvPr/>
        </p:nvSpPr>
        <p:spPr>
          <a:xfrm>
            <a:off x="1949452" y="29672"/>
            <a:ext cx="5655294" cy="567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4223940-D29A-4209-A0D2-5DE835EBBB02}"/>
              </a:ext>
            </a:extLst>
          </p:cNvPr>
          <p:cNvSpPr/>
          <p:nvPr/>
        </p:nvSpPr>
        <p:spPr>
          <a:xfrm>
            <a:off x="2771135" y="665849"/>
            <a:ext cx="4432299" cy="3948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1B4DBC3-3916-47DA-A3FC-94A813A66D66}"/>
              </a:ext>
            </a:extLst>
          </p:cNvPr>
          <p:cNvSpPr/>
          <p:nvPr/>
        </p:nvSpPr>
        <p:spPr>
          <a:xfrm>
            <a:off x="2411688" y="341037"/>
            <a:ext cx="4432299" cy="3948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B444BE-FB5D-4760-A05B-4E0045F2B8F2}"/>
              </a:ext>
            </a:extLst>
          </p:cNvPr>
          <p:cNvSpPr/>
          <p:nvPr/>
        </p:nvSpPr>
        <p:spPr>
          <a:xfrm>
            <a:off x="2336930" y="254297"/>
            <a:ext cx="4432299" cy="3948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AFFDC1FF-3B02-4F30-BB6C-FDFEBA004492}"/>
              </a:ext>
            </a:extLst>
          </p:cNvPr>
          <p:cNvSpPr/>
          <p:nvPr/>
        </p:nvSpPr>
        <p:spPr>
          <a:xfrm>
            <a:off x="2262172" y="181747"/>
            <a:ext cx="4432299" cy="3948249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7B236271-E2AC-4F30-8615-7477D98EF41D}"/>
              </a:ext>
            </a:extLst>
          </p:cNvPr>
          <p:cNvGrpSpPr/>
          <p:nvPr/>
        </p:nvGrpSpPr>
        <p:grpSpPr>
          <a:xfrm>
            <a:off x="7627454" y="181748"/>
            <a:ext cx="1260028" cy="1965138"/>
            <a:chOff x="5310330" y="2544765"/>
            <a:chExt cx="500927" cy="374575"/>
          </a:xfrm>
        </p:grpSpPr>
        <p:sp>
          <p:nvSpPr>
            <p:cNvPr id="95" name="卷形: 垂直 94">
              <a:extLst>
                <a:ext uri="{FF2B5EF4-FFF2-40B4-BE49-F238E27FC236}">
                  <a16:creationId xmlns:a16="http://schemas.microsoft.com/office/drawing/2014/main" id="{D5DFD258-1F28-4A87-A6AB-611B4114CC01}"/>
                </a:ext>
              </a:extLst>
            </p:cNvPr>
            <p:cNvSpPr/>
            <p:nvPr/>
          </p:nvSpPr>
          <p:spPr>
            <a:xfrm>
              <a:off x="5310330" y="2544765"/>
              <a:ext cx="488950" cy="374575"/>
            </a:xfrm>
            <a:prstGeom prst="verticalScroll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FE6E4CB-8B5A-4FFE-A861-B3C9D6E23AF2}"/>
                </a:ext>
              </a:extLst>
            </p:cNvPr>
            <p:cNvSpPr/>
            <p:nvPr/>
          </p:nvSpPr>
          <p:spPr>
            <a:xfrm>
              <a:off x="5401993" y="2581129"/>
              <a:ext cx="409264" cy="31972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X</a:t>
              </a:r>
            </a:p>
            <a:p>
              <a:endPara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xxxxx</a:t>
              </a:r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xxxxxx</a:t>
              </a:r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xxxxxx</a:t>
              </a:r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1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xxxx</a:t>
              </a:r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zh-CN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DC1A5E7-3FA2-452C-A4A4-3973414EFEB6}"/>
              </a:ext>
            </a:extLst>
          </p:cNvPr>
          <p:cNvCxnSpPr>
            <a:cxnSpLocks/>
          </p:cNvCxnSpPr>
          <p:nvPr/>
        </p:nvCxnSpPr>
        <p:spPr>
          <a:xfrm flipH="1">
            <a:off x="6640949" y="466295"/>
            <a:ext cx="10114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7CB6D79C-70C5-4F6B-9268-02BCDB890853}"/>
              </a:ext>
            </a:extLst>
          </p:cNvPr>
          <p:cNvSpPr/>
          <p:nvPr/>
        </p:nvSpPr>
        <p:spPr>
          <a:xfrm>
            <a:off x="6872151" y="254297"/>
            <a:ext cx="86952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00" b="1" i="0" dirty="0">
                <a:effectLst/>
                <a:latin typeface="??"/>
              </a:rPr>
              <a:t>1️⃣</a:t>
            </a:r>
            <a:r>
              <a:rPr lang="zh-CN" altLang="en-US" sz="900" b="1" i="0" dirty="0">
                <a:effectLst/>
                <a:latin typeface="??"/>
              </a:rPr>
              <a:t>文本嵌入</a:t>
            </a:r>
            <a:endParaRPr lang="zh-CN" altLang="en-US" sz="9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A821FC30-117D-4D99-B2D7-5C296BF63F44}"/>
              </a:ext>
            </a:extLst>
          </p:cNvPr>
          <p:cNvSpPr/>
          <p:nvPr/>
        </p:nvSpPr>
        <p:spPr>
          <a:xfrm>
            <a:off x="2312004" y="293650"/>
            <a:ext cx="4332637" cy="3546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D76547E-83A0-4621-9102-F07EFDDBFA98}"/>
              </a:ext>
            </a:extLst>
          </p:cNvPr>
          <p:cNvSpPr/>
          <p:nvPr/>
        </p:nvSpPr>
        <p:spPr>
          <a:xfrm>
            <a:off x="2371564" y="381771"/>
            <a:ext cx="822451" cy="17356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7A4D7E1-1405-4CA7-984B-143B857C70CB}"/>
              </a:ext>
            </a:extLst>
          </p:cNvPr>
          <p:cNvSpPr/>
          <p:nvPr/>
        </p:nvSpPr>
        <p:spPr>
          <a:xfrm>
            <a:off x="3391888" y="379836"/>
            <a:ext cx="822451" cy="17356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D9F0274-B464-4B3D-9633-19C69921B4AF}"/>
              </a:ext>
            </a:extLst>
          </p:cNvPr>
          <p:cNvSpPr/>
          <p:nvPr/>
        </p:nvSpPr>
        <p:spPr>
          <a:xfrm>
            <a:off x="4412212" y="379836"/>
            <a:ext cx="822451" cy="17356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06294AC-6CD5-4EA0-95C6-2180DC6AD404}"/>
              </a:ext>
            </a:extLst>
          </p:cNvPr>
          <p:cNvSpPr/>
          <p:nvPr/>
        </p:nvSpPr>
        <p:spPr>
          <a:xfrm>
            <a:off x="5770469" y="379836"/>
            <a:ext cx="822451" cy="17356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5A69DCF1-4A1E-4673-AEBB-020B4A2D69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48487"/>
              </p:ext>
            </p:extLst>
          </p:nvPr>
        </p:nvGraphicFramePr>
        <p:xfrm>
          <a:off x="5318416" y="426707"/>
          <a:ext cx="3683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" name="Equation" r:id="rId4" imgW="368526" imgH="101647" progId="Equation.DSMT4">
                  <p:embed/>
                </p:oleObj>
              </mc:Choice>
              <mc:Fallback>
                <p:oleObj name="Equation" r:id="rId4" imgW="368526" imgH="1016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416" y="426707"/>
                        <a:ext cx="3683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0C0918D1-1B7D-4E8E-8111-E6051049B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789753"/>
              </p:ext>
            </p:extLst>
          </p:nvPr>
        </p:nvGraphicFramePr>
        <p:xfrm>
          <a:off x="2608342" y="364319"/>
          <a:ext cx="406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" name="Equation" r:id="rId6" imgW="406400" imgH="196915" progId="Equation.DSMT4">
                  <p:embed/>
                </p:oleObj>
              </mc:Choice>
              <mc:Fallback>
                <p:oleObj name="Equation" r:id="rId6" imgW="406400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8342" y="364319"/>
                        <a:ext cx="406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extLst>
              <a:ext uri="{FF2B5EF4-FFF2-40B4-BE49-F238E27FC236}">
                <a16:creationId xmlns:a16="http://schemas.microsoft.com/office/drawing/2014/main" id="{2232BA2C-0AF9-4DC4-9CC2-EDC86E29F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37922"/>
              </p:ext>
            </p:extLst>
          </p:nvPr>
        </p:nvGraphicFramePr>
        <p:xfrm>
          <a:off x="3627566" y="372527"/>
          <a:ext cx="4191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" name="Equation" r:id="rId8" imgW="419166" imgH="196915" progId="Equation.DSMT4">
                  <p:embed/>
                </p:oleObj>
              </mc:Choice>
              <mc:Fallback>
                <p:oleObj name="Equation" r:id="rId8" imgW="419166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27566" y="372527"/>
                        <a:ext cx="4191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对象 105">
            <a:extLst>
              <a:ext uri="{FF2B5EF4-FFF2-40B4-BE49-F238E27FC236}">
                <a16:creationId xmlns:a16="http://schemas.microsoft.com/office/drawing/2014/main" id="{AD4C6FE7-4AE5-48FA-8BF6-FA5FCFE179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32906"/>
              </p:ext>
            </p:extLst>
          </p:nvPr>
        </p:nvGraphicFramePr>
        <p:xfrm>
          <a:off x="4637202" y="364319"/>
          <a:ext cx="406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" name="Equation" r:id="rId10" imgW="406400" imgH="196915" progId="Equation.DSMT4">
                  <p:embed/>
                </p:oleObj>
              </mc:Choice>
              <mc:Fallback>
                <p:oleObj name="Equation" r:id="rId10" imgW="406400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37202" y="364319"/>
                        <a:ext cx="406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extLst>
              <a:ext uri="{FF2B5EF4-FFF2-40B4-BE49-F238E27FC236}">
                <a16:creationId xmlns:a16="http://schemas.microsoft.com/office/drawing/2014/main" id="{6BEDF10E-C7CC-415A-9B89-65E031B359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07338"/>
              </p:ext>
            </p:extLst>
          </p:nvPr>
        </p:nvGraphicFramePr>
        <p:xfrm>
          <a:off x="6012972" y="370332"/>
          <a:ext cx="4191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" name="Equation" r:id="rId12" imgW="419166" imgH="196915" progId="Equation.DSMT4">
                  <p:embed/>
                </p:oleObj>
              </mc:Choice>
              <mc:Fallback>
                <p:oleObj name="Equation" r:id="rId12" imgW="419166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12972" y="370332"/>
                        <a:ext cx="4191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" name="矩形 304">
            <a:extLst>
              <a:ext uri="{FF2B5EF4-FFF2-40B4-BE49-F238E27FC236}">
                <a16:creationId xmlns:a16="http://schemas.microsoft.com/office/drawing/2014/main" id="{E66DA666-4A48-4D1E-9D24-7425F98A61BB}"/>
              </a:ext>
            </a:extLst>
          </p:cNvPr>
          <p:cNvSpPr/>
          <p:nvPr/>
        </p:nvSpPr>
        <p:spPr>
          <a:xfrm>
            <a:off x="2532984" y="781310"/>
            <a:ext cx="3806296" cy="12511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EE50D9FD-E4D4-436D-B560-19E2876DB410}"/>
              </a:ext>
            </a:extLst>
          </p:cNvPr>
          <p:cNvSpPr/>
          <p:nvPr/>
        </p:nvSpPr>
        <p:spPr>
          <a:xfrm>
            <a:off x="4664784" y="809317"/>
            <a:ext cx="821424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900" b="1" dirty="0">
                <a:latin typeface="??"/>
              </a:rPr>
              <a:t>2️⃣</a:t>
            </a:r>
            <a:r>
              <a:rPr lang="zh-CN" altLang="en-US" sz="900" b="1" dirty="0">
                <a:latin typeface="??"/>
              </a:rPr>
              <a:t>向量分桶</a:t>
            </a:r>
          </a:p>
        </p:txBody>
      </p:sp>
      <p:sp>
        <p:nvSpPr>
          <p:cNvPr id="128" name="圆柱体 127">
            <a:extLst>
              <a:ext uri="{FF2B5EF4-FFF2-40B4-BE49-F238E27FC236}">
                <a16:creationId xmlns:a16="http://schemas.microsoft.com/office/drawing/2014/main" id="{3EABF201-38E4-4909-B2A7-DA431F4CAB41}"/>
              </a:ext>
            </a:extLst>
          </p:cNvPr>
          <p:cNvSpPr/>
          <p:nvPr/>
        </p:nvSpPr>
        <p:spPr>
          <a:xfrm>
            <a:off x="3841056" y="906360"/>
            <a:ext cx="913205" cy="106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9476567F-4A09-4447-A3F5-EA9498B4ED19}"/>
              </a:ext>
            </a:extLst>
          </p:cNvPr>
          <p:cNvGrpSpPr/>
          <p:nvPr/>
        </p:nvGrpSpPr>
        <p:grpSpPr>
          <a:xfrm>
            <a:off x="3880301" y="1327936"/>
            <a:ext cx="824081" cy="567086"/>
            <a:chOff x="7104071" y="4961206"/>
            <a:chExt cx="824081" cy="567086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CB798AB-43AA-496A-804B-E9A8CD460532}"/>
                </a:ext>
              </a:extLst>
            </p:cNvPr>
            <p:cNvSpPr/>
            <p:nvPr/>
          </p:nvSpPr>
          <p:spPr>
            <a:xfrm>
              <a:off x="7105701" y="5340672"/>
              <a:ext cx="822451" cy="17356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18" name="对象 117">
              <a:extLst>
                <a:ext uri="{FF2B5EF4-FFF2-40B4-BE49-F238E27FC236}">
                  <a16:creationId xmlns:a16="http://schemas.microsoft.com/office/drawing/2014/main" id="{97FF3E70-B173-4243-AED1-BDF4E5B2F7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658576"/>
                </p:ext>
              </p:extLst>
            </p:nvPr>
          </p:nvGraphicFramePr>
          <p:xfrm>
            <a:off x="7279822" y="5328267"/>
            <a:ext cx="452438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7" name="Equation" r:id="rId14" imgW="545760" imgH="241200" progId="Equation.DSMT4">
                    <p:embed/>
                  </p:oleObj>
                </mc:Choice>
                <mc:Fallback>
                  <p:oleObj name="Equation" r:id="rId14" imgW="545760" imgH="2412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679D2352-F3D0-441B-B534-4F2FF2DB88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279822" y="5328267"/>
                          <a:ext cx="452438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85FFEE8-7F1B-4AF7-8D1F-D55835079819}"/>
                </a:ext>
              </a:extLst>
            </p:cNvPr>
            <p:cNvSpPr/>
            <p:nvPr/>
          </p:nvSpPr>
          <p:spPr>
            <a:xfrm>
              <a:off x="7105701" y="5155525"/>
              <a:ext cx="822451" cy="17356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20" name="对象 119">
              <a:extLst>
                <a:ext uri="{FF2B5EF4-FFF2-40B4-BE49-F238E27FC236}">
                  <a16:creationId xmlns:a16="http://schemas.microsoft.com/office/drawing/2014/main" id="{2792C606-DD22-403C-8F35-3B887635FB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5149300"/>
                </p:ext>
              </p:extLst>
            </p:nvPr>
          </p:nvGraphicFramePr>
          <p:xfrm>
            <a:off x="7280616" y="5142295"/>
            <a:ext cx="4508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8" name="Equation" r:id="rId16" imgW="545760" imgH="241200" progId="Equation.DSMT4">
                    <p:embed/>
                  </p:oleObj>
                </mc:Choice>
                <mc:Fallback>
                  <p:oleObj name="Equation" r:id="rId16" imgW="545760" imgH="241200" progId="Equation.DSMT4">
                    <p:embed/>
                    <p:pic>
                      <p:nvPicPr>
                        <p:cNvPr id="37" name="对象 36">
                          <a:extLst>
                            <a:ext uri="{FF2B5EF4-FFF2-40B4-BE49-F238E27FC236}">
                              <a16:creationId xmlns:a16="http://schemas.microsoft.com/office/drawing/2014/main" id="{E48E3D80-C64A-4148-BF62-839D93D56EF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280616" y="5142295"/>
                          <a:ext cx="45085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BC105F6D-4F3F-478A-88DD-43D7FF72CC37}"/>
                </a:ext>
              </a:extLst>
            </p:cNvPr>
            <p:cNvSpPr/>
            <p:nvPr/>
          </p:nvSpPr>
          <p:spPr>
            <a:xfrm>
              <a:off x="7104071" y="4975343"/>
              <a:ext cx="822451" cy="17356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122" name="对象 121">
              <a:extLst>
                <a:ext uri="{FF2B5EF4-FFF2-40B4-BE49-F238E27FC236}">
                  <a16:creationId xmlns:a16="http://schemas.microsoft.com/office/drawing/2014/main" id="{8365F220-5FF8-43BF-9CE0-42EF84B14C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5253791"/>
                </p:ext>
              </p:extLst>
            </p:nvPr>
          </p:nvGraphicFramePr>
          <p:xfrm>
            <a:off x="7274864" y="4961206"/>
            <a:ext cx="450850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9" name="Equation" r:id="rId18" imgW="545760" imgH="241200" progId="Equation.DSMT4">
                    <p:embed/>
                  </p:oleObj>
                </mc:Choice>
                <mc:Fallback>
                  <p:oleObj name="Equation" r:id="rId18" imgW="545760" imgH="241200" progId="Equation.DSMT4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F11479A3-79D0-4C86-BC8A-235130B3355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274864" y="4961206"/>
                          <a:ext cx="450850" cy="2000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" name="圆柱体 108">
            <a:extLst>
              <a:ext uri="{FF2B5EF4-FFF2-40B4-BE49-F238E27FC236}">
                <a16:creationId xmlns:a16="http://schemas.microsoft.com/office/drawing/2014/main" id="{0A7ADAC9-F660-44CF-95B6-B83AD1239E0F}"/>
              </a:ext>
            </a:extLst>
          </p:cNvPr>
          <p:cNvSpPr/>
          <p:nvPr/>
        </p:nvSpPr>
        <p:spPr>
          <a:xfrm>
            <a:off x="2652506" y="905810"/>
            <a:ext cx="913205" cy="106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1B4617C-B5A0-43D5-B014-805C33339338}"/>
              </a:ext>
            </a:extLst>
          </p:cNvPr>
          <p:cNvSpPr/>
          <p:nvPr/>
        </p:nvSpPr>
        <p:spPr>
          <a:xfrm>
            <a:off x="2725541" y="907708"/>
            <a:ext cx="745066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Bucket-1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1412703-419C-42BC-808E-D03839DE9154}"/>
              </a:ext>
            </a:extLst>
          </p:cNvPr>
          <p:cNvSpPr/>
          <p:nvPr/>
        </p:nvSpPr>
        <p:spPr>
          <a:xfrm>
            <a:off x="2699694" y="1694918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DBA7027A-021B-481D-AA2E-F8C8A6075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0474"/>
              </p:ext>
            </p:extLst>
          </p:nvPr>
        </p:nvGraphicFramePr>
        <p:xfrm>
          <a:off x="2919990" y="1678951"/>
          <a:ext cx="442227" cy="20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" name="Equation" r:id="rId20" imgW="533160" imgH="241200" progId="Equation.DSMT4">
                  <p:embed/>
                </p:oleObj>
              </mc:Choice>
              <mc:Fallback>
                <p:oleObj name="Equation" r:id="rId20" imgW="53316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72699D6-07E5-4FE1-91A3-79E3FDC1DC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19990" y="1678951"/>
                        <a:ext cx="442227" cy="20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矩形 112">
            <a:extLst>
              <a:ext uri="{FF2B5EF4-FFF2-40B4-BE49-F238E27FC236}">
                <a16:creationId xmlns:a16="http://schemas.microsoft.com/office/drawing/2014/main" id="{55B2BD46-AF16-4AA2-9E5C-D5A0ED6594B8}"/>
              </a:ext>
            </a:extLst>
          </p:cNvPr>
          <p:cNvSpPr/>
          <p:nvPr/>
        </p:nvSpPr>
        <p:spPr>
          <a:xfrm>
            <a:off x="2699694" y="1509771"/>
            <a:ext cx="822451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14" name="对象 113">
            <a:extLst>
              <a:ext uri="{FF2B5EF4-FFF2-40B4-BE49-F238E27FC236}">
                <a16:creationId xmlns:a16="http://schemas.microsoft.com/office/drawing/2014/main" id="{6B14DC35-409E-49A4-984A-D2D95BF28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902782"/>
              </p:ext>
            </p:extLst>
          </p:nvPr>
        </p:nvGraphicFramePr>
        <p:xfrm>
          <a:off x="2908787" y="1494893"/>
          <a:ext cx="4508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" name="Equation" r:id="rId22" imgW="545760" imgH="241200" progId="Equation.DSMT4">
                  <p:embed/>
                </p:oleObj>
              </mc:Choice>
              <mc:Fallback>
                <p:oleObj name="Equation" r:id="rId22" imgW="545760" imgH="2412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4CCEBE9C-C9F0-4DF2-8274-0069A24742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08787" y="1494893"/>
                        <a:ext cx="4508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矩形 115">
            <a:extLst>
              <a:ext uri="{FF2B5EF4-FFF2-40B4-BE49-F238E27FC236}">
                <a16:creationId xmlns:a16="http://schemas.microsoft.com/office/drawing/2014/main" id="{477596FC-8F80-4503-B7F4-EC011E9DFCCD}"/>
              </a:ext>
            </a:extLst>
          </p:cNvPr>
          <p:cNvSpPr/>
          <p:nvPr/>
        </p:nvSpPr>
        <p:spPr>
          <a:xfrm>
            <a:off x="3927122" y="897274"/>
            <a:ext cx="747373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Bucket-2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3" name="对象 122">
            <a:extLst>
              <a:ext uri="{FF2B5EF4-FFF2-40B4-BE49-F238E27FC236}">
                <a16:creationId xmlns:a16="http://schemas.microsoft.com/office/drawing/2014/main" id="{CBF474C7-946B-4376-83D4-D33ABE57C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583331"/>
              </p:ext>
            </p:extLst>
          </p:nvPr>
        </p:nvGraphicFramePr>
        <p:xfrm>
          <a:off x="4841557" y="1396933"/>
          <a:ext cx="3683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name="Equation" r:id="rId24" imgW="368526" imgH="101647" progId="Equation.DSMT4">
                  <p:embed/>
                </p:oleObj>
              </mc:Choice>
              <mc:Fallback>
                <p:oleObj name="Equation" r:id="rId24" imgW="368526" imgH="101647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6D53643A-5D21-4262-B4A8-38A26C25F4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41557" y="1396933"/>
                        <a:ext cx="3683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圆柱体 123">
            <a:extLst>
              <a:ext uri="{FF2B5EF4-FFF2-40B4-BE49-F238E27FC236}">
                <a16:creationId xmlns:a16="http://schemas.microsoft.com/office/drawing/2014/main" id="{E2484644-AEE2-4160-8F50-247E0A1F7835}"/>
              </a:ext>
            </a:extLst>
          </p:cNvPr>
          <p:cNvSpPr/>
          <p:nvPr/>
        </p:nvSpPr>
        <p:spPr>
          <a:xfrm>
            <a:off x="5368970" y="905810"/>
            <a:ext cx="913204" cy="10656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46D96A70-F925-4682-9AFF-82EDFB8341E4}"/>
              </a:ext>
            </a:extLst>
          </p:cNvPr>
          <p:cNvSpPr/>
          <p:nvPr/>
        </p:nvSpPr>
        <p:spPr>
          <a:xfrm>
            <a:off x="5445669" y="897010"/>
            <a:ext cx="745066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Bucket-B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8072039-AE4B-4941-888B-83B92899A67E}"/>
              </a:ext>
            </a:extLst>
          </p:cNvPr>
          <p:cNvSpPr/>
          <p:nvPr/>
        </p:nvSpPr>
        <p:spPr>
          <a:xfrm>
            <a:off x="5424101" y="1706376"/>
            <a:ext cx="821424" cy="17356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3693A26A-D721-4C5A-B45A-9CD3FF847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446102"/>
              </p:ext>
            </p:extLst>
          </p:nvPr>
        </p:nvGraphicFramePr>
        <p:xfrm>
          <a:off x="5590258" y="1686836"/>
          <a:ext cx="463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" name="Equation" r:id="rId26" imgW="558720" imgH="241200" progId="Equation.DSMT4">
                  <p:embed/>
                </p:oleObj>
              </mc:Choice>
              <mc:Fallback>
                <p:oleObj name="Equation" r:id="rId26" imgW="558720" imgH="241200" progId="Equation.DSMT4">
                  <p:embed/>
                  <p:pic>
                    <p:nvPicPr>
                      <p:cNvPr id="126" name="对象 125">
                        <a:extLst>
                          <a:ext uri="{FF2B5EF4-FFF2-40B4-BE49-F238E27FC236}">
                            <a16:creationId xmlns:a16="http://schemas.microsoft.com/office/drawing/2014/main" id="{6552D305-D04F-4570-B404-5DC9DCF8C0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90258" y="1686836"/>
                        <a:ext cx="4635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" name="矩形 312">
            <a:extLst>
              <a:ext uri="{FF2B5EF4-FFF2-40B4-BE49-F238E27FC236}">
                <a16:creationId xmlns:a16="http://schemas.microsoft.com/office/drawing/2014/main" id="{C542110E-10F4-4B6F-98DA-CBFBD3853387}"/>
              </a:ext>
            </a:extLst>
          </p:cNvPr>
          <p:cNvSpPr/>
          <p:nvPr/>
        </p:nvSpPr>
        <p:spPr>
          <a:xfrm>
            <a:off x="2608341" y="2228422"/>
            <a:ext cx="3673834" cy="4386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4305AE5A-356E-4FA7-8DB6-6639AA460E83}"/>
              </a:ext>
            </a:extLst>
          </p:cNvPr>
          <p:cNvCxnSpPr>
            <a:cxnSpLocks/>
            <a:stCxn id="109" idx="3"/>
            <a:endCxn id="247" idx="0"/>
          </p:cNvCxnSpPr>
          <p:nvPr/>
        </p:nvCxnSpPr>
        <p:spPr>
          <a:xfrm flipH="1">
            <a:off x="3106656" y="1971501"/>
            <a:ext cx="2453" cy="410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9DC5F2DD-2A20-4F3A-A0C0-6637F5A4E0B9}"/>
              </a:ext>
            </a:extLst>
          </p:cNvPr>
          <p:cNvCxnSpPr>
            <a:cxnSpLocks/>
            <a:stCxn id="128" idx="3"/>
            <a:endCxn id="249" idx="0"/>
          </p:cNvCxnSpPr>
          <p:nvPr/>
        </p:nvCxnSpPr>
        <p:spPr>
          <a:xfrm>
            <a:off x="4297659" y="1972051"/>
            <a:ext cx="1704" cy="4125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841707B7-920D-458D-A90F-8CF9AFD40270}"/>
              </a:ext>
            </a:extLst>
          </p:cNvPr>
          <p:cNvCxnSpPr>
            <a:cxnSpLocks/>
            <a:stCxn id="124" idx="3"/>
            <a:endCxn id="251" idx="0"/>
          </p:cNvCxnSpPr>
          <p:nvPr/>
        </p:nvCxnSpPr>
        <p:spPr>
          <a:xfrm>
            <a:off x="5825572" y="1971501"/>
            <a:ext cx="2170" cy="411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>
            <a:extLst>
              <a:ext uri="{FF2B5EF4-FFF2-40B4-BE49-F238E27FC236}">
                <a16:creationId xmlns:a16="http://schemas.microsoft.com/office/drawing/2014/main" id="{AB4AF687-CC87-422A-9FA4-F999D5EDF428}"/>
              </a:ext>
            </a:extLst>
          </p:cNvPr>
          <p:cNvSpPr/>
          <p:nvPr/>
        </p:nvSpPr>
        <p:spPr>
          <a:xfrm>
            <a:off x="2695867" y="2392458"/>
            <a:ext cx="822450" cy="173567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7" name="对象 246">
            <a:extLst>
              <a:ext uri="{FF2B5EF4-FFF2-40B4-BE49-F238E27FC236}">
                <a16:creationId xmlns:a16="http://schemas.microsoft.com/office/drawing/2014/main" id="{1FEA1D06-7FA9-4E64-A0A7-E7B21BC272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145833"/>
              </p:ext>
            </p:extLst>
          </p:nvPr>
        </p:nvGraphicFramePr>
        <p:xfrm>
          <a:off x="2885994" y="2381609"/>
          <a:ext cx="44132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" name="Equation" r:id="rId28" imgW="571320" imgH="253800" progId="Equation.DSMT4">
                  <p:embed/>
                </p:oleObj>
              </mc:Choice>
              <mc:Fallback>
                <p:oleObj name="Equation" r:id="rId28" imgW="571320" imgH="2538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28EBE3BD-2EDE-4397-AB36-0DE4A761A0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885994" y="2381609"/>
                        <a:ext cx="44132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" name="矩形 247">
            <a:extLst>
              <a:ext uri="{FF2B5EF4-FFF2-40B4-BE49-F238E27FC236}">
                <a16:creationId xmlns:a16="http://schemas.microsoft.com/office/drawing/2014/main" id="{9C4DE902-84EA-4746-BEEC-460AB5B5E8AF}"/>
              </a:ext>
            </a:extLst>
          </p:cNvPr>
          <p:cNvSpPr/>
          <p:nvPr/>
        </p:nvSpPr>
        <p:spPr>
          <a:xfrm>
            <a:off x="3868613" y="2396052"/>
            <a:ext cx="822449" cy="173567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9" name="对象 248">
            <a:extLst>
              <a:ext uri="{FF2B5EF4-FFF2-40B4-BE49-F238E27FC236}">
                <a16:creationId xmlns:a16="http://schemas.microsoft.com/office/drawing/2014/main" id="{929F1360-83E7-42AE-BC68-DE3D05171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88286"/>
              </p:ext>
            </p:extLst>
          </p:nvPr>
        </p:nvGraphicFramePr>
        <p:xfrm>
          <a:off x="4073938" y="2384628"/>
          <a:ext cx="450850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" name="Equation" r:id="rId30" imgW="583920" imgH="253800" progId="Equation.DSMT4">
                  <p:embed/>
                </p:oleObj>
              </mc:Choice>
              <mc:Fallback>
                <p:oleObj name="Equation" r:id="rId30" imgW="583920" imgH="253800" progId="Equation.DSMT4">
                  <p:embed/>
                  <p:pic>
                    <p:nvPicPr>
                      <p:cNvPr id="65" name="对象 64">
                        <a:extLst>
                          <a:ext uri="{FF2B5EF4-FFF2-40B4-BE49-F238E27FC236}">
                            <a16:creationId xmlns:a16="http://schemas.microsoft.com/office/drawing/2014/main" id="{C4E9A8BD-B488-4A1E-81A5-EF443E985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073938" y="2384628"/>
                        <a:ext cx="450850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" name="矩形 249">
            <a:extLst>
              <a:ext uri="{FF2B5EF4-FFF2-40B4-BE49-F238E27FC236}">
                <a16:creationId xmlns:a16="http://schemas.microsoft.com/office/drawing/2014/main" id="{83B74CEB-ACF0-46EA-B61B-4A951F7EF2D9}"/>
              </a:ext>
            </a:extLst>
          </p:cNvPr>
          <p:cNvSpPr/>
          <p:nvPr/>
        </p:nvSpPr>
        <p:spPr>
          <a:xfrm>
            <a:off x="5410032" y="2394672"/>
            <a:ext cx="816340" cy="173567"/>
          </a:xfrm>
          <a:prstGeom prst="rect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51" name="对象 250">
            <a:extLst>
              <a:ext uri="{FF2B5EF4-FFF2-40B4-BE49-F238E27FC236}">
                <a16:creationId xmlns:a16="http://schemas.microsoft.com/office/drawing/2014/main" id="{E1A5DDF2-F6D0-4377-9126-639A47906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480991"/>
              </p:ext>
            </p:extLst>
          </p:nvPr>
        </p:nvGraphicFramePr>
        <p:xfrm>
          <a:off x="5597555" y="2383248"/>
          <a:ext cx="46037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" name="Equation" r:id="rId32" imgW="596880" imgH="253800" progId="Equation.DSMT4">
                  <p:embed/>
                </p:oleObj>
              </mc:Choice>
              <mc:Fallback>
                <p:oleObj name="Equation" r:id="rId32" imgW="596880" imgH="25380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B206CD70-1782-42FE-AA51-74D84AC21E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597555" y="2383248"/>
                        <a:ext cx="460375" cy="195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" name="矩形 252">
            <a:extLst>
              <a:ext uri="{FF2B5EF4-FFF2-40B4-BE49-F238E27FC236}">
                <a16:creationId xmlns:a16="http://schemas.microsoft.com/office/drawing/2014/main" id="{9DC33771-DA01-419C-826E-D7756C250928}"/>
              </a:ext>
            </a:extLst>
          </p:cNvPr>
          <p:cNvSpPr/>
          <p:nvPr/>
        </p:nvSpPr>
        <p:spPr>
          <a:xfrm>
            <a:off x="4658405" y="2229687"/>
            <a:ext cx="85898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900" b="1" dirty="0">
                <a:latin typeface="??"/>
              </a:rPr>
              <a:t>3️⃣</a:t>
            </a:r>
            <a:r>
              <a:rPr lang="zh-CN" altLang="en-US" sz="900" b="1" dirty="0">
                <a:latin typeface="??"/>
              </a:rPr>
              <a:t>向量生成</a:t>
            </a: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A8630B34-7781-4872-854D-8F93F022B9D1}"/>
              </a:ext>
            </a:extLst>
          </p:cNvPr>
          <p:cNvSpPr/>
          <p:nvPr/>
        </p:nvSpPr>
        <p:spPr>
          <a:xfrm>
            <a:off x="2695866" y="2829231"/>
            <a:ext cx="3526655" cy="12372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794E4DA7-6B42-4264-B4EA-07DDCFF57BD4}"/>
              </a:ext>
            </a:extLst>
          </p:cNvPr>
          <p:cNvCxnSpPr>
            <a:cxnSpLocks/>
            <a:stCxn id="107" idx="2"/>
            <a:endCxn id="116" idx="0"/>
          </p:cNvCxnSpPr>
          <p:nvPr/>
        </p:nvCxnSpPr>
        <p:spPr>
          <a:xfrm flipH="1">
            <a:off x="4300809" y="567182"/>
            <a:ext cx="1921713" cy="3300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30B1B0B1-73A4-40D5-99B6-EBD70A7A7A08}"/>
              </a:ext>
            </a:extLst>
          </p:cNvPr>
          <p:cNvCxnSpPr>
            <a:cxnSpLocks/>
            <a:stCxn id="106" idx="2"/>
            <a:endCxn id="110" idx="0"/>
          </p:cNvCxnSpPr>
          <p:nvPr/>
        </p:nvCxnSpPr>
        <p:spPr>
          <a:xfrm flipH="1">
            <a:off x="3098074" y="561169"/>
            <a:ext cx="1742328" cy="3465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EA1BF9A-6037-4A0D-BB2E-241349D352E9}"/>
              </a:ext>
            </a:extLst>
          </p:cNvPr>
          <p:cNvCxnSpPr>
            <a:cxnSpLocks/>
            <a:stCxn id="99" idx="2"/>
            <a:endCxn id="116" idx="0"/>
          </p:cNvCxnSpPr>
          <p:nvPr/>
        </p:nvCxnSpPr>
        <p:spPr>
          <a:xfrm>
            <a:off x="2782790" y="555338"/>
            <a:ext cx="1518019" cy="341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EA25C21B-1045-4856-899E-01E07FE1B069}"/>
              </a:ext>
            </a:extLst>
          </p:cNvPr>
          <p:cNvSpPr/>
          <p:nvPr/>
        </p:nvSpPr>
        <p:spPr>
          <a:xfrm>
            <a:off x="2756504" y="3040971"/>
            <a:ext cx="3409950" cy="4043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52" name="对象 251">
            <a:extLst>
              <a:ext uri="{FF2B5EF4-FFF2-40B4-BE49-F238E27FC236}">
                <a16:creationId xmlns:a16="http://schemas.microsoft.com/office/drawing/2014/main" id="{695E1360-9E2E-4A0D-97D2-5FE8DB3DAD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83577"/>
              </p:ext>
            </p:extLst>
          </p:nvPr>
        </p:nvGraphicFramePr>
        <p:xfrm>
          <a:off x="4841557" y="2451768"/>
          <a:ext cx="3683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" name="Equation" r:id="rId34" imgW="368526" imgH="101647" progId="Equation.DSMT4">
                  <p:embed/>
                </p:oleObj>
              </mc:Choice>
              <mc:Fallback>
                <p:oleObj name="Equation" r:id="rId34" imgW="368526" imgH="101647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3D2FBE9E-5A50-4C64-95D6-535BB209AD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841557" y="2451768"/>
                        <a:ext cx="3683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" name="矩形 258">
            <a:extLst>
              <a:ext uri="{FF2B5EF4-FFF2-40B4-BE49-F238E27FC236}">
                <a16:creationId xmlns:a16="http://schemas.microsoft.com/office/drawing/2014/main" id="{03533FAF-0E80-45A4-BD2C-587451105825}"/>
              </a:ext>
            </a:extLst>
          </p:cNvPr>
          <p:cNvSpPr/>
          <p:nvPr/>
        </p:nvSpPr>
        <p:spPr>
          <a:xfrm>
            <a:off x="5522905" y="3163159"/>
            <a:ext cx="598489" cy="173567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93" name="对象 292">
            <a:extLst>
              <a:ext uri="{FF2B5EF4-FFF2-40B4-BE49-F238E27FC236}">
                <a16:creationId xmlns:a16="http://schemas.microsoft.com/office/drawing/2014/main" id="{505AFBEF-A11F-4186-86D1-FB4FCB620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065720"/>
              </p:ext>
            </p:extLst>
          </p:nvPr>
        </p:nvGraphicFramePr>
        <p:xfrm>
          <a:off x="5522905" y="3152779"/>
          <a:ext cx="6096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" name="Equation" r:id="rId36" imgW="609813" imgH="196915" progId="Equation.DSMT4">
                  <p:embed/>
                </p:oleObj>
              </mc:Choice>
              <mc:Fallback>
                <p:oleObj name="Equation" r:id="rId36" imgW="609813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522905" y="3152779"/>
                        <a:ext cx="6096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E5477DD3-ED25-4229-A203-DDAD298657EE}"/>
              </a:ext>
            </a:extLst>
          </p:cNvPr>
          <p:cNvCxnSpPr>
            <a:cxnSpLocks/>
            <a:stCxn id="247" idx="2"/>
            <a:endCxn id="255" idx="0"/>
          </p:cNvCxnSpPr>
          <p:nvPr/>
        </p:nvCxnSpPr>
        <p:spPr>
          <a:xfrm>
            <a:off x="3106656" y="2576872"/>
            <a:ext cx="1226" cy="587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B30AB5A-7B6C-408A-BAC3-0B9ADB715B25}"/>
              </a:ext>
            </a:extLst>
          </p:cNvPr>
          <p:cNvCxnSpPr>
            <a:cxnSpLocks/>
            <a:endCxn id="257" idx="0"/>
          </p:cNvCxnSpPr>
          <p:nvPr/>
        </p:nvCxnSpPr>
        <p:spPr>
          <a:xfrm>
            <a:off x="4291526" y="2571648"/>
            <a:ext cx="7845" cy="592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44DD52BD-A59D-4AB0-A864-A1561FB91A98}"/>
              </a:ext>
            </a:extLst>
          </p:cNvPr>
          <p:cNvCxnSpPr>
            <a:cxnSpLocks/>
            <a:stCxn id="251" idx="2"/>
            <a:endCxn id="259" idx="0"/>
          </p:cNvCxnSpPr>
          <p:nvPr/>
        </p:nvCxnSpPr>
        <p:spPr>
          <a:xfrm flipH="1">
            <a:off x="5822150" y="2578511"/>
            <a:ext cx="5592" cy="5846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51D230A1-8B32-4806-8A18-517F1FF813F3}"/>
              </a:ext>
            </a:extLst>
          </p:cNvPr>
          <p:cNvSpPr/>
          <p:nvPr/>
        </p:nvSpPr>
        <p:spPr>
          <a:xfrm>
            <a:off x="2808637" y="3164420"/>
            <a:ext cx="598489" cy="173567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1C2D5F9-FA5A-4E7E-ABA3-6ACB11AD3CDD}"/>
              </a:ext>
            </a:extLst>
          </p:cNvPr>
          <p:cNvSpPr/>
          <p:nvPr/>
        </p:nvSpPr>
        <p:spPr>
          <a:xfrm>
            <a:off x="4000126" y="3164420"/>
            <a:ext cx="598489" cy="173567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87" name="对象 286">
            <a:extLst>
              <a:ext uri="{FF2B5EF4-FFF2-40B4-BE49-F238E27FC236}">
                <a16:creationId xmlns:a16="http://schemas.microsoft.com/office/drawing/2014/main" id="{2EB327FC-F179-4DF1-8EE2-81D76E0BA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706982"/>
              </p:ext>
            </p:extLst>
          </p:nvPr>
        </p:nvGraphicFramePr>
        <p:xfrm>
          <a:off x="4031358" y="3145582"/>
          <a:ext cx="5969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" name="Equation" r:id="rId38" imgW="597046" imgH="196915" progId="Equation.DSMT4">
                  <p:embed/>
                </p:oleObj>
              </mc:Choice>
              <mc:Fallback>
                <p:oleObj name="Equation" r:id="rId38" imgW="597046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031358" y="3145582"/>
                        <a:ext cx="5969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" name="对象 289">
            <a:extLst>
              <a:ext uri="{FF2B5EF4-FFF2-40B4-BE49-F238E27FC236}">
                <a16:creationId xmlns:a16="http://schemas.microsoft.com/office/drawing/2014/main" id="{9C8C4F13-D3C1-4D2B-99D3-66E9E2B81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13634"/>
              </p:ext>
            </p:extLst>
          </p:nvPr>
        </p:nvGraphicFramePr>
        <p:xfrm>
          <a:off x="2836768" y="3152779"/>
          <a:ext cx="5842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0" name="Equation" r:id="rId40" imgW="584280" imgH="196915" progId="Equation.DSMT4">
                  <p:embed/>
                </p:oleObj>
              </mc:Choice>
              <mc:Fallback>
                <p:oleObj name="Equation" r:id="rId40" imgW="584280" imgH="19691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836768" y="3152779"/>
                        <a:ext cx="5842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" name="对象 314">
            <a:extLst>
              <a:ext uri="{FF2B5EF4-FFF2-40B4-BE49-F238E27FC236}">
                <a16:creationId xmlns:a16="http://schemas.microsoft.com/office/drawing/2014/main" id="{10ADAB1A-3873-4395-8547-1502B1304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56836"/>
              </p:ext>
            </p:extLst>
          </p:nvPr>
        </p:nvGraphicFramePr>
        <p:xfrm>
          <a:off x="4976345" y="3225027"/>
          <a:ext cx="228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" name="Equation" r:id="rId42" imgW="228600" imgH="101520" progId="Equation.DSMT4">
                  <p:embed/>
                </p:oleObj>
              </mc:Choice>
              <mc:Fallback>
                <p:oleObj name="Equation" r:id="rId42" imgW="22860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976345" y="3225027"/>
                        <a:ext cx="2286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" name="矩形 263">
            <a:extLst>
              <a:ext uri="{FF2B5EF4-FFF2-40B4-BE49-F238E27FC236}">
                <a16:creationId xmlns:a16="http://schemas.microsoft.com/office/drawing/2014/main" id="{F56BC8CD-F6AC-4AB2-9B26-133E68C9293C}"/>
              </a:ext>
            </a:extLst>
          </p:cNvPr>
          <p:cNvSpPr/>
          <p:nvPr/>
        </p:nvSpPr>
        <p:spPr>
          <a:xfrm>
            <a:off x="4700503" y="2832917"/>
            <a:ext cx="875212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900" b="1" dirty="0">
                <a:latin typeface="??"/>
              </a:rPr>
              <a:t>4️⃣</a:t>
            </a:r>
            <a:r>
              <a:rPr lang="zh-CN" altLang="en-US" sz="900" b="1" dirty="0">
                <a:latin typeface="??"/>
              </a:rPr>
              <a:t>向量压缩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4770592-4036-4281-9143-18351EA777C7}"/>
              </a:ext>
            </a:extLst>
          </p:cNvPr>
          <p:cNvSpPr/>
          <p:nvPr/>
        </p:nvSpPr>
        <p:spPr>
          <a:xfrm>
            <a:off x="3616726" y="3173256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20B13F58-C79F-44E0-981A-33D914620998}"/>
              </a:ext>
            </a:extLst>
          </p:cNvPr>
          <p:cNvSpPr/>
          <p:nvPr/>
        </p:nvSpPr>
        <p:spPr>
          <a:xfrm>
            <a:off x="4728250" y="3176525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2CD0DBD-EEEA-4F54-B883-BC70ECB061B6}"/>
              </a:ext>
            </a:extLst>
          </p:cNvPr>
          <p:cNvSpPr/>
          <p:nvPr/>
        </p:nvSpPr>
        <p:spPr>
          <a:xfrm>
            <a:off x="5261665" y="3183355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3595389-54D7-4765-9B79-13019E5B4B5E}"/>
              </a:ext>
            </a:extLst>
          </p:cNvPr>
          <p:cNvSpPr/>
          <p:nvPr/>
        </p:nvSpPr>
        <p:spPr>
          <a:xfrm>
            <a:off x="3306164" y="3623321"/>
            <a:ext cx="2212095" cy="3721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364D6AB-E56E-4BF2-BEFB-F78182D01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66151"/>
              </p:ext>
            </p:extLst>
          </p:nvPr>
        </p:nvGraphicFramePr>
        <p:xfrm>
          <a:off x="3637511" y="3676752"/>
          <a:ext cx="1549400" cy="287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" name="Equation" r:id="rId44" imgW="1777680" imgH="330120" progId="Equation.DSMT4">
                  <p:embed/>
                </p:oleObj>
              </mc:Choice>
              <mc:Fallback>
                <p:oleObj name="Equation" r:id="rId44" imgW="1777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637511" y="3676752"/>
                        <a:ext cx="1549400" cy="287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1C0BB155-540B-43D0-8125-E7CB26A9FA0E}"/>
              </a:ext>
            </a:extLst>
          </p:cNvPr>
          <p:cNvCxnSpPr>
            <a:cxnSpLocks/>
          </p:cNvCxnSpPr>
          <p:nvPr/>
        </p:nvCxnSpPr>
        <p:spPr>
          <a:xfrm>
            <a:off x="4311598" y="3445309"/>
            <a:ext cx="0" cy="178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>
            <a:extLst>
              <a:ext uri="{FF2B5EF4-FFF2-40B4-BE49-F238E27FC236}">
                <a16:creationId xmlns:a16="http://schemas.microsoft.com/office/drawing/2014/main" id="{2F355F2E-C382-4826-88E6-A9CE1AF39974}"/>
              </a:ext>
            </a:extLst>
          </p:cNvPr>
          <p:cNvSpPr/>
          <p:nvPr/>
        </p:nvSpPr>
        <p:spPr>
          <a:xfrm rot="2527866">
            <a:off x="2256005" y="4249352"/>
            <a:ext cx="7658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A1A7A1C-602A-469A-885E-0F99E3F9D08F}"/>
              </a:ext>
            </a:extLst>
          </p:cNvPr>
          <p:cNvSpPr/>
          <p:nvPr/>
        </p:nvSpPr>
        <p:spPr>
          <a:xfrm rot="2527866">
            <a:off x="6669442" y="4208568"/>
            <a:ext cx="7658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DACB39BA-30CC-4547-94EB-66EED3D221BC}"/>
              </a:ext>
            </a:extLst>
          </p:cNvPr>
          <p:cNvSpPr/>
          <p:nvPr/>
        </p:nvSpPr>
        <p:spPr>
          <a:xfrm rot="2527866">
            <a:off x="6687423" y="283996"/>
            <a:ext cx="76580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CN" sz="1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7B93C16-F3E3-4DF7-AA3F-035EEE093CCF}"/>
              </a:ext>
            </a:extLst>
          </p:cNvPr>
          <p:cNvSpPr/>
          <p:nvPr/>
        </p:nvSpPr>
        <p:spPr>
          <a:xfrm>
            <a:off x="2047804" y="4999740"/>
            <a:ext cx="5365748" cy="544656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E62F923-1BFB-4FD0-9082-9B905FE7430F}"/>
              </a:ext>
            </a:extLst>
          </p:cNvPr>
          <p:cNvSpPr/>
          <p:nvPr/>
        </p:nvSpPr>
        <p:spPr>
          <a:xfrm>
            <a:off x="2099197" y="5126071"/>
            <a:ext cx="991118" cy="308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8" name="对象 107">
            <a:extLst>
              <a:ext uri="{FF2B5EF4-FFF2-40B4-BE49-F238E27FC236}">
                <a16:creationId xmlns:a16="http://schemas.microsoft.com/office/drawing/2014/main" id="{272C6627-F7E7-45B9-8237-262ACE74D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442699"/>
              </p:ext>
            </p:extLst>
          </p:nvPr>
        </p:nvGraphicFramePr>
        <p:xfrm>
          <a:off x="2191622" y="5123792"/>
          <a:ext cx="83343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" name="Equation" r:id="rId46" imgW="749160" imgH="253800" progId="Equation.DSMT4">
                  <p:embed/>
                </p:oleObj>
              </mc:Choice>
              <mc:Fallback>
                <p:oleObj name="Equation" r:id="rId46" imgW="74916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364D6AB-E56E-4BF2-BEFB-F78182D017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191622" y="5123792"/>
                        <a:ext cx="833438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矩形 130">
            <a:extLst>
              <a:ext uri="{FF2B5EF4-FFF2-40B4-BE49-F238E27FC236}">
                <a16:creationId xmlns:a16="http://schemas.microsoft.com/office/drawing/2014/main" id="{6A9F4FE8-C18D-4991-A39C-5CBE33CEA00C}"/>
              </a:ext>
            </a:extLst>
          </p:cNvPr>
          <p:cNvSpPr/>
          <p:nvPr/>
        </p:nvSpPr>
        <p:spPr>
          <a:xfrm>
            <a:off x="3361620" y="5119759"/>
            <a:ext cx="978380" cy="308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2" name="对象 131">
            <a:extLst>
              <a:ext uri="{FF2B5EF4-FFF2-40B4-BE49-F238E27FC236}">
                <a16:creationId xmlns:a16="http://schemas.microsoft.com/office/drawing/2014/main" id="{B8D2403C-3C2C-4F4C-811D-8DBEECF8C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366433"/>
              </p:ext>
            </p:extLst>
          </p:nvPr>
        </p:nvGraphicFramePr>
        <p:xfrm>
          <a:off x="3440994" y="5131069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" name="Equation" r:id="rId48" imgW="761760" imgH="253800" progId="Equation.DSMT4">
                  <p:embed/>
                </p:oleObj>
              </mc:Choice>
              <mc:Fallback>
                <p:oleObj name="Equation" r:id="rId48" imgW="761760" imgH="253800" progId="Equation.DSMT4">
                  <p:embed/>
                  <p:pic>
                    <p:nvPicPr>
                      <p:cNvPr id="108" name="对象 107">
                        <a:extLst>
                          <a:ext uri="{FF2B5EF4-FFF2-40B4-BE49-F238E27FC236}">
                            <a16:creationId xmlns:a16="http://schemas.microsoft.com/office/drawing/2014/main" id="{272C6627-F7E7-45B9-8237-262ACE74D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440994" y="5131069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" name="矩形 141">
            <a:extLst>
              <a:ext uri="{FF2B5EF4-FFF2-40B4-BE49-F238E27FC236}">
                <a16:creationId xmlns:a16="http://schemas.microsoft.com/office/drawing/2014/main" id="{C182C336-7B1E-4FB0-BD7A-37EBA1654DB5}"/>
              </a:ext>
            </a:extLst>
          </p:cNvPr>
          <p:cNvSpPr/>
          <p:nvPr/>
        </p:nvSpPr>
        <p:spPr>
          <a:xfrm>
            <a:off x="4606488" y="5115613"/>
            <a:ext cx="978922" cy="308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3" name="对象 142">
            <a:extLst>
              <a:ext uri="{FF2B5EF4-FFF2-40B4-BE49-F238E27FC236}">
                <a16:creationId xmlns:a16="http://schemas.microsoft.com/office/drawing/2014/main" id="{3A8A9632-D345-48C5-A1B6-AF136655D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93441"/>
              </p:ext>
            </p:extLst>
          </p:nvPr>
        </p:nvGraphicFramePr>
        <p:xfrm>
          <a:off x="4697885" y="5123792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" name="Equation" r:id="rId50" imgW="761760" imgH="253800" progId="Equation.DSMT4">
                  <p:embed/>
                </p:oleObj>
              </mc:Choice>
              <mc:Fallback>
                <p:oleObj name="Equation" r:id="rId50" imgW="761760" imgH="253800" progId="Equation.DSMT4">
                  <p:embed/>
                  <p:pic>
                    <p:nvPicPr>
                      <p:cNvPr id="132" name="对象 131">
                        <a:extLst>
                          <a:ext uri="{FF2B5EF4-FFF2-40B4-BE49-F238E27FC236}">
                            <a16:creationId xmlns:a16="http://schemas.microsoft.com/office/drawing/2014/main" id="{B8D2403C-3C2C-4F4C-811D-8DBEECF8C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697885" y="5123792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23DE356A-AD9F-41DF-89D6-95DF57C1D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88418"/>
              </p:ext>
            </p:extLst>
          </p:nvPr>
        </p:nvGraphicFramePr>
        <p:xfrm>
          <a:off x="5805943" y="5229582"/>
          <a:ext cx="3175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" name="Equation" r:id="rId52" imgW="317160" imgH="101520" progId="Equation.DSMT4">
                  <p:embed/>
                </p:oleObj>
              </mc:Choice>
              <mc:Fallback>
                <p:oleObj name="Equation" r:id="rId52" imgW="317160" imgH="101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805943" y="5229582"/>
                        <a:ext cx="317500" cy="10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" name="矩形 143">
            <a:extLst>
              <a:ext uri="{FF2B5EF4-FFF2-40B4-BE49-F238E27FC236}">
                <a16:creationId xmlns:a16="http://schemas.microsoft.com/office/drawing/2014/main" id="{CBDC4323-9BF3-44CD-BB19-B90CFF313A43}"/>
              </a:ext>
            </a:extLst>
          </p:cNvPr>
          <p:cNvSpPr/>
          <p:nvPr/>
        </p:nvSpPr>
        <p:spPr>
          <a:xfrm>
            <a:off x="6354781" y="5117101"/>
            <a:ext cx="984142" cy="3086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5" name="对象 144">
            <a:extLst>
              <a:ext uri="{FF2B5EF4-FFF2-40B4-BE49-F238E27FC236}">
                <a16:creationId xmlns:a16="http://schemas.microsoft.com/office/drawing/2014/main" id="{4845D937-787F-4CD0-9B9A-03A70FFFE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649381"/>
              </p:ext>
            </p:extLst>
          </p:nvPr>
        </p:nvGraphicFramePr>
        <p:xfrm>
          <a:off x="6367157" y="5112955"/>
          <a:ext cx="10033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" name="Equation" r:id="rId54" imgW="901440" imgH="266400" progId="Equation.DSMT4">
                  <p:embed/>
                </p:oleObj>
              </mc:Choice>
              <mc:Fallback>
                <p:oleObj name="Equation" r:id="rId54" imgW="901440" imgH="266400" progId="Equation.DSMT4">
                  <p:embed/>
                  <p:pic>
                    <p:nvPicPr>
                      <p:cNvPr id="143" name="对象 142">
                        <a:extLst>
                          <a:ext uri="{FF2B5EF4-FFF2-40B4-BE49-F238E27FC236}">
                            <a16:creationId xmlns:a16="http://schemas.microsoft.com/office/drawing/2014/main" id="{3A8A9632-D345-48C5-A1B6-AF136655D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6367157" y="5112955"/>
                        <a:ext cx="1003300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C8174D9-6D63-463C-A3AE-9208DCD228A6}"/>
              </a:ext>
            </a:extLst>
          </p:cNvPr>
          <p:cNvCxnSpPr>
            <a:cxnSpLocks/>
          </p:cNvCxnSpPr>
          <p:nvPr/>
        </p:nvCxnSpPr>
        <p:spPr>
          <a:xfrm>
            <a:off x="2579470" y="4129996"/>
            <a:ext cx="0" cy="992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3E0D756E-9482-4588-888E-04D7996539FD}"/>
              </a:ext>
            </a:extLst>
          </p:cNvPr>
          <p:cNvCxnSpPr>
            <a:cxnSpLocks/>
          </p:cNvCxnSpPr>
          <p:nvPr/>
        </p:nvCxnSpPr>
        <p:spPr>
          <a:xfrm>
            <a:off x="3837116" y="4202546"/>
            <a:ext cx="0" cy="9172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ABA74D6-FCEE-4CD8-9D7E-B6174F9089AC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5121747" y="4289286"/>
            <a:ext cx="0" cy="834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F0DE694-C8D1-456B-A8FA-C36B4DCAEC5B}"/>
              </a:ext>
            </a:extLst>
          </p:cNvPr>
          <p:cNvCxnSpPr>
            <a:cxnSpLocks/>
          </p:cNvCxnSpPr>
          <p:nvPr/>
        </p:nvCxnSpPr>
        <p:spPr>
          <a:xfrm>
            <a:off x="6832478" y="4614098"/>
            <a:ext cx="0" cy="51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E299396C-F663-49ED-964B-CE91369D62D7}"/>
              </a:ext>
            </a:extLst>
          </p:cNvPr>
          <p:cNvSpPr/>
          <p:nvPr/>
        </p:nvSpPr>
        <p:spPr>
          <a:xfrm>
            <a:off x="5628419" y="4733182"/>
            <a:ext cx="818029" cy="2308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900" b="1" i="0" dirty="0">
                <a:effectLst/>
                <a:latin typeface="??"/>
              </a:rPr>
              <a:t>5️⃣</a:t>
            </a:r>
            <a:r>
              <a:rPr lang="zh-CN" altLang="en-US" sz="900" b="1" i="0" dirty="0">
                <a:effectLst/>
                <a:latin typeface="??"/>
              </a:rPr>
              <a:t>重复生成</a:t>
            </a:r>
            <a:endParaRPr lang="zh-CN" altLang="en-US" sz="800" b="1" dirty="0">
              <a:latin typeface="??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CC6A8B1-51F6-41E7-898B-4D4BDB6E2DB1}"/>
              </a:ext>
            </a:extLst>
          </p:cNvPr>
          <p:cNvCxnSpPr>
            <a:cxnSpLocks/>
          </p:cNvCxnSpPr>
          <p:nvPr/>
        </p:nvCxnSpPr>
        <p:spPr>
          <a:xfrm flipH="1" flipV="1">
            <a:off x="6765537" y="541379"/>
            <a:ext cx="883768" cy="9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6A043640-A248-4BD1-8919-48D8065E0FA6}"/>
              </a:ext>
            </a:extLst>
          </p:cNvPr>
          <p:cNvCxnSpPr>
            <a:cxnSpLocks/>
          </p:cNvCxnSpPr>
          <p:nvPr/>
        </p:nvCxnSpPr>
        <p:spPr>
          <a:xfrm flipH="1">
            <a:off x="6839411" y="629459"/>
            <a:ext cx="81358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A2BC1A19-FE98-4182-9365-01EAE8C6BDED}"/>
              </a:ext>
            </a:extLst>
          </p:cNvPr>
          <p:cNvCxnSpPr>
            <a:cxnSpLocks/>
          </p:cNvCxnSpPr>
          <p:nvPr/>
        </p:nvCxnSpPr>
        <p:spPr>
          <a:xfrm flipH="1">
            <a:off x="7198717" y="864187"/>
            <a:ext cx="4542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3DEFE05-56E0-458C-8DAD-D9EA7098A07E}"/>
              </a:ext>
            </a:extLst>
          </p:cNvPr>
          <p:cNvCxnSpPr>
            <a:cxnSpLocks/>
          </p:cNvCxnSpPr>
          <p:nvPr/>
        </p:nvCxnSpPr>
        <p:spPr>
          <a:xfrm flipH="1">
            <a:off x="7646292" y="456400"/>
            <a:ext cx="3012" cy="4149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16D215B9-48DD-4D63-A81C-9A3DA55E2A1E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4541268" y="5544396"/>
            <a:ext cx="0" cy="381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82653BE8-981E-45BE-B896-6893CCF34FCC}"/>
              </a:ext>
            </a:extLst>
          </p:cNvPr>
          <p:cNvSpPr/>
          <p:nvPr/>
        </p:nvSpPr>
        <p:spPr>
          <a:xfrm>
            <a:off x="2837010" y="5926053"/>
            <a:ext cx="3408515" cy="412339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79A7ADEE-B284-4125-8F97-1E7012B40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22711"/>
              </p:ext>
            </p:extLst>
          </p:nvPr>
        </p:nvGraphicFramePr>
        <p:xfrm>
          <a:off x="3544515" y="5979822"/>
          <a:ext cx="2108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" name="Equation" r:id="rId56" imgW="2108160" imgH="304560" progId="Equation.DSMT4">
                  <p:embed/>
                </p:oleObj>
              </mc:Choice>
              <mc:Fallback>
                <p:oleObj name="Equation" r:id="rId56" imgW="21081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3544515" y="5979822"/>
                        <a:ext cx="2108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" name="椭圆 173">
            <a:extLst>
              <a:ext uri="{FF2B5EF4-FFF2-40B4-BE49-F238E27FC236}">
                <a16:creationId xmlns:a16="http://schemas.microsoft.com/office/drawing/2014/main" id="{77CA7B36-AF1D-4F7D-BABC-3013B1F55AE7}"/>
              </a:ext>
            </a:extLst>
          </p:cNvPr>
          <p:cNvSpPr/>
          <p:nvPr/>
        </p:nvSpPr>
        <p:spPr>
          <a:xfrm>
            <a:off x="3149547" y="5200982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C9331C6B-D508-4527-9844-9B2C177E2703}"/>
              </a:ext>
            </a:extLst>
          </p:cNvPr>
          <p:cNvSpPr/>
          <p:nvPr/>
        </p:nvSpPr>
        <p:spPr>
          <a:xfrm>
            <a:off x="4405507" y="5184702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753DB805-BB18-4430-A26D-4484C54D969A}"/>
              </a:ext>
            </a:extLst>
          </p:cNvPr>
          <p:cNvSpPr/>
          <p:nvPr/>
        </p:nvSpPr>
        <p:spPr>
          <a:xfrm>
            <a:off x="5627851" y="5192206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083DF8EC-1E66-4234-9EBB-55A19FB23A57}"/>
              </a:ext>
            </a:extLst>
          </p:cNvPr>
          <p:cNvSpPr/>
          <p:nvPr/>
        </p:nvSpPr>
        <p:spPr>
          <a:xfrm>
            <a:off x="6178074" y="5194012"/>
            <a:ext cx="147800" cy="15337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+</a:t>
            </a:r>
            <a:endParaRPr lang="zh-CN" altLang="en-US" b="1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8D40026F-0B41-4010-AA39-E0B1EED79301}"/>
              </a:ext>
            </a:extLst>
          </p:cNvPr>
          <p:cNvCxnSpPr>
            <a:cxnSpLocks/>
            <a:stCxn id="117" idx="3"/>
            <a:endCxn id="134" idx="1"/>
          </p:cNvCxnSpPr>
          <p:nvPr/>
        </p:nvCxnSpPr>
        <p:spPr>
          <a:xfrm flipV="1">
            <a:off x="4704382" y="1793160"/>
            <a:ext cx="719719" cy="10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矩形 185">
            <a:extLst>
              <a:ext uri="{FF2B5EF4-FFF2-40B4-BE49-F238E27FC236}">
                <a16:creationId xmlns:a16="http://schemas.microsoft.com/office/drawing/2014/main" id="{E7D65137-ED9F-4E44-8099-27FEDC4A3266}"/>
              </a:ext>
            </a:extLst>
          </p:cNvPr>
          <p:cNvSpPr/>
          <p:nvPr/>
        </p:nvSpPr>
        <p:spPr>
          <a:xfrm>
            <a:off x="4707717" y="1513835"/>
            <a:ext cx="70896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00" b="1" dirty="0">
                <a:latin typeface="??"/>
              </a:rPr>
              <a:t>填补空桶</a:t>
            </a:r>
            <a:endParaRPr lang="en-US" altLang="zh-CN" sz="700" b="1" dirty="0">
              <a:latin typeface="??"/>
            </a:endParaRPr>
          </a:p>
          <a:p>
            <a:pPr algn="ctr"/>
            <a:r>
              <a:rPr lang="en-US" altLang="zh-CN" sz="700" b="1" dirty="0">
                <a:latin typeface="??"/>
              </a:rPr>
              <a:t>(Optional)</a:t>
            </a:r>
            <a:endParaRPr lang="zh-CN" altLang="en-US" sz="700" b="1" dirty="0"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84106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121</Words>
  <Application>Microsoft Office PowerPoint</Application>
  <PresentationFormat>宽屏</PresentationFormat>
  <Paragraphs>91</Paragraphs>
  <Slides>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??</vt:lpstr>
      <vt:lpstr>等线</vt:lpstr>
      <vt:lpstr>等线 Light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49</cp:revision>
  <dcterms:created xsi:type="dcterms:W3CDTF">2025-01-28T17:19:20Z</dcterms:created>
  <dcterms:modified xsi:type="dcterms:W3CDTF">2025-02-27T12:43:19Z</dcterms:modified>
</cp:coreProperties>
</file>