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emf"/><Relationship Id="rId26" Type="http://schemas.openxmlformats.org/officeDocument/2006/relationships/image" Target="../media/image26.wmf"/><Relationship Id="rId3" Type="http://schemas.openxmlformats.org/officeDocument/2006/relationships/image" Target="../media/image3.e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emf"/><Relationship Id="rId25" Type="http://schemas.openxmlformats.org/officeDocument/2006/relationships/image" Target="../media/image25.w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24" Type="http://schemas.openxmlformats.org/officeDocument/2006/relationships/image" Target="../media/image24.wmf"/><Relationship Id="rId5" Type="http://schemas.openxmlformats.org/officeDocument/2006/relationships/image" Target="../media/image5.e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292E-7FEB-460C-93FB-1A08689DA3F3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57C9-110E-44C3-B31A-B615B0555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5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9E34-69D4-4E9A-86E1-999D9BA7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0046-4A81-4F8D-BA90-36731946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31BFB-EE7D-4616-9EC4-8AE5B79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ACFF4-5179-4976-B4A9-D960EA9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2B2CB-4960-4316-BB2E-47A3551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237-F2E5-4F13-84A4-A3D3D4E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E1761-A9AF-40DD-A9EE-7C944129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55F4-12E7-46C5-B188-F7BC4813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511C6-EA1D-4400-A1C1-50F586C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3C1A7-54D8-4138-AD90-D2128C6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8CE08-C4CD-4D7A-851C-70EB70460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4F291-0752-45D9-9551-EE2EA5A8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97FC7-7935-499A-B0C8-375E0E1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628C-6098-44D2-8BD5-5F1045E2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D6198-25D6-430E-81F5-9252F5DA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391A-FE37-4A3C-94D2-BDBE453C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42BF-EBFD-4BFA-9E8B-1277E9E1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46D3-32C3-4346-B73D-82E1297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DE857-E478-4F72-BCAD-B06776F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F5AA8-4532-443F-9A9D-5F04944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F9F9-94B6-4E3F-A1B6-EF1BE2E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6F909-C343-4F8D-A215-C8296945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1C2E-EBD0-4AE7-AA1D-D3E94428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B7C-BC28-43A2-ABA3-E8E1F2E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8B602-D9A2-45D3-9D24-AB58713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D575-1675-413B-A55E-0687B45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36BD-3B48-44EB-A493-346BAA646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A8E7B-07A7-4DFA-8B01-14959318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543C-BC59-4EC8-8443-A57A159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65C0-18DD-4B5F-8DA6-50DF2EF3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F6C04-A1EE-4C02-8544-F4BF75F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95CE-E430-45CD-A39D-C45019B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AFFAC-AAB8-4CB1-9173-BF7205E8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5D9E4-D5B0-4FC8-AAAE-CE63D2CE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3E316-09AC-4D6C-9492-54394B89A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A7FE0-8CE2-49DF-9CA3-2C6A3119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AF110-1D02-4579-AC2F-55F5AF1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74413-2C5A-4E76-835D-6EFBBA43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3DA63-8F70-4DC6-860F-F88786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497A-AA4E-4F2A-99FC-3A320A97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791A2-7630-4655-9A94-0080EE5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EB01F-F7EE-44FA-8609-937BC11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34450-0704-4172-9605-52DE80B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DCAD4-84DA-436F-9F1D-CC86B2C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78D8E-DD8C-4292-BC07-C8AE9FA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41818-2D1B-45A5-90BA-8E9E37A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399C-BEB9-4AA7-A475-0060707D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EDEDF-85B0-4853-ACE1-C51A5C4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43A26-CDF7-4F1F-886B-643EA4F2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5FD6D-87F0-49B4-81AF-130FC664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75947-8C2E-49A3-B6F2-D3A6EB77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BAF7D-E93A-43B5-918C-32764929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A9920-DE83-47FF-B193-952CAB6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F0D34-856D-49E3-85DB-7F5C458E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6FACA-E1F6-4B26-A855-62EF2FCF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A60CC-2B45-4588-AC32-8792A56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42406-86C3-4DD2-9E62-F87F5FF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2CFF6-933B-41BB-A45D-AF55D78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C5956-912A-436C-8723-16AB287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CD004-46D4-4EC5-AF98-3B9B519E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342F6-7F78-48AB-ADB4-100F9A77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FA13-15B7-4E50-B9F8-C0E2627139A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737D-0142-441B-8A85-6E817B86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8B8B-9BC6-4C3E-B208-56F76294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emf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wmf"/><Relationship Id="rId50" Type="http://schemas.openxmlformats.org/officeDocument/2006/relationships/oleObject" Target="../embeddings/oleObject24.bin"/><Relationship Id="rId55" Type="http://schemas.openxmlformats.org/officeDocument/2006/relationships/image" Target="../media/image26.wmf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wmf"/><Relationship Id="rId53" Type="http://schemas.openxmlformats.org/officeDocument/2006/relationships/image" Target="../media/image25.wmf"/><Relationship Id="rId5" Type="http://schemas.openxmlformats.org/officeDocument/2006/relationships/image" Target="../media/image1.emf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3.bin"/><Relationship Id="rId56" Type="http://schemas.openxmlformats.org/officeDocument/2006/relationships/oleObject" Target="../embeddings/oleObject27.bin"/><Relationship Id="rId8" Type="http://schemas.openxmlformats.org/officeDocument/2006/relationships/oleObject" Target="../embeddings/oleObject3.bin"/><Relationship Id="rId51" Type="http://schemas.openxmlformats.org/officeDocument/2006/relationships/image" Target="../media/image24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e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emf"/><Relationship Id="rId54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3.wmf"/><Relationship Id="rId57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0266448F-D68B-4487-BDCB-58F8090D3411}"/>
              </a:ext>
            </a:extLst>
          </p:cNvPr>
          <p:cNvGrpSpPr/>
          <p:nvPr/>
        </p:nvGrpSpPr>
        <p:grpSpPr>
          <a:xfrm>
            <a:off x="-3102" y="-26975"/>
            <a:ext cx="6938030" cy="6308720"/>
            <a:chOff x="-3102" y="-26975"/>
            <a:chExt cx="6938030" cy="630872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FB729CC-63E8-4B2B-9D08-B41FFFCA9BA0}"/>
                </a:ext>
              </a:extLst>
            </p:cNvPr>
            <p:cNvGrpSpPr/>
            <p:nvPr/>
          </p:nvGrpSpPr>
          <p:grpSpPr>
            <a:xfrm>
              <a:off x="-3102" y="-26975"/>
              <a:ext cx="6938030" cy="5676724"/>
              <a:chOff x="833827" y="847400"/>
              <a:chExt cx="6938030" cy="5676724"/>
            </a:xfrm>
          </p:grpSpPr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C4A4FE76-04AA-480C-B86B-D55755ABC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459" y="1447187"/>
                <a:ext cx="30034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30A0FFE-9DCF-445E-896B-190401BF4967}"/>
                  </a:ext>
                </a:extLst>
              </p:cNvPr>
              <p:cNvSpPr/>
              <p:nvPr/>
            </p:nvSpPr>
            <p:spPr>
              <a:xfrm>
                <a:off x="833827" y="847400"/>
                <a:ext cx="5655294" cy="56767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223940-D29A-4209-A0D2-5DE835EBBB02}"/>
                  </a:ext>
                </a:extLst>
              </p:cNvPr>
              <p:cNvSpPr/>
              <p:nvPr/>
            </p:nvSpPr>
            <p:spPr>
              <a:xfrm>
                <a:off x="1655510" y="1483577"/>
                <a:ext cx="4432299" cy="394824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1B4DBC3-3916-47DA-A3FC-94A813A66D66}"/>
                  </a:ext>
                </a:extLst>
              </p:cNvPr>
              <p:cNvSpPr/>
              <p:nvPr/>
            </p:nvSpPr>
            <p:spPr>
              <a:xfrm>
                <a:off x="1296063" y="1158765"/>
                <a:ext cx="4432299" cy="394824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1B444BE-FB5D-4760-A05B-4E0045F2B8F2}"/>
                  </a:ext>
                </a:extLst>
              </p:cNvPr>
              <p:cNvSpPr/>
              <p:nvPr/>
            </p:nvSpPr>
            <p:spPr>
              <a:xfrm>
                <a:off x="1221305" y="1072025"/>
                <a:ext cx="4432299" cy="394824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AFFDC1FF-3B02-4F30-BB6C-FDFEBA004492}"/>
                  </a:ext>
                </a:extLst>
              </p:cNvPr>
              <p:cNvSpPr/>
              <p:nvPr/>
            </p:nvSpPr>
            <p:spPr>
              <a:xfrm>
                <a:off x="1146547" y="999475"/>
                <a:ext cx="4432299" cy="394824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B236271-E2AC-4F30-8615-7477D98EF41D}"/>
                  </a:ext>
                </a:extLst>
              </p:cNvPr>
              <p:cNvGrpSpPr/>
              <p:nvPr/>
            </p:nvGrpSpPr>
            <p:grpSpPr>
              <a:xfrm>
                <a:off x="6511829" y="999476"/>
                <a:ext cx="1260028" cy="1965138"/>
                <a:chOff x="5310330" y="2544765"/>
                <a:chExt cx="500927" cy="374575"/>
              </a:xfrm>
            </p:grpSpPr>
            <p:sp>
              <p:nvSpPr>
                <p:cNvPr id="95" name="卷形: 垂直 94">
                  <a:extLst>
                    <a:ext uri="{FF2B5EF4-FFF2-40B4-BE49-F238E27FC236}">
                      <a16:creationId xmlns:a16="http://schemas.microsoft.com/office/drawing/2014/main" id="{D5DFD258-1F28-4A87-A6AB-611B4114CC01}"/>
                    </a:ext>
                  </a:extLst>
                </p:cNvPr>
                <p:cNvSpPr/>
                <p:nvPr/>
              </p:nvSpPr>
              <p:spPr>
                <a:xfrm>
                  <a:off x="5310330" y="2544765"/>
                  <a:ext cx="488950" cy="374575"/>
                </a:xfrm>
                <a:prstGeom prst="verticalScroll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FE6E4CB-8B5A-4FFE-A861-B3C9D6E23AF2}"/>
                    </a:ext>
                  </a:extLst>
                </p:cNvPr>
                <p:cNvSpPr/>
                <p:nvPr/>
              </p:nvSpPr>
              <p:spPr>
                <a:xfrm>
                  <a:off x="5401993" y="2581129"/>
                  <a:ext cx="409264" cy="31972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altLang="zh-CN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Text X</a:t>
                  </a:r>
                </a:p>
                <a:p>
                  <a:endPara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1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xxxxx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1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xxxxxx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1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xxxxxx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1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xxxx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16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DC1A5E7-3FA2-452C-A4A4-3973414EF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5324" y="1284023"/>
                <a:ext cx="101148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CB6D79C-70C5-4F6B-9268-02BCDB890853}"/>
                  </a:ext>
                </a:extLst>
              </p:cNvPr>
              <p:cNvSpPr/>
              <p:nvPr/>
            </p:nvSpPr>
            <p:spPr>
              <a:xfrm>
                <a:off x="5756526" y="1072025"/>
                <a:ext cx="869524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900" b="1" i="0" dirty="0">
                    <a:effectLst/>
                    <a:latin typeface="??"/>
                  </a:rPr>
                  <a:t>1️⃣</a:t>
                </a:r>
                <a:r>
                  <a:rPr lang="zh-CN" altLang="en-US" sz="900" b="1" i="0" dirty="0">
                    <a:effectLst/>
                    <a:latin typeface="??"/>
                  </a:rPr>
                  <a:t>文本嵌入</a:t>
                </a:r>
                <a:endParaRPr lang="zh-CN" altLang="en-US" sz="9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A821FC30-117D-4D99-B2D7-5C296BF63F44}"/>
                  </a:ext>
                </a:extLst>
              </p:cNvPr>
              <p:cNvSpPr/>
              <p:nvPr/>
            </p:nvSpPr>
            <p:spPr>
              <a:xfrm>
                <a:off x="1196379" y="1111378"/>
                <a:ext cx="4332637" cy="3546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D76547E-83A0-4621-9102-F07EFDDBFA98}"/>
                  </a:ext>
                </a:extLst>
              </p:cNvPr>
              <p:cNvSpPr/>
              <p:nvPr/>
            </p:nvSpPr>
            <p:spPr>
              <a:xfrm>
                <a:off x="1255939" y="1199499"/>
                <a:ext cx="822451" cy="17356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7A4D7E1-1405-4CA7-984B-143B857C70CB}"/>
                  </a:ext>
                </a:extLst>
              </p:cNvPr>
              <p:cNvSpPr/>
              <p:nvPr/>
            </p:nvSpPr>
            <p:spPr>
              <a:xfrm>
                <a:off x="2276263" y="1197564"/>
                <a:ext cx="822451" cy="17356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9D9F0274-B464-4B3D-9633-19C69921B4AF}"/>
                  </a:ext>
                </a:extLst>
              </p:cNvPr>
              <p:cNvSpPr/>
              <p:nvPr/>
            </p:nvSpPr>
            <p:spPr>
              <a:xfrm>
                <a:off x="3296587" y="1197564"/>
                <a:ext cx="822451" cy="17356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06294AC-6CD5-4EA0-95C6-2180DC6AD404}"/>
                  </a:ext>
                </a:extLst>
              </p:cNvPr>
              <p:cNvSpPr/>
              <p:nvPr/>
            </p:nvSpPr>
            <p:spPr>
              <a:xfrm>
                <a:off x="4654844" y="1197564"/>
                <a:ext cx="822451" cy="17356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03" name="对象 102">
                <a:extLst>
                  <a:ext uri="{FF2B5EF4-FFF2-40B4-BE49-F238E27FC236}">
                    <a16:creationId xmlns:a16="http://schemas.microsoft.com/office/drawing/2014/main" id="{5A69DCF1-4A1E-4673-AEBB-020B4A2D69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448487"/>
                  </p:ext>
                </p:extLst>
              </p:nvPr>
            </p:nvGraphicFramePr>
            <p:xfrm>
              <a:off x="4202791" y="1244435"/>
              <a:ext cx="368300" cy="101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" name="Equation" r:id="rId4" imgW="368526" imgH="101647" progId="Equation.DSMT4">
                      <p:embed/>
                    </p:oleObj>
                  </mc:Choice>
                  <mc:Fallback>
                    <p:oleObj name="Equation" r:id="rId4" imgW="368526" imgH="101647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02791" y="1244435"/>
                            <a:ext cx="368300" cy="101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0C0918D1-1B7D-4E8E-8111-E6051049B1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9789753"/>
                  </p:ext>
                </p:extLst>
              </p:nvPr>
            </p:nvGraphicFramePr>
            <p:xfrm>
              <a:off x="1492717" y="1182047"/>
              <a:ext cx="4064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" name="Equation" r:id="rId6" imgW="406400" imgH="196915" progId="Equation.DSMT4">
                      <p:embed/>
                    </p:oleObj>
                  </mc:Choice>
                  <mc:Fallback>
                    <p:oleObj name="Equation" r:id="rId6" imgW="406400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492717" y="1182047"/>
                            <a:ext cx="4064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对象 104">
                <a:extLst>
                  <a:ext uri="{FF2B5EF4-FFF2-40B4-BE49-F238E27FC236}">
                    <a16:creationId xmlns:a16="http://schemas.microsoft.com/office/drawing/2014/main" id="{2232BA2C-0AF9-4DC4-9CC2-EDC86E29FB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2837922"/>
                  </p:ext>
                </p:extLst>
              </p:nvPr>
            </p:nvGraphicFramePr>
            <p:xfrm>
              <a:off x="2511941" y="1190255"/>
              <a:ext cx="4191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" name="Equation" r:id="rId8" imgW="419166" imgH="196915" progId="Equation.DSMT4">
                      <p:embed/>
                    </p:oleObj>
                  </mc:Choice>
                  <mc:Fallback>
                    <p:oleObj name="Equation" r:id="rId8" imgW="419166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511941" y="1190255"/>
                            <a:ext cx="4191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" name="对象 105">
                <a:extLst>
                  <a:ext uri="{FF2B5EF4-FFF2-40B4-BE49-F238E27FC236}">
                    <a16:creationId xmlns:a16="http://schemas.microsoft.com/office/drawing/2014/main" id="{AD4C6FE7-4AE5-48FA-8BF6-FA5FCFE179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2632906"/>
                  </p:ext>
                </p:extLst>
              </p:nvPr>
            </p:nvGraphicFramePr>
            <p:xfrm>
              <a:off x="3521577" y="1182047"/>
              <a:ext cx="4064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0" name="Equation" r:id="rId10" imgW="406400" imgH="196915" progId="Equation.DSMT4">
                      <p:embed/>
                    </p:oleObj>
                  </mc:Choice>
                  <mc:Fallback>
                    <p:oleObj name="Equation" r:id="rId10" imgW="406400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521577" y="1182047"/>
                            <a:ext cx="4064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6BEDF10E-C7CC-415A-9B89-65E031B35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607338"/>
                  </p:ext>
                </p:extLst>
              </p:nvPr>
            </p:nvGraphicFramePr>
            <p:xfrm>
              <a:off x="4897347" y="1188060"/>
              <a:ext cx="4191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" name="Equation" r:id="rId12" imgW="419166" imgH="196915" progId="Equation.DSMT4">
                      <p:embed/>
                    </p:oleObj>
                  </mc:Choice>
                  <mc:Fallback>
                    <p:oleObj name="Equation" r:id="rId12" imgW="419166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897347" y="1188060"/>
                            <a:ext cx="4191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66DA666-4A48-4D1E-9D24-7425F98A61BB}"/>
                  </a:ext>
                </a:extLst>
              </p:cNvPr>
              <p:cNvSpPr/>
              <p:nvPr/>
            </p:nvSpPr>
            <p:spPr>
              <a:xfrm>
                <a:off x="1417359" y="1599038"/>
                <a:ext cx="3806296" cy="125111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E50D9FD-E4D4-436D-B560-19E2876DB410}"/>
                  </a:ext>
                </a:extLst>
              </p:cNvPr>
              <p:cNvSpPr/>
              <p:nvPr/>
            </p:nvSpPr>
            <p:spPr>
              <a:xfrm>
                <a:off x="3549159" y="1627045"/>
                <a:ext cx="821424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sz="900" b="1" dirty="0">
                    <a:latin typeface="??"/>
                  </a:rPr>
                  <a:t>2️⃣</a:t>
                </a:r>
                <a:r>
                  <a:rPr lang="zh-CN" altLang="en-US" sz="900" b="1" dirty="0">
                    <a:latin typeface="??"/>
                  </a:rPr>
                  <a:t>向量分桶</a:t>
                </a:r>
              </a:p>
            </p:txBody>
          </p:sp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1C37E490-0B4C-48D5-811E-D6DA00856002}"/>
                  </a:ext>
                </a:extLst>
              </p:cNvPr>
              <p:cNvGrpSpPr/>
              <p:nvPr/>
            </p:nvGrpSpPr>
            <p:grpSpPr>
              <a:xfrm>
                <a:off x="1536881" y="1714738"/>
                <a:ext cx="3629668" cy="1075041"/>
                <a:chOff x="5947199" y="2022853"/>
                <a:chExt cx="3629668" cy="1075041"/>
              </a:xfrm>
            </p:grpSpPr>
            <p:sp>
              <p:nvSpPr>
                <p:cNvPr id="128" name="圆柱体 127">
                  <a:extLst>
                    <a:ext uri="{FF2B5EF4-FFF2-40B4-BE49-F238E27FC236}">
                      <a16:creationId xmlns:a16="http://schemas.microsoft.com/office/drawing/2014/main" id="{3EABF201-38E4-4909-B2A7-DA431F4CAB41}"/>
                    </a:ext>
                  </a:extLst>
                </p:cNvPr>
                <p:cNvSpPr/>
                <p:nvPr/>
              </p:nvSpPr>
              <p:spPr>
                <a:xfrm>
                  <a:off x="7135749" y="2032203"/>
                  <a:ext cx="913205" cy="1065691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9476567F-4A09-4447-A3F5-EA9498B4ED19}"/>
                    </a:ext>
                  </a:extLst>
                </p:cNvPr>
                <p:cNvGrpSpPr/>
                <p:nvPr/>
              </p:nvGrpSpPr>
              <p:grpSpPr>
                <a:xfrm>
                  <a:off x="7174994" y="2453779"/>
                  <a:ext cx="824081" cy="567086"/>
                  <a:chOff x="7104071" y="4961206"/>
                  <a:chExt cx="824081" cy="567086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4CB798AB-43AA-496A-804B-E9A8CD460532}"/>
                      </a:ext>
                    </a:extLst>
                  </p:cNvPr>
                  <p:cNvSpPr/>
                  <p:nvPr/>
                </p:nvSpPr>
                <p:spPr>
                  <a:xfrm>
                    <a:off x="7105701" y="5340672"/>
                    <a:ext cx="822451" cy="17356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118" name="对象 117">
                    <a:extLst>
                      <a:ext uri="{FF2B5EF4-FFF2-40B4-BE49-F238E27FC236}">
                        <a16:creationId xmlns:a16="http://schemas.microsoft.com/office/drawing/2014/main" id="{97FF3E70-B173-4243-AED1-BDF4E5B2F70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3658576"/>
                      </p:ext>
                    </p:extLst>
                  </p:nvPr>
                </p:nvGraphicFramePr>
                <p:xfrm>
                  <a:off x="7279822" y="5328267"/>
                  <a:ext cx="452438" cy="2000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2" name="Equation" r:id="rId14" imgW="545760" imgH="241200" progId="Equation.DSMT4">
                          <p:embed/>
                        </p:oleObj>
                      </mc:Choice>
                      <mc:Fallback>
                        <p:oleObj name="Equation" r:id="rId14" imgW="545760" imgH="241200" progId="Equation.DSMT4">
                          <p:embed/>
                          <p:pic>
                            <p:nvPicPr>
                              <p:cNvPr id="35" name="对象 34">
                                <a:extLst>
                                  <a:ext uri="{FF2B5EF4-FFF2-40B4-BE49-F238E27FC236}">
                                    <a16:creationId xmlns:a16="http://schemas.microsoft.com/office/drawing/2014/main" id="{679D2352-F3D0-441B-B534-4F2FF2DB881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79822" y="5328267"/>
                                <a:ext cx="452438" cy="200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285FFEE8-7F1B-4AF7-8D1F-D55835079819}"/>
                      </a:ext>
                    </a:extLst>
                  </p:cNvPr>
                  <p:cNvSpPr/>
                  <p:nvPr/>
                </p:nvSpPr>
                <p:spPr>
                  <a:xfrm>
                    <a:off x="7105701" y="5155525"/>
                    <a:ext cx="822451" cy="17356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120" name="对象 119">
                    <a:extLst>
                      <a:ext uri="{FF2B5EF4-FFF2-40B4-BE49-F238E27FC236}">
                        <a16:creationId xmlns:a16="http://schemas.microsoft.com/office/drawing/2014/main" id="{2792C606-DD22-403C-8F35-3B887635FB8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75149300"/>
                      </p:ext>
                    </p:extLst>
                  </p:nvPr>
                </p:nvGraphicFramePr>
                <p:xfrm>
                  <a:off x="7280616" y="5142295"/>
                  <a:ext cx="450850" cy="2000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3" name="Equation" r:id="rId16" imgW="545760" imgH="241200" progId="Equation.DSMT4">
                          <p:embed/>
                        </p:oleObj>
                      </mc:Choice>
                      <mc:Fallback>
                        <p:oleObj name="Equation" r:id="rId16" imgW="545760" imgH="241200" progId="Equation.DSMT4">
                          <p:embed/>
                          <p:pic>
                            <p:nvPicPr>
                              <p:cNvPr id="37" name="对象 36">
                                <a:extLst>
                                  <a:ext uri="{FF2B5EF4-FFF2-40B4-BE49-F238E27FC236}">
                                    <a16:creationId xmlns:a16="http://schemas.microsoft.com/office/drawing/2014/main" id="{E48E3D80-C64A-4148-BF62-839D93D56EF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80616" y="5142295"/>
                                <a:ext cx="450850" cy="200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BC105F6D-4F3F-478A-88DD-43D7FF72CC37}"/>
                      </a:ext>
                    </a:extLst>
                  </p:cNvPr>
                  <p:cNvSpPr/>
                  <p:nvPr/>
                </p:nvSpPr>
                <p:spPr>
                  <a:xfrm>
                    <a:off x="7104071" y="4975343"/>
                    <a:ext cx="822451" cy="17356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122" name="对象 121">
                    <a:extLst>
                      <a:ext uri="{FF2B5EF4-FFF2-40B4-BE49-F238E27FC236}">
                        <a16:creationId xmlns:a16="http://schemas.microsoft.com/office/drawing/2014/main" id="{8365F220-5FF8-43BF-9CE0-42EF84B14CA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75253791"/>
                      </p:ext>
                    </p:extLst>
                  </p:nvPr>
                </p:nvGraphicFramePr>
                <p:xfrm>
                  <a:off x="7274864" y="4961206"/>
                  <a:ext cx="450850" cy="2000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4" name="Equation" r:id="rId18" imgW="545760" imgH="241200" progId="Equation.DSMT4">
                          <p:embed/>
                        </p:oleObj>
                      </mc:Choice>
                      <mc:Fallback>
                        <p:oleObj name="Equation" r:id="rId18" imgW="545760" imgH="241200" progId="Equation.DSMT4">
                          <p:embed/>
                          <p:pic>
                            <p:nvPicPr>
                              <p:cNvPr id="39" name="对象 38">
                                <a:extLst>
                                  <a:ext uri="{FF2B5EF4-FFF2-40B4-BE49-F238E27FC236}">
                                    <a16:creationId xmlns:a16="http://schemas.microsoft.com/office/drawing/2014/main" id="{F11479A3-79D0-4C86-BC8A-235130B3355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74864" y="4961206"/>
                                <a:ext cx="450850" cy="200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09" name="圆柱体 108">
                  <a:extLst>
                    <a:ext uri="{FF2B5EF4-FFF2-40B4-BE49-F238E27FC236}">
                      <a16:creationId xmlns:a16="http://schemas.microsoft.com/office/drawing/2014/main" id="{0A7ADAC9-F660-44CF-95B6-B83AD1239E0F}"/>
                    </a:ext>
                  </a:extLst>
                </p:cNvPr>
                <p:cNvSpPr/>
                <p:nvPr/>
              </p:nvSpPr>
              <p:spPr>
                <a:xfrm>
                  <a:off x="5947199" y="2031653"/>
                  <a:ext cx="913205" cy="1065691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61B4617C-B5A0-43D5-B014-805C33339338}"/>
                    </a:ext>
                  </a:extLst>
                </p:cNvPr>
                <p:cNvSpPr/>
                <p:nvPr/>
              </p:nvSpPr>
              <p:spPr>
                <a:xfrm>
                  <a:off x="6020234" y="2033551"/>
                  <a:ext cx="745066" cy="200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Bucket-1</a:t>
                  </a:r>
                  <a:endParaRPr lang="zh-CN" altLang="en-US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F1412703-419C-42BC-808E-D03839DE9154}"/>
                    </a:ext>
                  </a:extLst>
                </p:cNvPr>
                <p:cNvSpPr/>
                <p:nvPr/>
              </p:nvSpPr>
              <p:spPr>
                <a:xfrm>
                  <a:off x="5994387" y="2820761"/>
                  <a:ext cx="822451" cy="17356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112" name="对象 111">
                  <a:extLst>
                    <a:ext uri="{FF2B5EF4-FFF2-40B4-BE49-F238E27FC236}">
                      <a16:creationId xmlns:a16="http://schemas.microsoft.com/office/drawing/2014/main" id="{DBA7027A-021B-481D-AA2E-F8C8A6075C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460474"/>
                    </p:ext>
                  </p:extLst>
                </p:nvPr>
              </p:nvGraphicFramePr>
              <p:xfrm>
                <a:off x="6214683" y="2804794"/>
                <a:ext cx="442227" cy="2000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5" name="Equation" r:id="rId20" imgW="533160" imgH="241200" progId="Equation.DSMT4">
                        <p:embed/>
                      </p:oleObj>
                    </mc:Choice>
                    <mc:Fallback>
                      <p:oleObj name="Equation" r:id="rId20" imgW="533160" imgH="241200" progId="Equation.DSMT4">
                        <p:embed/>
                        <p:pic>
                          <p:nvPicPr>
                            <p:cNvPr id="29" name="对象 28">
                              <a:extLst>
                                <a:ext uri="{FF2B5EF4-FFF2-40B4-BE49-F238E27FC236}">
                                  <a16:creationId xmlns:a16="http://schemas.microsoft.com/office/drawing/2014/main" id="{972699D6-07E5-4FE1-91A3-79E3FDC1DC8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4683" y="2804794"/>
                              <a:ext cx="442227" cy="2000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5B2BD46-AF16-4AA2-9E5C-D5A0ED6594B8}"/>
                    </a:ext>
                  </a:extLst>
                </p:cNvPr>
                <p:cNvSpPr/>
                <p:nvPr/>
              </p:nvSpPr>
              <p:spPr>
                <a:xfrm>
                  <a:off x="5994387" y="2635614"/>
                  <a:ext cx="822451" cy="17356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114" name="对象 113">
                  <a:extLst>
                    <a:ext uri="{FF2B5EF4-FFF2-40B4-BE49-F238E27FC236}">
                      <a16:creationId xmlns:a16="http://schemas.microsoft.com/office/drawing/2014/main" id="{6B14DC35-409E-49A4-984A-D2D95BF28B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4902782"/>
                    </p:ext>
                  </p:extLst>
                </p:nvPr>
              </p:nvGraphicFramePr>
              <p:xfrm>
                <a:off x="6203480" y="2620736"/>
                <a:ext cx="450850" cy="2000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6" name="Equation" r:id="rId22" imgW="545760" imgH="241200" progId="Equation.DSMT4">
                        <p:embed/>
                      </p:oleObj>
                    </mc:Choice>
                    <mc:Fallback>
                      <p:oleObj name="Equation" r:id="rId22" imgW="545760" imgH="24120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4CCEBE9C-C9F0-4DF2-8274-0069A24742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03480" y="2620736"/>
                              <a:ext cx="450850" cy="200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477596FC-8F80-4503-B7F4-EC011E9DFCCD}"/>
                    </a:ext>
                  </a:extLst>
                </p:cNvPr>
                <p:cNvSpPr/>
                <p:nvPr/>
              </p:nvSpPr>
              <p:spPr>
                <a:xfrm>
                  <a:off x="7221815" y="2023117"/>
                  <a:ext cx="747373" cy="200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Bucket-2</a:t>
                  </a:r>
                  <a:endParaRPr lang="zh-CN" altLang="en-US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23" name="对象 122">
                  <a:extLst>
                    <a:ext uri="{FF2B5EF4-FFF2-40B4-BE49-F238E27FC236}">
                      <a16:creationId xmlns:a16="http://schemas.microsoft.com/office/drawing/2014/main" id="{CBF474C7-946B-4376-83D4-D33ABE57C2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4583331"/>
                    </p:ext>
                  </p:extLst>
                </p:nvPr>
              </p:nvGraphicFramePr>
              <p:xfrm>
                <a:off x="8136250" y="2522776"/>
                <a:ext cx="368300" cy="101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7" name="Equation" r:id="rId24" imgW="368526" imgH="101647" progId="Equation.DSMT4">
                        <p:embed/>
                      </p:oleObj>
                    </mc:Choice>
                    <mc:Fallback>
                      <p:oleObj name="Equation" r:id="rId24" imgW="368526" imgH="101647" progId="Equation.DSMT4">
                        <p:embed/>
                        <p:pic>
                          <p:nvPicPr>
                            <p:cNvPr id="42" name="对象 41">
                              <a:extLst>
                                <a:ext uri="{FF2B5EF4-FFF2-40B4-BE49-F238E27FC236}">
                                  <a16:creationId xmlns:a16="http://schemas.microsoft.com/office/drawing/2014/main" id="{6D53643A-5D21-4262-B4A8-38A26C25F42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6250" y="2522776"/>
                              <a:ext cx="368300" cy="101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" name="圆柱体 123">
                  <a:extLst>
                    <a:ext uri="{FF2B5EF4-FFF2-40B4-BE49-F238E27FC236}">
                      <a16:creationId xmlns:a16="http://schemas.microsoft.com/office/drawing/2014/main" id="{E2484644-AEE2-4160-8F50-247E0A1F7835}"/>
                    </a:ext>
                  </a:extLst>
                </p:cNvPr>
                <p:cNvSpPr/>
                <p:nvPr/>
              </p:nvSpPr>
              <p:spPr>
                <a:xfrm>
                  <a:off x="8663663" y="2031653"/>
                  <a:ext cx="913204" cy="1065691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46D96A70-F925-4682-9AFF-82EDFB8341E4}"/>
                    </a:ext>
                  </a:extLst>
                </p:cNvPr>
                <p:cNvSpPr/>
                <p:nvPr/>
              </p:nvSpPr>
              <p:spPr>
                <a:xfrm>
                  <a:off x="8740362" y="2022853"/>
                  <a:ext cx="745066" cy="200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Bucket-B</a:t>
                  </a:r>
                  <a:endParaRPr lang="zh-CN" altLang="en-US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68072039-AE4B-4941-888B-83B92899A67E}"/>
                    </a:ext>
                  </a:extLst>
                </p:cNvPr>
                <p:cNvSpPr/>
                <p:nvPr/>
              </p:nvSpPr>
              <p:spPr>
                <a:xfrm>
                  <a:off x="8718794" y="2832219"/>
                  <a:ext cx="821424" cy="17356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135" name="对象 134">
                  <a:extLst>
                    <a:ext uri="{FF2B5EF4-FFF2-40B4-BE49-F238E27FC236}">
                      <a16:creationId xmlns:a16="http://schemas.microsoft.com/office/drawing/2014/main" id="{3693A26A-D721-4C5A-B45A-9CD3FF8473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2446102"/>
                    </p:ext>
                  </p:extLst>
                </p:nvPr>
              </p:nvGraphicFramePr>
              <p:xfrm>
                <a:off x="8884951" y="2812679"/>
                <a:ext cx="463550" cy="2000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8" name="Equation" r:id="rId26" imgW="558720" imgH="241200" progId="Equation.DSMT4">
                        <p:embed/>
                      </p:oleObj>
                    </mc:Choice>
                    <mc:Fallback>
                      <p:oleObj name="Equation" r:id="rId26" imgW="558720" imgH="241200" progId="Equation.DSMT4">
                        <p:embed/>
                        <p:pic>
                          <p:nvPicPr>
                            <p:cNvPr id="126" name="对象 125">
                              <a:extLst>
                                <a:ext uri="{FF2B5EF4-FFF2-40B4-BE49-F238E27FC236}">
                                  <a16:creationId xmlns:a16="http://schemas.microsoft.com/office/drawing/2014/main" id="{6552D305-D04F-4570-B404-5DC9DCF8C09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884951" y="2812679"/>
                              <a:ext cx="463550" cy="200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C542110E-10F4-4B6F-98DA-CBFBD3853387}"/>
                  </a:ext>
                </a:extLst>
              </p:cNvPr>
              <p:cNvSpPr/>
              <p:nvPr/>
            </p:nvSpPr>
            <p:spPr>
              <a:xfrm>
                <a:off x="1492716" y="3046150"/>
                <a:ext cx="3673834" cy="43861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4305AE5A-356E-4FA7-8DB6-6639AA460E83}"/>
                  </a:ext>
                </a:extLst>
              </p:cNvPr>
              <p:cNvCxnSpPr>
                <a:cxnSpLocks/>
                <a:stCxn id="109" idx="3"/>
                <a:endCxn id="247" idx="0"/>
              </p:cNvCxnSpPr>
              <p:nvPr/>
            </p:nvCxnSpPr>
            <p:spPr>
              <a:xfrm flipH="1">
                <a:off x="1991031" y="2789229"/>
                <a:ext cx="2453" cy="4101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9DC5F2DD-2A20-4F3A-A0C0-6637F5A4E0B9}"/>
                  </a:ext>
                </a:extLst>
              </p:cNvPr>
              <p:cNvCxnSpPr>
                <a:cxnSpLocks/>
                <a:stCxn id="128" idx="3"/>
                <a:endCxn id="249" idx="0"/>
              </p:cNvCxnSpPr>
              <p:nvPr/>
            </p:nvCxnSpPr>
            <p:spPr>
              <a:xfrm>
                <a:off x="3182034" y="2789779"/>
                <a:ext cx="1704" cy="41257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244">
                <a:extLst>
                  <a:ext uri="{FF2B5EF4-FFF2-40B4-BE49-F238E27FC236}">
                    <a16:creationId xmlns:a16="http://schemas.microsoft.com/office/drawing/2014/main" id="{841707B7-920D-458D-A90F-8CF9AFD40270}"/>
                  </a:ext>
                </a:extLst>
              </p:cNvPr>
              <p:cNvCxnSpPr>
                <a:cxnSpLocks/>
                <a:stCxn id="124" idx="3"/>
                <a:endCxn id="251" idx="0"/>
              </p:cNvCxnSpPr>
              <p:nvPr/>
            </p:nvCxnSpPr>
            <p:spPr>
              <a:xfrm>
                <a:off x="4709947" y="2789229"/>
                <a:ext cx="2170" cy="4117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AB4AF687-CC87-422A-9FA4-F999D5EDF428}"/>
                  </a:ext>
                </a:extLst>
              </p:cNvPr>
              <p:cNvSpPr/>
              <p:nvPr/>
            </p:nvSpPr>
            <p:spPr>
              <a:xfrm>
                <a:off x="1580242" y="3210186"/>
                <a:ext cx="822450" cy="17356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47" name="对象 246">
                <a:extLst>
                  <a:ext uri="{FF2B5EF4-FFF2-40B4-BE49-F238E27FC236}">
                    <a16:creationId xmlns:a16="http://schemas.microsoft.com/office/drawing/2014/main" id="{1FEA1D06-7FA9-4E64-A0A7-E7B21BC272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0145833"/>
                  </p:ext>
                </p:extLst>
              </p:nvPr>
            </p:nvGraphicFramePr>
            <p:xfrm>
              <a:off x="1770369" y="3199337"/>
              <a:ext cx="441325" cy="195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9" name="Equation" r:id="rId28" imgW="571320" imgH="253800" progId="Equation.DSMT4">
                      <p:embed/>
                    </p:oleObj>
                  </mc:Choice>
                  <mc:Fallback>
                    <p:oleObj name="Equation" r:id="rId28" imgW="571320" imgH="253800" progId="Equation.DSMT4">
                      <p:embed/>
                      <p:pic>
                        <p:nvPicPr>
                          <p:cNvPr id="63" name="对象 62">
                            <a:extLst>
                              <a:ext uri="{FF2B5EF4-FFF2-40B4-BE49-F238E27FC236}">
                                <a16:creationId xmlns:a16="http://schemas.microsoft.com/office/drawing/2014/main" id="{28EBE3BD-2EDE-4397-AB36-0DE4A761A07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770369" y="3199337"/>
                            <a:ext cx="441325" cy="195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C4DE902-84EA-4746-BEEC-460AB5B5E8AF}"/>
                  </a:ext>
                </a:extLst>
              </p:cNvPr>
              <p:cNvSpPr/>
              <p:nvPr/>
            </p:nvSpPr>
            <p:spPr>
              <a:xfrm>
                <a:off x="2752988" y="3213780"/>
                <a:ext cx="822449" cy="17356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49" name="对象 248">
                <a:extLst>
                  <a:ext uri="{FF2B5EF4-FFF2-40B4-BE49-F238E27FC236}">
                    <a16:creationId xmlns:a16="http://schemas.microsoft.com/office/drawing/2014/main" id="{929F1360-83E7-42AE-BC68-DE3D051710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2788286"/>
                  </p:ext>
                </p:extLst>
              </p:nvPr>
            </p:nvGraphicFramePr>
            <p:xfrm>
              <a:off x="2958313" y="3202356"/>
              <a:ext cx="450850" cy="195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" name="Equation" r:id="rId30" imgW="583920" imgH="253800" progId="Equation.DSMT4">
                      <p:embed/>
                    </p:oleObj>
                  </mc:Choice>
                  <mc:Fallback>
                    <p:oleObj name="Equation" r:id="rId30" imgW="583920" imgH="253800" progId="Equation.DSMT4">
                      <p:embed/>
                      <p:pic>
                        <p:nvPicPr>
                          <p:cNvPr id="65" name="对象 64">
                            <a:extLst>
                              <a:ext uri="{FF2B5EF4-FFF2-40B4-BE49-F238E27FC236}">
                                <a16:creationId xmlns:a16="http://schemas.microsoft.com/office/drawing/2014/main" id="{C4E9A8BD-B488-4A1E-81A5-EF443E98519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2958313" y="3202356"/>
                            <a:ext cx="450850" cy="195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83B74CEB-ACF0-46EA-B61B-4A951F7EF2D9}"/>
                  </a:ext>
                </a:extLst>
              </p:cNvPr>
              <p:cNvSpPr/>
              <p:nvPr/>
            </p:nvSpPr>
            <p:spPr>
              <a:xfrm>
                <a:off x="4294407" y="3212400"/>
                <a:ext cx="816340" cy="17356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51" name="对象 250">
                <a:extLst>
                  <a:ext uri="{FF2B5EF4-FFF2-40B4-BE49-F238E27FC236}">
                    <a16:creationId xmlns:a16="http://schemas.microsoft.com/office/drawing/2014/main" id="{E1A5DDF2-F6D0-4377-9126-639A479063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9480991"/>
                  </p:ext>
                </p:extLst>
              </p:nvPr>
            </p:nvGraphicFramePr>
            <p:xfrm>
              <a:off x="4481930" y="3200976"/>
              <a:ext cx="460375" cy="195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" name="Equation" r:id="rId32" imgW="596880" imgH="253800" progId="Equation.DSMT4">
                      <p:embed/>
                    </p:oleObj>
                  </mc:Choice>
                  <mc:Fallback>
                    <p:oleObj name="Equation" r:id="rId32" imgW="596880" imgH="253800" progId="Equation.DSMT4">
                      <p:embed/>
                      <p:pic>
                        <p:nvPicPr>
                          <p:cNvPr id="67" name="对象 66">
                            <a:extLst>
                              <a:ext uri="{FF2B5EF4-FFF2-40B4-BE49-F238E27FC236}">
                                <a16:creationId xmlns:a16="http://schemas.microsoft.com/office/drawing/2014/main" id="{B206CD70-1782-42FE-AA51-74D84AC21E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4481930" y="3200976"/>
                            <a:ext cx="460375" cy="195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9DC33771-DA01-419C-826E-D7756C250928}"/>
                  </a:ext>
                </a:extLst>
              </p:cNvPr>
              <p:cNvSpPr/>
              <p:nvPr/>
            </p:nvSpPr>
            <p:spPr>
              <a:xfrm>
                <a:off x="3542780" y="3047415"/>
                <a:ext cx="858982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sz="900" b="1" dirty="0">
                    <a:latin typeface="??"/>
                  </a:rPr>
                  <a:t>3️⃣</a:t>
                </a:r>
                <a:r>
                  <a:rPr lang="zh-CN" altLang="en-US" sz="900" b="1" dirty="0">
                    <a:latin typeface="??"/>
                  </a:rPr>
                  <a:t>向量生成</a:t>
                </a: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A8630B34-7781-4872-854D-8F93F022B9D1}"/>
                  </a:ext>
                </a:extLst>
              </p:cNvPr>
              <p:cNvSpPr/>
              <p:nvPr/>
            </p:nvSpPr>
            <p:spPr>
              <a:xfrm>
                <a:off x="1580241" y="3646959"/>
                <a:ext cx="3526655" cy="12372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794E4DA7-6B42-4264-B4EA-07DDCFF57BD4}"/>
                  </a:ext>
                </a:extLst>
              </p:cNvPr>
              <p:cNvCxnSpPr>
                <a:cxnSpLocks/>
                <a:stCxn id="107" idx="2"/>
                <a:endCxn id="116" idx="0"/>
              </p:cNvCxnSpPr>
              <p:nvPr/>
            </p:nvCxnSpPr>
            <p:spPr>
              <a:xfrm flipH="1">
                <a:off x="3185184" y="1384910"/>
                <a:ext cx="1921713" cy="3300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30B1B0B1-73A4-40D5-99B6-EBD70A7A7A08}"/>
                  </a:ext>
                </a:extLst>
              </p:cNvPr>
              <p:cNvCxnSpPr>
                <a:cxnSpLocks/>
                <a:stCxn id="106" idx="2"/>
                <a:endCxn id="110" idx="0"/>
              </p:cNvCxnSpPr>
              <p:nvPr/>
            </p:nvCxnSpPr>
            <p:spPr>
              <a:xfrm flipH="1">
                <a:off x="1982449" y="1378897"/>
                <a:ext cx="1742328" cy="346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0EA1BF9A-6037-4A0D-BB2E-241349D352E9}"/>
                  </a:ext>
                </a:extLst>
              </p:cNvPr>
              <p:cNvCxnSpPr>
                <a:cxnSpLocks/>
                <a:stCxn id="99" idx="2"/>
                <a:endCxn id="116" idx="0"/>
              </p:cNvCxnSpPr>
              <p:nvPr/>
            </p:nvCxnSpPr>
            <p:spPr>
              <a:xfrm>
                <a:off x="1667165" y="1373066"/>
                <a:ext cx="1518019" cy="3419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A25C21B-1045-4856-899E-01E07FE1B069}"/>
                  </a:ext>
                </a:extLst>
              </p:cNvPr>
              <p:cNvSpPr/>
              <p:nvPr/>
            </p:nvSpPr>
            <p:spPr>
              <a:xfrm>
                <a:off x="1640879" y="3858699"/>
                <a:ext cx="3409950" cy="40433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52" name="对象 251">
                <a:extLst>
                  <a:ext uri="{FF2B5EF4-FFF2-40B4-BE49-F238E27FC236}">
                    <a16:creationId xmlns:a16="http://schemas.microsoft.com/office/drawing/2014/main" id="{695E1360-9E2E-4A0D-97D2-5FE8DB3DAD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1383577"/>
                  </p:ext>
                </p:extLst>
              </p:nvPr>
            </p:nvGraphicFramePr>
            <p:xfrm>
              <a:off x="3725932" y="3269496"/>
              <a:ext cx="368300" cy="101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" name="Equation" r:id="rId34" imgW="368526" imgH="101647" progId="Equation.DSMT4">
                      <p:embed/>
                    </p:oleObj>
                  </mc:Choice>
                  <mc:Fallback>
                    <p:oleObj name="Equation" r:id="rId34" imgW="368526" imgH="101647" progId="Equation.DSMT4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3D2FBE9E-5A50-4C64-95D6-535BB209AD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725932" y="3269496"/>
                            <a:ext cx="368300" cy="101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3533FAF-0E80-45A4-BD2C-587451105825}"/>
                  </a:ext>
                </a:extLst>
              </p:cNvPr>
              <p:cNvSpPr/>
              <p:nvPr/>
            </p:nvSpPr>
            <p:spPr>
              <a:xfrm>
                <a:off x="4407280" y="3980887"/>
                <a:ext cx="598489" cy="1735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93" name="对象 292">
                <a:extLst>
                  <a:ext uri="{FF2B5EF4-FFF2-40B4-BE49-F238E27FC236}">
                    <a16:creationId xmlns:a16="http://schemas.microsoft.com/office/drawing/2014/main" id="{505AFBEF-A11F-4186-86D1-FB4FCB620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5065720"/>
                  </p:ext>
                </p:extLst>
              </p:nvPr>
            </p:nvGraphicFramePr>
            <p:xfrm>
              <a:off x="4407280" y="3970507"/>
              <a:ext cx="6096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" name="Equation" r:id="rId36" imgW="609813" imgH="196915" progId="Equation.DSMT4">
                      <p:embed/>
                    </p:oleObj>
                  </mc:Choice>
                  <mc:Fallback>
                    <p:oleObj name="Equation" r:id="rId36" imgW="609813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407280" y="3970507"/>
                            <a:ext cx="6096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E5477DD3-ED25-4229-A203-DDAD298657EE}"/>
                  </a:ext>
                </a:extLst>
              </p:cNvPr>
              <p:cNvCxnSpPr>
                <a:cxnSpLocks/>
                <a:stCxn id="247" idx="2"/>
                <a:endCxn id="255" idx="0"/>
              </p:cNvCxnSpPr>
              <p:nvPr/>
            </p:nvCxnSpPr>
            <p:spPr>
              <a:xfrm>
                <a:off x="1991031" y="3394600"/>
                <a:ext cx="1226" cy="5875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0B30AB5A-7B6C-408A-BAC3-0B9ADB715B25}"/>
                  </a:ext>
                </a:extLst>
              </p:cNvPr>
              <p:cNvCxnSpPr>
                <a:cxnSpLocks/>
                <a:endCxn id="257" idx="0"/>
              </p:cNvCxnSpPr>
              <p:nvPr/>
            </p:nvCxnSpPr>
            <p:spPr>
              <a:xfrm>
                <a:off x="3175901" y="3389376"/>
                <a:ext cx="7845" cy="592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>
                <a:extLst>
                  <a:ext uri="{FF2B5EF4-FFF2-40B4-BE49-F238E27FC236}">
                    <a16:creationId xmlns:a16="http://schemas.microsoft.com/office/drawing/2014/main" id="{44DD52BD-A59D-4AB0-A864-A1561FB91A98}"/>
                  </a:ext>
                </a:extLst>
              </p:cNvPr>
              <p:cNvCxnSpPr>
                <a:cxnSpLocks/>
                <a:stCxn id="251" idx="2"/>
                <a:endCxn id="259" idx="0"/>
              </p:cNvCxnSpPr>
              <p:nvPr/>
            </p:nvCxnSpPr>
            <p:spPr>
              <a:xfrm flipH="1">
                <a:off x="4706525" y="3396239"/>
                <a:ext cx="5592" cy="5846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51D230A1-8B32-4806-8A18-517F1FF813F3}"/>
                  </a:ext>
                </a:extLst>
              </p:cNvPr>
              <p:cNvSpPr/>
              <p:nvPr/>
            </p:nvSpPr>
            <p:spPr>
              <a:xfrm>
                <a:off x="1693012" y="3982148"/>
                <a:ext cx="598489" cy="1735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1C2D5F9-FA5A-4E7E-ABA3-6ACB11AD3CDD}"/>
                  </a:ext>
                </a:extLst>
              </p:cNvPr>
              <p:cNvSpPr/>
              <p:nvPr/>
            </p:nvSpPr>
            <p:spPr>
              <a:xfrm>
                <a:off x="2884501" y="3982148"/>
                <a:ext cx="598489" cy="1735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87" name="对象 286">
                <a:extLst>
                  <a:ext uri="{FF2B5EF4-FFF2-40B4-BE49-F238E27FC236}">
                    <a16:creationId xmlns:a16="http://schemas.microsoft.com/office/drawing/2014/main" id="{2EB327FC-F179-4DF1-8EE2-81D76E0BA9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4706982"/>
                  </p:ext>
                </p:extLst>
              </p:nvPr>
            </p:nvGraphicFramePr>
            <p:xfrm>
              <a:off x="2915733" y="3963310"/>
              <a:ext cx="5969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" name="Equation" r:id="rId38" imgW="597046" imgH="196915" progId="Equation.DSMT4">
                      <p:embed/>
                    </p:oleObj>
                  </mc:Choice>
                  <mc:Fallback>
                    <p:oleObj name="Equation" r:id="rId38" imgW="597046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2915733" y="3963310"/>
                            <a:ext cx="5969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0" name="对象 289">
                <a:extLst>
                  <a:ext uri="{FF2B5EF4-FFF2-40B4-BE49-F238E27FC236}">
                    <a16:creationId xmlns:a16="http://schemas.microsoft.com/office/drawing/2014/main" id="{9C8C4F13-D3C1-4D2B-99D3-66E9E2B817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5313634"/>
                  </p:ext>
                </p:extLst>
              </p:nvPr>
            </p:nvGraphicFramePr>
            <p:xfrm>
              <a:off x="1721143" y="3970507"/>
              <a:ext cx="5842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5" name="Equation" r:id="rId40" imgW="584280" imgH="196915" progId="Equation.DSMT4">
                      <p:embed/>
                    </p:oleObj>
                  </mc:Choice>
                  <mc:Fallback>
                    <p:oleObj name="Equation" r:id="rId40" imgW="584280" imgH="19691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1721143" y="3970507"/>
                            <a:ext cx="584200" cy="196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5" name="对象 314">
                <a:extLst>
                  <a:ext uri="{FF2B5EF4-FFF2-40B4-BE49-F238E27FC236}">
                    <a16:creationId xmlns:a16="http://schemas.microsoft.com/office/drawing/2014/main" id="{10ADAB1A-3873-4395-8547-1502B1304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9456836"/>
                  </p:ext>
                </p:extLst>
              </p:nvPr>
            </p:nvGraphicFramePr>
            <p:xfrm>
              <a:off x="3860720" y="4042755"/>
              <a:ext cx="228600" cy="101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" name="Equation" r:id="rId42" imgW="228600" imgH="101520" progId="Equation.DSMT4">
                      <p:embed/>
                    </p:oleObj>
                  </mc:Choice>
                  <mc:Fallback>
                    <p:oleObj name="Equation" r:id="rId42" imgW="228600" imgH="1015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3860720" y="4042755"/>
                            <a:ext cx="228600" cy="101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56BC8CD-F6AC-4AB2-9B26-133E68C9293C}"/>
                  </a:ext>
                </a:extLst>
              </p:cNvPr>
              <p:cNvSpPr/>
              <p:nvPr/>
            </p:nvSpPr>
            <p:spPr>
              <a:xfrm>
                <a:off x="3584878" y="3650645"/>
                <a:ext cx="875212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sz="900" b="1" dirty="0">
                    <a:latin typeface="??"/>
                  </a:rPr>
                  <a:t>4️⃣</a:t>
                </a:r>
                <a:r>
                  <a:rPr lang="zh-CN" altLang="en-US" sz="900" b="1" dirty="0">
                    <a:latin typeface="??"/>
                  </a:rPr>
                  <a:t>向量压缩</a:t>
                </a: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4770592-4036-4281-9143-18351EA777C7}"/>
                  </a:ext>
                </a:extLst>
              </p:cNvPr>
              <p:cNvSpPr/>
              <p:nvPr/>
            </p:nvSpPr>
            <p:spPr>
              <a:xfrm>
                <a:off x="2501101" y="3990984"/>
                <a:ext cx="147800" cy="153371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20B13F58-C79F-44E0-981A-33D914620998}"/>
                  </a:ext>
                </a:extLst>
              </p:cNvPr>
              <p:cNvSpPr/>
              <p:nvPr/>
            </p:nvSpPr>
            <p:spPr>
              <a:xfrm>
                <a:off x="3612625" y="3994253"/>
                <a:ext cx="147800" cy="153371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2CD0DBD-EEEA-4F54-B883-BC70ECB061B6}"/>
                  </a:ext>
                </a:extLst>
              </p:cNvPr>
              <p:cNvSpPr/>
              <p:nvPr/>
            </p:nvSpPr>
            <p:spPr>
              <a:xfrm>
                <a:off x="4146040" y="4001083"/>
                <a:ext cx="147800" cy="153371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3595389-54D7-4765-9B79-13019E5B4B5E}"/>
                  </a:ext>
                </a:extLst>
              </p:cNvPr>
              <p:cNvSpPr/>
              <p:nvPr/>
            </p:nvSpPr>
            <p:spPr>
              <a:xfrm>
                <a:off x="2190539" y="4441049"/>
                <a:ext cx="2212095" cy="3721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2364D6AB-E56E-4BF2-BEFB-F78182D01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0466151"/>
                  </p:ext>
                </p:extLst>
              </p:nvPr>
            </p:nvGraphicFramePr>
            <p:xfrm>
              <a:off x="2521886" y="4494480"/>
              <a:ext cx="1549400" cy="2877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" name="Equation" r:id="rId44" imgW="1777680" imgH="330120" progId="Equation.DSMT4">
                      <p:embed/>
                    </p:oleObj>
                  </mc:Choice>
                  <mc:Fallback>
                    <p:oleObj name="Equation" r:id="rId44" imgW="177768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2521886" y="4494480"/>
                            <a:ext cx="1549400" cy="2877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1C0BB155-540B-43D0-8125-E7CB26A9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973" y="4263037"/>
                <a:ext cx="0" cy="178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F355F2E-C382-4826-88E6-A9CE1AF39974}"/>
                  </a:ext>
                </a:extLst>
              </p:cNvPr>
              <p:cNvSpPr/>
              <p:nvPr/>
            </p:nvSpPr>
            <p:spPr>
              <a:xfrm rot="2527866">
                <a:off x="1140380" y="5067080"/>
                <a:ext cx="765809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</a:t>
                </a:r>
                <a:r>
                  <a:rPr lang="en-US" altLang="zh-CN" sz="16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  <a:endParaRPr lang="zh-CN" altLang="en-US" sz="16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A1A7A1C-602A-469A-885E-0F99E3F9D08F}"/>
                  </a:ext>
                </a:extLst>
              </p:cNvPr>
              <p:cNvSpPr/>
              <p:nvPr/>
            </p:nvSpPr>
            <p:spPr>
              <a:xfrm rot="2527866">
                <a:off x="5553817" y="5026296"/>
                <a:ext cx="765809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</a:t>
                </a:r>
                <a:r>
                  <a:rPr lang="en-US" altLang="zh-CN" sz="16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  <a:endParaRPr lang="zh-CN" altLang="en-US" sz="16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ACB39BA-30CC-4547-94EB-66EED3D221BC}"/>
                  </a:ext>
                </a:extLst>
              </p:cNvPr>
              <p:cNvSpPr/>
              <p:nvPr/>
            </p:nvSpPr>
            <p:spPr>
              <a:xfrm rot="2527866">
                <a:off x="5571798" y="1101724"/>
                <a:ext cx="765809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</a:t>
                </a:r>
                <a:r>
                  <a:rPr lang="en-US" altLang="zh-CN" sz="16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  <a:endParaRPr lang="zh-CN" altLang="en-US" sz="16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7B93C16-F3E3-4DF7-AA3F-035EEE093CCF}"/>
                  </a:ext>
                </a:extLst>
              </p:cNvPr>
              <p:cNvSpPr/>
              <p:nvPr/>
            </p:nvSpPr>
            <p:spPr>
              <a:xfrm>
                <a:off x="932179" y="5817468"/>
                <a:ext cx="5365748" cy="54465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E62F923-1BFB-4FD0-9082-9B905FE7430F}"/>
                  </a:ext>
                </a:extLst>
              </p:cNvPr>
              <p:cNvSpPr/>
              <p:nvPr/>
            </p:nvSpPr>
            <p:spPr>
              <a:xfrm>
                <a:off x="983572" y="5943799"/>
                <a:ext cx="991118" cy="3086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272C6627-F7E7-45B9-8237-262ACE74D3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5442699"/>
                  </p:ext>
                </p:extLst>
              </p:nvPr>
            </p:nvGraphicFramePr>
            <p:xfrm>
              <a:off x="1075997" y="5941520"/>
              <a:ext cx="833438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" name="Equation" r:id="rId46" imgW="749160" imgH="253800" progId="Equation.DSMT4">
                      <p:embed/>
                    </p:oleObj>
                  </mc:Choice>
                  <mc:Fallback>
                    <p:oleObj name="Equation" r:id="rId46" imgW="749160" imgH="253800" progId="Equation.DSMT4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2364D6AB-E56E-4BF2-BEFB-F78182D0178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075997" y="5941520"/>
                            <a:ext cx="833438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A9F4FE8-C18D-4991-A39C-5CBE33CEA00C}"/>
                  </a:ext>
                </a:extLst>
              </p:cNvPr>
              <p:cNvSpPr/>
              <p:nvPr/>
            </p:nvSpPr>
            <p:spPr>
              <a:xfrm>
                <a:off x="2245995" y="5937487"/>
                <a:ext cx="978380" cy="3086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32" name="对象 131">
                <a:extLst>
                  <a:ext uri="{FF2B5EF4-FFF2-40B4-BE49-F238E27FC236}">
                    <a16:creationId xmlns:a16="http://schemas.microsoft.com/office/drawing/2014/main" id="{B8D2403C-3C2C-4F4C-811D-8DBEECF8CB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1366433"/>
                  </p:ext>
                </p:extLst>
              </p:nvPr>
            </p:nvGraphicFramePr>
            <p:xfrm>
              <a:off x="2325369" y="5948797"/>
              <a:ext cx="8477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" name="Equation" r:id="rId48" imgW="761760" imgH="253800" progId="Equation.DSMT4">
                      <p:embed/>
                    </p:oleObj>
                  </mc:Choice>
                  <mc:Fallback>
                    <p:oleObj name="Equation" r:id="rId48" imgW="761760" imgH="253800" progId="Equation.DSMT4">
                      <p:embed/>
                      <p:pic>
                        <p:nvPicPr>
                          <p:cNvPr id="108" name="对象 107">
                            <a:extLst>
                              <a:ext uri="{FF2B5EF4-FFF2-40B4-BE49-F238E27FC236}">
                                <a16:creationId xmlns:a16="http://schemas.microsoft.com/office/drawing/2014/main" id="{272C6627-F7E7-45B9-8237-262ACE74D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2325369" y="5948797"/>
                            <a:ext cx="8477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182C336-7B1E-4FB0-BD7A-37EBA1654DB5}"/>
                  </a:ext>
                </a:extLst>
              </p:cNvPr>
              <p:cNvSpPr/>
              <p:nvPr/>
            </p:nvSpPr>
            <p:spPr>
              <a:xfrm>
                <a:off x="3490863" y="5933341"/>
                <a:ext cx="978922" cy="3086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43" name="对象 142">
                <a:extLst>
                  <a:ext uri="{FF2B5EF4-FFF2-40B4-BE49-F238E27FC236}">
                    <a16:creationId xmlns:a16="http://schemas.microsoft.com/office/drawing/2014/main" id="{3A8A9632-D345-48C5-A1B6-AF136655D2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9193441"/>
                  </p:ext>
                </p:extLst>
              </p:nvPr>
            </p:nvGraphicFramePr>
            <p:xfrm>
              <a:off x="3582260" y="5941520"/>
              <a:ext cx="8477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" name="Equation" r:id="rId50" imgW="761760" imgH="253800" progId="Equation.DSMT4">
                      <p:embed/>
                    </p:oleObj>
                  </mc:Choice>
                  <mc:Fallback>
                    <p:oleObj name="Equation" r:id="rId50" imgW="761760" imgH="253800" progId="Equation.DSMT4">
                      <p:embed/>
                      <p:pic>
                        <p:nvPicPr>
                          <p:cNvPr id="132" name="对象 131">
                            <a:extLst>
                              <a:ext uri="{FF2B5EF4-FFF2-40B4-BE49-F238E27FC236}">
                                <a16:creationId xmlns:a16="http://schemas.microsoft.com/office/drawing/2014/main" id="{B8D2403C-3C2C-4F4C-811D-8DBEECF8CB0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3582260" y="5941520"/>
                            <a:ext cx="8477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23DE356A-AD9F-41DF-89D6-95DF57C1D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888418"/>
                  </p:ext>
                </p:extLst>
              </p:nvPr>
            </p:nvGraphicFramePr>
            <p:xfrm>
              <a:off x="4690318" y="6047310"/>
              <a:ext cx="317500" cy="101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" name="Equation" r:id="rId52" imgW="317160" imgH="101520" progId="Equation.DSMT4">
                      <p:embed/>
                    </p:oleObj>
                  </mc:Choice>
                  <mc:Fallback>
                    <p:oleObj name="Equation" r:id="rId52" imgW="317160" imgH="1015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4690318" y="6047310"/>
                            <a:ext cx="317500" cy="101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BDC4323-9BF3-44CD-BB19-B90CFF313A43}"/>
                  </a:ext>
                </a:extLst>
              </p:cNvPr>
              <p:cNvSpPr/>
              <p:nvPr/>
            </p:nvSpPr>
            <p:spPr>
              <a:xfrm>
                <a:off x="5239156" y="5934829"/>
                <a:ext cx="984142" cy="3086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45" name="对象 144">
                <a:extLst>
                  <a:ext uri="{FF2B5EF4-FFF2-40B4-BE49-F238E27FC236}">
                    <a16:creationId xmlns:a16="http://schemas.microsoft.com/office/drawing/2014/main" id="{4845D937-787F-4CD0-9B9A-03A70FFFE3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1649381"/>
                  </p:ext>
                </p:extLst>
              </p:nvPr>
            </p:nvGraphicFramePr>
            <p:xfrm>
              <a:off x="5251532" y="5930683"/>
              <a:ext cx="1003300" cy="300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2" name="Equation" r:id="rId54" imgW="901440" imgH="266400" progId="Equation.DSMT4">
                      <p:embed/>
                    </p:oleObj>
                  </mc:Choice>
                  <mc:Fallback>
                    <p:oleObj name="Equation" r:id="rId54" imgW="901440" imgH="266400" progId="Equation.DSMT4">
                      <p:embed/>
                      <p:pic>
                        <p:nvPicPr>
                          <p:cNvPr id="143" name="对象 142">
                            <a:extLst>
                              <a:ext uri="{FF2B5EF4-FFF2-40B4-BE49-F238E27FC236}">
                                <a16:creationId xmlns:a16="http://schemas.microsoft.com/office/drawing/2014/main" id="{3A8A9632-D345-48C5-A1B6-AF136655D2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5251532" y="5930683"/>
                            <a:ext cx="1003300" cy="3000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AC8174D9-6D63-463C-A3AE-9208DCD22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845" y="4947724"/>
                <a:ext cx="0" cy="9926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3E0D756E-9482-4588-888E-04D799653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491" y="5020274"/>
                <a:ext cx="0" cy="9172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ABA74D6-FCEE-4CD8-9D7E-B6174F9089AC}"/>
                  </a:ext>
                </a:extLst>
              </p:cNvPr>
              <p:cNvCxnSpPr>
                <a:cxnSpLocks/>
                <a:endCxn id="143" idx="0"/>
              </p:cNvCxnSpPr>
              <p:nvPr/>
            </p:nvCxnSpPr>
            <p:spPr>
              <a:xfrm>
                <a:off x="4006122" y="5107014"/>
                <a:ext cx="0" cy="8345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1F0DE694-C8D1-456B-A8FA-C36B4DCAE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853" y="5431826"/>
                <a:ext cx="0" cy="5169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299396C-F663-49ED-964B-CE91369D62D7}"/>
                  </a:ext>
                </a:extLst>
              </p:cNvPr>
              <p:cNvSpPr/>
              <p:nvPr/>
            </p:nvSpPr>
            <p:spPr>
              <a:xfrm>
                <a:off x="4512794" y="5550910"/>
                <a:ext cx="818029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sz="900" b="1" i="0" dirty="0">
                    <a:effectLst/>
                    <a:latin typeface="??"/>
                  </a:rPr>
                  <a:t>5️⃣</a:t>
                </a:r>
                <a:r>
                  <a:rPr lang="zh-CN" altLang="en-US" sz="900" b="1" i="0" dirty="0">
                    <a:effectLst/>
                    <a:latin typeface="??"/>
                  </a:rPr>
                  <a:t>重复生成</a:t>
                </a:r>
                <a:endParaRPr lang="zh-CN" altLang="en-US" sz="800" b="1" dirty="0">
                  <a:latin typeface="??"/>
                </a:endParaRPr>
              </a:p>
            </p:txBody>
          </p: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2CC6A8B1-51F6-41E7-898B-4D4BDB6E2D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49912" y="1359107"/>
                <a:ext cx="883768" cy="9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6A043640-A248-4BD1-8919-48D8065E0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3786" y="1447187"/>
                <a:ext cx="8135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A2BC1A19-FE98-4182-9365-01EAE8C6B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3092" y="1681915"/>
                <a:ext cx="45428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C3DEFE05-56E0-458C-8DAD-D9EA7098A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30667" y="1274128"/>
                <a:ext cx="3012" cy="4149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16D215B9-48DD-4D63-A81C-9A3DA55E2A1E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2588714" y="5487749"/>
              <a:ext cx="0" cy="3816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2653BE8-981E-45BE-B896-6893CCF34FCC}"/>
                </a:ext>
              </a:extLst>
            </p:cNvPr>
            <p:cNvSpPr/>
            <p:nvPr/>
          </p:nvSpPr>
          <p:spPr>
            <a:xfrm>
              <a:off x="884456" y="5869406"/>
              <a:ext cx="3408515" cy="41233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79A7ADEE-B284-4125-8F97-1E7012B403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722711"/>
                </p:ext>
              </p:extLst>
            </p:nvPr>
          </p:nvGraphicFramePr>
          <p:xfrm>
            <a:off x="1591961" y="5923175"/>
            <a:ext cx="2108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" name="Equation" r:id="rId56" imgW="2108160" imgH="304560" progId="Equation.DSMT4">
                    <p:embed/>
                  </p:oleObj>
                </mc:Choice>
                <mc:Fallback>
                  <p:oleObj name="Equation" r:id="rId56" imgW="2108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1591961" y="5923175"/>
                          <a:ext cx="2108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7CA7B36-AF1D-4F7D-BABC-3013B1F55AE7}"/>
                </a:ext>
              </a:extLst>
            </p:cNvPr>
            <p:cNvSpPr/>
            <p:nvPr/>
          </p:nvSpPr>
          <p:spPr>
            <a:xfrm>
              <a:off x="1196993" y="5144335"/>
              <a:ext cx="147800" cy="1533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9331C6B-D508-4527-9844-9B2C177E2703}"/>
                </a:ext>
              </a:extLst>
            </p:cNvPr>
            <p:cNvSpPr/>
            <p:nvPr/>
          </p:nvSpPr>
          <p:spPr>
            <a:xfrm>
              <a:off x="2452953" y="5128055"/>
              <a:ext cx="147800" cy="1533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53DB805-BB18-4430-A26D-4484C54D969A}"/>
                </a:ext>
              </a:extLst>
            </p:cNvPr>
            <p:cNvSpPr/>
            <p:nvPr/>
          </p:nvSpPr>
          <p:spPr>
            <a:xfrm>
              <a:off x="3675297" y="5135559"/>
              <a:ext cx="147800" cy="1533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083DF8EC-1E66-4234-9EBB-55A19FB23A57}"/>
                </a:ext>
              </a:extLst>
            </p:cNvPr>
            <p:cNvSpPr/>
            <p:nvPr/>
          </p:nvSpPr>
          <p:spPr>
            <a:xfrm>
              <a:off x="4225520" y="5137365"/>
              <a:ext cx="147800" cy="1533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8D40026F-0B41-4010-AA39-E0B1EED79301}"/>
                </a:ext>
              </a:extLst>
            </p:cNvPr>
            <p:cNvCxnSpPr>
              <a:cxnSpLocks/>
              <a:stCxn id="117" idx="3"/>
              <a:endCxn id="134" idx="1"/>
            </p:cNvCxnSpPr>
            <p:nvPr/>
          </p:nvCxnSpPr>
          <p:spPr>
            <a:xfrm flipV="1">
              <a:off x="2751828" y="1736513"/>
              <a:ext cx="719719" cy="102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7D65137-ED9F-4E44-8099-27FEDC4A3266}"/>
                </a:ext>
              </a:extLst>
            </p:cNvPr>
            <p:cNvSpPr/>
            <p:nvPr/>
          </p:nvSpPr>
          <p:spPr>
            <a:xfrm>
              <a:off x="2755163" y="1457188"/>
              <a:ext cx="70896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700" b="1" dirty="0">
                  <a:latin typeface="??"/>
                </a:rPr>
                <a:t>填补空桶</a:t>
              </a:r>
              <a:endParaRPr lang="en-US" altLang="zh-CN" sz="700" b="1" dirty="0">
                <a:latin typeface="??"/>
              </a:endParaRPr>
            </a:p>
            <a:p>
              <a:pPr algn="ctr"/>
              <a:r>
                <a:rPr lang="en-US" altLang="zh-CN" sz="700" b="1" dirty="0">
                  <a:latin typeface="??"/>
                </a:rPr>
                <a:t>(Optional)</a:t>
              </a:r>
              <a:endParaRPr lang="zh-CN" altLang="en-US" sz="700" b="1" dirty="0">
                <a:latin typeface="??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0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42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??</vt:lpstr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16</cp:revision>
  <dcterms:created xsi:type="dcterms:W3CDTF">2025-01-28T17:19:20Z</dcterms:created>
  <dcterms:modified xsi:type="dcterms:W3CDTF">2025-01-29T05:28:08Z</dcterms:modified>
</cp:coreProperties>
</file>