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6" r:id="rId4"/>
    <p:sldId id="301" r:id="rId5"/>
    <p:sldId id="304" r:id="rId6"/>
    <p:sldId id="307" r:id="rId7"/>
    <p:sldId id="308" r:id="rId8"/>
    <p:sldId id="309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21" r:id="rId17"/>
    <p:sldId id="322" r:id="rId18"/>
    <p:sldId id="323" r:id="rId19"/>
    <p:sldId id="324" r:id="rId20"/>
    <p:sldId id="327" r:id="rId21"/>
    <p:sldId id="326" r:id="rId22"/>
    <p:sldId id="328" r:id="rId23"/>
    <p:sldId id="329" r:id="rId24"/>
    <p:sldId id="330" r:id="rId25"/>
  </p:sldIdLst>
  <p:sldSz cx="9144000" cy="6858000" type="screen4x3"/>
  <p:notesSz cx="6858000" cy="9144000"/>
  <p:embeddedFontLs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新細明體" pitchFamily="18" charset="-120"/>
      <p:regular r:id="rId32"/>
    </p:embeddedFont>
    <p:embeddedFont>
      <p:font typeface="Consolas" pitchFamily="49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9151" autoAdjust="0"/>
  </p:normalViewPr>
  <p:slideViewPr>
    <p:cSldViewPr>
      <p:cViewPr>
        <p:scale>
          <a:sx n="173" d="100"/>
          <a:sy n="173" d="100"/>
        </p:scale>
        <p:origin x="-175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ea typeface="新細明體" pitchFamily="18" charset="-120"/>
              </a:rPr>
              <a:t>Pointers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D5D379E-E054-40E6-8291-3D26F0C6950D}" type="slidenum">
              <a:rPr lang="zh-TW" altLang="en-US" b="0" smtClean="0">
                <a:latin typeface="Calibri" panose="020F0502020204030204" pitchFamily="34" charset="0"/>
              </a:rPr>
              <a:pPr/>
              <a:t>10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526463" cy="502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Pointers are passed by value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address store in one pointer variable (the actual parameter) is copied to another pointer variable (the formal parameter).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Passing pointers allow us to </a:t>
            </a:r>
            <a:r>
              <a:rPr lang="en-US" altLang="zh-TW" u="sng" dirty="0" smtClean="0">
                <a:ea typeface="新細明體" pitchFamily="18" charset="-120"/>
              </a:rPr>
              <a:t>emulate</a:t>
            </a:r>
            <a:r>
              <a:rPr lang="en-US" altLang="zh-TW" dirty="0" smtClean="0">
                <a:ea typeface="新細明體" pitchFamily="18" charset="-120"/>
              </a:rPr>
              <a:t> the effect of "pass by reference".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When the </a:t>
            </a:r>
            <a:r>
              <a:rPr lang="en-US" altLang="zh-TW" dirty="0" err="1" smtClean="0">
                <a:ea typeface="新細明體" pitchFamily="18" charset="-120"/>
              </a:rPr>
              <a:t>callee</a:t>
            </a:r>
            <a:r>
              <a:rPr lang="en-US" altLang="zh-TW" dirty="0" smtClean="0">
                <a:ea typeface="新細明體" pitchFamily="18" charset="-120"/>
              </a:rPr>
              <a:t> receives the memory address, the </a:t>
            </a:r>
            <a:r>
              <a:rPr lang="en-US" altLang="zh-TW" dirty="0" err="1" smtClean="0">
                <a:ea typeface="新細明體" pitchFamily="18" charset="-120"/>
              </a:rPr>
              <a:t>callee</a:t>
            </a:r>
            <a:r>
              <a:rPr lang="en-US" altLang="zh-TW" dirty="0" smtClean="0">
                <a:ea typeface="新細明體" pitchFamily="18" charset="-120"/>
              </a:rPr>
              <a:t> can access the data stored at that memory address.</a:t>
            </a:r>
            <a:endParaRPr lang="en-US" altLang="zh-TW" sz="2800" b="1" dirty="0" smtClean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Pointers as 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44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2728356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2.1. Pointers </a:t>
            </a:r>
            <a:r>
              <a:rPr lang="en-US" sz="4000" dirty="0"/>
              <a:t>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6) Initially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holds the address of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469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352800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8) During the function call, value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of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(address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) is copied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In 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effect,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points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x.</a:t>
            </a: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436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371451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2) During the function call, since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pointing at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just 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 As a result, even though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cannot access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directly, it is able to modify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through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59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718232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9) When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finishes and execution returns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has already been changed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47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95400" y="3337232"/>
            <a:ext cx="457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foo(&amp;x);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We can also pass the address of a variable directly (instead of first assigning the address to a pointer variable) to a function that accepts an address as its parameter.</a:t>
            </a:r>
          </a:p>
        </p:txBody>
      </p:sp>
      <p:sp>
        <p:nvSpPr>
          <p:cNvPr id="9" name="Oval 8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0" y="4057308"/>
            <a:ext cx="2667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2.2. Passing multiple values to a caller via parameters</a:t>
            </a:r>
            <a:endParaRPr lang="en-US" altLang="zh-TW" sz="2800" b="1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1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1816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start of the function call,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point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respectively.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5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1675775"/>
            <a:ext cx="4114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Suppose the input values are 123 and 456.</a:t>
            </a:r>
          </a:p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Through the 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able to "dereference the addresses" and store the input values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4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6800" y="2056774"/>
            <a:ext cx="1447800" cy="686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Through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able to copy the result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thus achieving the effect of passing two integers back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696200" y="1224464"/>
            <a:ext cx="327932" cy="2090236"/>
          </a:xfrm>
          <a:prstGeom prst="curved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696940" y="1964450"/>
            <a:ext cx="327932" cy="2090236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24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p1, p2);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Since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are storing the 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we can pass the addresses to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directly (i.e., no need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). This way,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will store the input directly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5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Pointers in C language</a:t>
            </a:r>
          </a:p>
          <a:p>
            <a:pPr lvl="1"/>
            <a:r>
              <a:rPr lang="en-US" dirty="0" smtClean="0"/>
              <a:t>What is a pointer?</a:t>
            </a:r>
          </a:p>
          <a:p>
            <a:pPr lvl="1"/>
            <a:r>
              <a:rPr lang="en-US" dirty="0" smtClean="0"/>
              <a:t>Pointer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Passing </a:t>
            </a:r>
            <a:r>
              <a:rPr lang="en-US" dirty="0"/>
              <a:t>data by reference via Pointers</a:t>
            </a:r>
          </a:p>
          <a:p>
            <a:pPr lvl="1"/>
            <a:r>
              <a:rPr lang="en-US" dirty="0" smtClean="0"/>
              <a:t>How to pass multiple data from a function to its caller via parameters?</a:t>
            </a:r>
          </a:p>
          <a:p>
            <a:pPr lvl="1"/>
            <a:r>
              <a:rPr lang="en-US" dirty="0" smtClean="0"/>
              <a:t>How to implement a function to swap the value of two variables?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3. Additional pointer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2.3. Swapping the value of two variables</a:t>
            </a:r>
            <a:endParaRPr lang="en-US" altLang="zh-TW" sz="3600" b="1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Which version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would correctly swap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?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1116367"/>
            <a:ext cx="411003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5, y = 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swap(&amp;x, &amp;y);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start of the function call …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46219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301127" y="4821995"/>
            <a:ext cx="48067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06977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186850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zh-TW" sz="20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9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43791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23664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zh-TW" sz="20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73937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53810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4864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end of the function call, version 1 swaps the value between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 Version 2 only swaps the pointers within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; it leaves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unchanged.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V="1">
            <a:off x="6296001" y="3700450"/>
            <a:ext cx="1241977" cy="546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1.1. What is a Reference?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2590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In programming, a </a:t>
            </a: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reference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 smtClean="0">
                <a:ea typeface="新細明體" pitchFamily="18" charset="-120"/>
              </a:rPr>
              <a:t>value that refers to a variable or a datum in the memory. </a:t>
            </a:r>
            <a:r>
              <a:rPr lang="en-US" dirty="0"/>
              <a:t>It enables a program to indirectly access a particular </a:t>
            </a:r>
            <a:r>
              <a:rPr lang="en-US" dirty="0" smtClean="0"/>
              <a:t>variable/datum.</a:t>
            </a:r>
          </a:p>
          <a:p>
            <a:pPr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Dereferencing</a:t>
            </a:r>
            <a:r>
              <a:rPr lang="en-US" altLang="zh-TW" dirty="0" smtClean="0">
                <a:ea typeface="新細明體" pitchFamily="18" charset="-120"/>
              </a:rPr>
              <a:t> a reference </a:t>
            </a:r>
            <a:r>
              <a:rPr lang="en-US" altLang="zh-TW" dirty="0" smtClean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ea typeface="新細明體" pitchFamily="18" charset="-120"/>
              </a:rPr>
              <a:t> Accessing a variable/datum through the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0745" y="41148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239845" y="43815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678245" y="41910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Datum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D906AA2-2143-45F9-B637-7E68F07B720A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1.2. What is a Pointer?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526463" cy="50688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pointer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 C language is a kind of reference.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pointer == A memory address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pointer variable</a:t>
            </a:r>
            <a:r>
              <a:rPr lang="en-US" altLang="zh-TW" dirty="0" smtClean="0">
                <a:ea typeface="新細明體" pitchFamily="18" charset="-120"/>
              </a:rPr>
              <a:t> is a variable that stores memory address.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8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723" y="1371600"/>
            <a:ext cx="145827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4419600" y="1219200"/>
            <a:ext cx="4611688" cy="16383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Declare a pointer variable named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Initially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uninitialized.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05000" y="16059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04819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82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1963" y="2019300"/>
            <a:ext cx="169703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3505200" y="1219200"/>
            <a:ext cx="5526088" cy="3124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an </a:t>
            </a:r>
            <a:r>
              <a:rPr kumimoji="1" lang="en-US" altLang="zh-TW" sz="2400" i="1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address-of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operator, it yields the memory address of a variable.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 this example, the address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is assigned to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 The effect of this is like "making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points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".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159000" y="2209800"/>
            <a:ext cx="134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70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6970" y="2667000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3416301" y="990600"/>
            <a:ext cx="5614988" cy="3200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</a:t>
            </a:r>
            <a:r>
              <a:rPr kumimoji="1" lang="en-US" altLang="zh-TW" sz="2400" u="sng" dirty="0" smtClean="0">
                <a:ea typeface="新細明體" pitchFamily="18" charset="-120"/>
                <a:cs typeface="Times New Roman" pitchFamily="18" charset="0"/>
              </a:rPr>
              <a:t>unary operator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a </a:t>
            </a:r>
            <a:r>
              <a:rPr kumimoji="1" lang="en-US" altLang="zh-TW" sz="2400" i="1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dereference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operator.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holds the address of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so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(dereferencing the address) means "accessing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"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In this example, 10 is assigned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H="1">
            <a:off x="1904999" y="2857500"/>
            <a:ext cx="1524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5867400" y="2667000"/>
            <a:ext cx="1905000" cy="59055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2653428" y="2667000"/>
            <a:ext cx="1842372" cy="635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88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6705599" y="3251200"/>
            <a:ext cx="338477" cy="147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>
            <a:off x="2819400" y="3302000"/>
            <a:ext cx="82550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13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675991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8545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1.4. Copying datum at an address vs. copying address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186237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*p1, *p2;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the </a:t>
            </a:r>
            <a:r>
              <a:rPr lang="en-US" altLang="zh-TW" sz="2000" u="sng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value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at an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address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 = *p2;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1963" y="4270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592263" y="446084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93031" y="4254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766" y="4645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1824" y="4635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1579563" y="5476845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305731" y="5270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716" y="5661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4524" y="5651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990600"/>
            <a:ext cx="4495801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*p1, *p2;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an address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p2;</a:t>
            </a:r>
          </a:p>
        </p:txBody>
      </p:sp>
      <p:sp>
        <p:nvSpPr>
          <p:cNvPr id="24" name="Oval 23"/>
          <p:cNvSpPr/>
          <p:nvPr/>
        </p:nvSpPr>
        <p:spPr>
          <a:xfrm>
            <a:off x="461963" y="5286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66632" y="4286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6296931" y="4476660"/>
            <a:ext cx="700767" cy="9843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997700" y="4270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5435" y="4660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36493" y="4651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6284232" y="5492660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010400" y="5286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98385" y="5676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9193" y="5667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6632" y="5302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 flipH="1" flipV="1">
            <a:off x="3276600" y="4436525"/>
            <a:ext cx="381000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47699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Curved Right Arrow 42"/>
          <p:cNvSpPr/>
          <p:nvPr/>
        </p:nvSpPr>
        <p:spPr>
          <a:xfrm flipV="1">
            <a:off x="4724400" y="4429116"/>
            <a:ext cx="327932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57400" y="5170069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23032" y="5209351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2023</Words>
  <Application>Microsoft Office PowerPoint</Application>
  <PresentationFormat>On-screen Show (4:3)</PresentationFormat>
  <Paragraphs>600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Calibri</vt:lpstr>
      <vt:lpstr>Wingdings</vt:lpstr>
      <vt:lpstr>新細明體</vt:lpstr>
      <vt:lpstr>Consolas</vt:lpstr>
      <vt:lpstr>Office Theme</vt:lpstr>
      <vt:lpstr>Pointers</vt:lpstr>
      <vt:lpstr>Outline</vt:lpstr>
      <vt:lpstr>1.1. What is a Reference?</vt:lpstr>
      <vt:lpstr>1.2. What is a Pointer?</vt:lpstr>
      <vt:lpstr>1.3. Pointer Syntax</vt:lpstr>
      <vt:lpstr>1.3. Pointer Syntax</vt:lpstr>
      <vt:lpstr>1.3. Pointer Syntax</vt:lpstr>
      <vt:lpstr>1.3. Pointer Syntax</vt:lpstr>
      <vt:lpstr>1.4. Copying datum at an address vs. copying address</vt:lpstr>
      <vt:lpstr>2. Pointers as Parameters</vt:lpstr>
      <vt:lpstr>2.1. Pointers as Parameters</vt:lpstr>
      <vt:lpstr>2.1. Pointers as Parameters</vt:lpstr>
      <vt:lpstr>2.1. Pointers as Parameters</vt:lpstr>
      <vt:lpstr>2.1. Pointers as Parameters</vt:lpstr>
      <vt:lpstr>2.1. Pointers as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SEEM</cp:lastModifiedBy>
  <cp:revision>271</cp:revision>
  <dcterms:created xsi:type="dcterms:W3CDTF">2011-07-19T12:51:33Z</dcterms:created>
  <dcterms:modified xsi:type="dcterms:W3CDTF">2019-01-03T00:19:56Z</dcterms:modified>
</cp:coreProperties>
</file>