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BD9"/>
    <a:srgbClr val="28BBD1"/>
    <a:srgbClr val="A1CFD9"/>
    <a:srgbClr val="45A5C6"/>
    <a:srgbClr val="2B87B5"/>
    <a:srgbClr val="012660"/>
    <a:srgbClr val="194878"/>
    <a:srgbClr val="36A8CC"/>
    <a:srgbClr val="164C7A"/>
    <a:srgbClr val="80B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5" autoAdjust="0"/>
    <p:restoredTop sz="94660"/>
  </p:normalViewPr>
  <p:slideViewPr>
    <p:cSldViewPr snapToGrid="0">
      <p:cViewPr>
        <p:scale>
          <a:sx n="200" d="100"/>
          <a:sy n="200" d="100"/>
        </p:scale>
        <p:origin x="-152" y="-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8.wmf"/><Relationship Id="rId7" Type="http://schemas.openxmlformats.org/officeDocument/2006/relationships/image" Target="../media/image6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5.wmf"/><Relationship Id="rId5" Type="http://schemas.openxmlformats.org/officeDocument/2006/relationships/image" Target="../media/image7.wmf"/><Relationship Id="rId10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2.wmf"/><Relationship Id="rId7" Type="http://schemas.openxmlformats.org/officeDocument/2006/relationships/image" Target="../media/image1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7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67A1-86F2-4531-B86C-539AD0AF202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64E7-BEC4-495B-BB13-2488DBA2D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9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2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0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7167-66EF-4438-B1DC-36E90AF9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37D79-8098-4A5C-8532-9FFE51ED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4745-2675-4D37-8738-11FECB41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D772-4046-4A71-94A1-9D5B302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A92E-B8E3-4258-9B3A-D218EDA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A539-124D-4BE7-B526-862DF20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DD163-DAA5-42C0-BEA0-6D029861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1B83-D90E-4874-BA92-7D5369F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14A-C645-4478-92FB-54C041C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414A-0C2A-4DC4-BBFE-75DE54C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2C454-631B-4AAD-9CEB-37484911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FD391-10A3-4EC4-93D7-90BE1556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4131-3EE2-4E0C-8FD3-FE79688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9566-F7F2-4B5B-BC5C-04F2B5C2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7C-D979-40F0-977F-94F9051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49E9-F900-470C-9F9E-0FE59CB5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B2211-D567-4079-B7C0-B65C6C5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DFBC-1654-4CC5-9D6A-4996A6F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6F2D-7D80-4CF7-8AEE-D7CBCD7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22FC7-B596-41BF-B085-5BB8AFD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EF3C-608E-4C72-BB84-20429923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DBA-2FE0-4CF1-A966-9A8E409D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6144-E01C-4F5C-B904-17644F4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97BF-82BD-4FC3-828B-3C84272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FE6E-DDF4-48A8-ADDA-8E73956C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0EE3-074B-4D92-8182-BD5B22D5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5E184-17F3-44B5-B69F-6BC35B34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8FFF5-D8C4-48CE-9783-D97E0F0D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1AE6-ADB4-4D2B-B7E7-8EB70784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C7EFC-3F31-4AE8-B37E-7FA7B34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BE93-3FDB-4279-9D5C-E16C00B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20A6-DF06-43D3-B694-74CF26F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1492-5D65-4EAB-B729-002F19EF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1833F-903A-484F-9D48-FE9DCF65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92681-1121-480B-8F9E-1B5C167F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D3E63-950A-4337-B2C6-440200AF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7C086-A053-42F0-B1AB-2A6F01B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DC6F0-CB57-42B9-AB6F-217482E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59B8-A0CE-4A21-BA04-8F95C89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BDE9-CFC3-490D-96CC-BE0F2D5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57772-488D-4F63-B5A9-43C32ADC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30C36-FC8A-4329-B18E-AF329308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0E0B2-9EE7-4BE9-BB6F-7F37FE6F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1C555-EA8D-4952-AFF5-24AC51E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4B79-BD46-49C0-A7FB-FC29A62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DC4A5-C579-4C95-89D5-4625C81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5F6D-3D44-492E-B4AD-1B776FF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9B4B-261C-483F-AA9E-AFEAF8DA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7E470-C9F7-4899-81AA-09440676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66D77-CC97-4EC2-A7FA-BBC0EDD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C98D8-72D0-4353-93BC-A1E3C60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71939-5EC6-4097-8922-FFBE00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1198-EEA3-4CE6-9951-643B777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510E-D9C1-4991-ABB3-A9DF93D7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1C69F-3180-4D1A-B45B-3156504F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081FC-1357-40E1-AB15-F7AB122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748CF-13C8-4C31-8B07-AF10C75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11C9-7944-4777-B3B4-B80FDDCF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3619F-DCD4-4861-886C-E35D8026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53C27-C626-42ED-B569-9F10F6FC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87AC4-D976-40DF-9DE4-3FAB62EF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C888-6561-4E5E-9C43-AB0CB87659C9}" type="datetimeFigureOut">
              <a:rPr lang="zh-CN" altLang="en-US" smtClean="0"/>
              <a:t>2025/3/23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43174-747B-4228-B1C9-9279BAED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7231-D269-4BF2-9712-560A58C3D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1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5" Type="http://schemas.openxmlformats.org/officeDocument/2006/relationships/image" Target="../media/image4.wmf"/><Relationship Id="rId15" Type="http://schemas.openxmlformats.org/officeDocument/2006/relationships/image" Target="../media/image1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1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.wmf"/><Relationship Id="rId5" Type="http://schemas.openxmlformats.org/officeDocument/2006/relationships/image" Target="../media/image16.wmf"/><Relationship Id="rId15" Type="http://schemas.openxmlformats.org/officeDocument/2006/relationships/image" Target="../media/image5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1154266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1656155" y="71624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215804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2659933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1154266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1656155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215804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265993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1154266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1656155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215804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2659933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01156"/>
              </p:ext>
            </p:extLst>
          </p:nvPr>
        </p:nvGraphicFramePr>
        <p:xfrm>
          <a:off x="1280633" y="39814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0633" y="39814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837161"/>
              </p:ext>
            </p:extLst>
          </p:nvPr>
        </p:nvGraphicFramePr>
        <p:xfrm>
          <a:off x="1499933" y="225388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1231560" imgH="203040" progId="Equation.DSMT4">
                  <p:embed/>
                </p:oleObj>
              </mc:Choice>
              <mc:Fallback>
                <p:oleObj name="Equation" r:id="rId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9933" y="225388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9ECF9E-DD05-4760-B474-9D0F52D8790A}"/>
              </a:ext>
            </a:extLst>
          </p:cNvPr>
          <p:cNvCxnSpPr>
            <a:cxnSpLocks/>
          </p:cNvCxnSpPr>
          <p:nvPr/>
        </p:nvCxnSpPr>
        <p:spPr>
          <a:xfrm>
            <a:off x="3161821" y="14890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F966785-5635-49BB-BB82-303F82A26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01142"/>
              </p:ext>
            </p:extLst>
          </p:nvPr>
        </p:nvGraphicFramePr>
        <p:xfrm>
          <a:off x="3663709" y="1185616"/>
          <a:ext cx="2915182" cy="54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7" imgW="2209680" imgH="419040" progId="Equation.DSMT4">
                  <p:embed/>
                </p:oleObj>
              </mc:Choice>
              <mc:Fallback>
                <p:oleObj name="Equation" r:id="rId7" imgW="2209680" imgH="4190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3709" y="1185616"/>
                        <a:ext cx="2915182" cy="548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C22BBED-808B-41F0-8BEA-DC2EFC483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570827"/>
              </p:ext>
            </p:extLst>
          </p:nvPr>
        </p:nvGraphicFramePr>
        <p:xfrm>
          <a:off x="916161" y="78028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6161" y="78028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D25A10D-5BCE-4B2A-B7F8-E00FC7089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26452"/>
              </p:ext>
            </p:extLst>
          </p:nvPr>
        </p:nvGraphicFramePr>
        <p:xfrm>
          <a:off x="908866" y="128904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8866" y="128904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9348EFF-38AE-4D1E-A7F2-F8CB53AD8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19257"/>
              </p:ext>
            </p:extLst>
          </p:nvPr>
        </p:nvGraphicFramePr>
        <p:xfrm>
          <a:off x="904188" y="179781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4188" y="179781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E1121CB-FC3A-4D59-9DD0-CD50E6E5CEEE}"/>
              </a:ext>
            </a:extLst>
          </p:cNvPr>
          <p:cNvSpPr/>
          <p:nvPr/>
        </p:nvSpPr>
        <p:spPr>
          <a:xfrm>
            <a:off x="115426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631CD7-AFBD-4C30-A60F-1119E3829723}"/>
              </a:ext>
            </a:extLst>
          </p:cNvPr>
          <p:cNvSpPr/>
          <p:nvPr/>
        </p:nvSpPr>
        <p:spPr>
          <a:xfrm>
            <a:off x="1656153" y="71624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965E27-CE26-4194-BB19-2683A3AF5AD8}"/>
              </a:ext>
            </a:extLst>
          </p:cNvPr>
          <p:cNvSpPr/>
          <p:nvPr/>
        </p:nvSpPr>
        <p:spPr>
          <a:xfrm>
            <a:off x="2158042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9B00D-AFBA-4F94-AA85-491763D71E5C}"/>
              </a:ext>
            </a:extLst>
          </p:cNvPr>
          <p:cNvSpPr/>
          <p:nvPr/>
        </p:nvSpPr>
        <p:spPr>
          <a:xfrm>
            <a:off x="2659931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7048F1-6FA4-4B54-8459-BA11E2023A80}"/>
              </a:ext>
            </a:extLst>
          </p:cNvPr>
          <p:cNvSpPr/>
          <p:nvPr/>
        </p:nvSpPr>
        <p:spPr>
          <a:xfrm>
            <a:off x="115426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2B0A948-A04F-40BE-BECA-E3B9CFB3766F}"/>
              </a:ext>
            </a:extLst>
          </p:cNvPr>
          <p:cNvSpPr/>
          <p:nvPr/>
        </p:nvSpPr>
        <p:spPr>
          <a:xfrm>
            <a:off x="165615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C67A7F3-7A70-4896-A210-1AD7D69D3BE8}"/>
              </a:ext>
            </a:extLst>
          </p:cNvPr>
          <p:cNvSpPr/>
          <p:nvPr/>
        </p:nvSpPr>
        <p:spPr>
          <a:xfrm>
            <a:off x="2158042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075FBD-83AE-4088-AC7D-10640F409C09}"/>
              </a:ext>
            </a:extLst>
          </p:cNvPr>
          <p:cNvSpPr/>
          <p:nvPr/>
        </p:nvSpPr>
        <p:spPr>
          <a:xfrm>
            <a:off x="2659931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755DD4-BC20-451A-94FC-F1758B721F96}"/>
              </a:ext>
            </a:extLst>
          </p:cNvPr>
          <p:cNvSpPr/>
          <p:nvPr/>
        </p:nvSpPr>
        <p:spPr>
          <a:xfrm>
            <a:off x="115426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9C4E11-C7FE-444D-984C-5565CC51CAD1}"/>
              </a:ext>
            </a:extLst>
          </p:cNvPr>
          <p:cNvSpPr/>
          <p:nvPr/>
        </p:nvSpPr>
        <p:spPr>
          <a:xfrm>
            <a:off x="1656153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5C95C7-752E-4357-A77D-FD9EB69BBAD0}"/>
              </a:ext>
            </a:extLst>
          </p:cNvPr>
          <p:cNvSpPr/>
          <p:nvPr/>
        </p:nvSpPr>
        <p:spPr>
          <a:xfrm>
            <a:off x="2158042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A61D33D-4701-45F6-9AF8-1AC0F68BDC17}"/>
              </a:ext>
            </a:extLst>
          </p:cNvPr>
          <p:cNvSpPr/>
          <p:nvPr/>
        </p:nvSpPr>
        <p:spPr>
          <a:xfrm>
            <a:off x="2659931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45D564-D1EA-4DAB-9EBA-503A519F1277}"/>
              </a:ext>
            </a:extLst>
          </p:cNvPr>
          <p:cNvSpPr/>
          <p:nvPr/>
        </p:nvSpPr>
        <p:spPr>
          <a:xfrm>
            <a:off x="115426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D5FEB92-56D0-4966-AE11-169B16BFA565}"/>
              </a:ext>
            </a:extLst>
          </p:cNvPr>
          <p:cNvSpPr/>
          <p:nvPr/>
        </p:nvSpPr>
        <p:spPr>
          <a:xfrm>
            <a:off x="1656153" y="71624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EF54726-BECC-4293-A9F0-4CD9EC329C6D}"/>
              </a:ext>
            </a:extLst>
          </p:cNvPr>
          <p:cNvSpPr/>
          <p:nvPr/>
        </p:nvSpPr>
        <p:spPr>
          <a:xfrm>
            <a:off x="2158042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3B9C15-8DC6-4491-AC94-FE92AB736277}"/>
              </a:ext>
            </a:extLst>
          </p:cNvPr>
          <p:cNvSpPr/>
          <p:nvPr/>
        </p:nvSpPr>
        <p:spPr>
          <a:xfrm>
            <a:off x="2659931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7E2F877-91D6-4591-9833-6DD380268F8A}"/>
              </a:ext>
            </a:extLst>
          </p:cNvPr>
          <p:cNvSpPr/>
          <p:nvPr/>
        </p:nvSpPr>
        <p:spPr>
          <a:xfrm>
            <a:off x="115426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D53B2E-9FB3-4BFE-AC2E-B52273A75A99}"/>
              </a:ext>
            </a:extLst>
          </p:cNvPr>
          <p:cNvSpPr/>
          <p:nvPr/>
        </p:nvSpPr>
        <p:spPr>
          <a:xfrm>
            <a:off x="165615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FB9D6F2-B23F-49D8-9869-2570759D5BE7}"/>
              </a:ext>
            </a:extLst>
          </p:cNvPr>
          <p:cNvSpPr/>
          <p:nvPr/>
        </p:nvSpPr>
        <p:spPr>
          <a:xfrm>
            <a:off x="2158042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E42DD7-B9A9-4B2D-81B4-884A0B99B2F4}"/>
              </a:ext>
            </a:extLst>
          </p:cNvPr>
          <p:cNvSpPr/>
          <p:nvPr/>
        </p:nvSpPr>
        <p:spPr>
          <a:xfrm>
            <a:off x="2659931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64F22E-D0AD-4BA9-B24F-8308BE04D2A6}"/>
              </a:ext>
            </a:extLst>
          </p:cNvPr>
          <p:cNvSpPr/>
          <p:nvPr/>
        </p:nvSpPr>
        <p:spPr>
          <a:xfrm>
            <a:off x="115426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C00D73F-DDDE-4FFC-AE07-5DF591BCCACA}"/>
              </a:ext>
            </a:extLst>
          </p:cNvPr>
          <p:cNvSpPr/>
          <p:nvPr/>
        </p:nvSpPr>
        <p:spPr>
          <a:xfrm>
            <a:off x="1656153" y="173377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FFAC70-E671-4358-A980-8CB60B9FBD24}"/>
              </a:ext>
            </a:extLst>
          </p:cNvPr>
          <p:cNvSpPr/>
          <p:nvPr/>
        </p:nvSpPr>
        <p:spPr>
          <a:xfrm>
            <a:off x="2158042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72B56E5-C81E-48A9-B489-F548586B27AF}"/>
              </a:ext>
            </a:extLst>
          </p:cNvPr>
          <p:cNvSpPr/>
          <p:nvPr/>
        </p:nvSpPr>
        <p:spPr>
          <a:xfrm>
            <a:off x="2659931" y="173377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36572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86761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36950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87139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36572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867616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36950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871394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36572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86761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36950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87139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47734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97923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48112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98301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47734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97923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48112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98301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47734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979235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48112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983013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713" y="47942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713" y="47942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713" y="2324100"/>
          <a:ext cx="1536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9713" y="2324100"/>
                        <a:ext cx="1536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438" y="2314575"/>
          <a:ext cx="14843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3" imgW="1231560" imgH="203040" progId="Equation.DSMT4">
                  <p:embed/>
                </p:oleObj>
              </mc:Choice>
              <mc:Fallback>
                <p:oleObj name="Equation" r:id="rId13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7438" y="2314575"/>
                        <a:ext cx="1484312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2335213"/>
          <a:ext cx="140017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5" imgW="1231560" imgH="203040" progId="Equation.DSMT4">
                  <p:embed/>
                </p:oleObj>
              </mc:Choice>
              <mc:Fallback>
                <p:oleObj name="Equation" r:id="rId1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2950" y="2335213"/>
                        <a:ext cx="1400175" cy="23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135CC8E-1583-427A-9913-250B32CFF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821" y="490734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1821" y="490734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83110E7-ECBD-40C7-9C1E-98E72CA2C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8256" y="490734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8256" y="490734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1A9D08EB-9222-407C-8F86-B29437F78085}"/>
              </a:ext>
            </a:extLst>
          </p:cNvPr>
          <p:cNvSpPr/>
          <p:nvPr/>
        </p:nvSpPr>
        <p:spPr>
          <a:xfrm>
            <a:off x="126332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CA57EA9-4AF8-41F9-A362-A7772DFB1C60}"/>
              </a:ext>
            </a:extLst>
          </p:cNvPr>
          <p:cNvSpPr/>
          <p:nvPr/>
        </p:nvSpPr>
        <p:spPr>
          <a:xfrm>
            <a:off x="1765210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7DDAFA-B9B5-4B56-861F-AFC38C44BAC8}"/>
              </a:ext>
            </a:extLst>
          </p:cNvPr>
          <p:cNvSpPr/>
          <p:nvPr/>
        </p:nvSpPr>
        <p:spPr>
          <a:xfrm>
            <a:off x="226709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AC36F7F-D03E-4CBA-B823-FBDB5656E131}"/>
              </a:ext>
            </a:extLst>
          </p:cNvPr>
          <p:cNvSpPr/>
          <p:nvPr/>
        </p:nvSpPr>
        <p:spPr>
          <a:xfrm>
            <a:off x="2768988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53F226A-C2B9-44F8-933F-49A70ECF3C8A}"/>
              </a:ext>
            </a:extLst>
          </p:cNvPr>
          <p:cNvSpPr/>
          <p:nvPr/>
        </p:nvSpPr>
        <p:spPr>
          <a:xfrm>
            <a:off x="126332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E93BCF-0E6A-48F9-BD57-27B31EB3EF59}"/>
              </a:ext>
            </a:extLst>
          </p:cNvPr>
          <p:cNvSpPr/>
          <p:nvPr/>
        </p:nvSpPr>
        <p:spPr>
          <a:xfrm>
            <a:off x="176521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F0C2314-2F44-4E48-9184-ECB752A4C7C6}"/>
              </a:ext>
            </a:extLst>
          </p:cNvPr>
          <p:cNvSpPr/>
          <p:nvPr/>
        </p:nvSpPr>
        <p:spPr>
          <a:xfrm>
            <a:off x="2267099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C98A3DA-F819-44F5-B902-D06E0018ABA5}"/>
              </a:ext>
            </a:extLst>
          </p:cNvPr>
          <p:cNvSpPr/>
          <p:nvPr/>
        </p:nvSpPr>
        <p:spPr>
          <a:xfrm>
            <a:off x="276898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5A98C5-2B59-48FF-9EFC-7D602DA2D8B0}"/>
              </a:ext>
            </a:extLst>
          </p:cNvPr>
          <p:cNvSpPr/>
          <p:nvPr/>
        </p:nvSpPr>
        <p:spPr>
          <a:xfrm>
            <a:off x="1263321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7DF8AE6-E20E-4BAD-A4D1-1BDCA7D99269}"/>
              </a:ext>
            </a:extLst>
          </p:cNvPr>
          <p:cNvSpPr/>
          <p:nvPr/>
        </p:nvSpPr>
        <p:spPr>
          <a:xfrm>
            <a:off x="176521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F8A2242-D72B-4506-93B4-163F115A802F}"/>
              </a:ext>
            </a:extLst>
          </p:cNvPr>
          <p:cNvSpPr/>
          <p:nvPr/>
        </p:nvSpPr>
        <p:spPr>
          <a:xfrm>
            <a:off x="226709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810EBB-71AF-469E-AAF0-018BA09B37BE}"/>
              </a:ext>
            </a:extLst>
          </p:cNvPr>
          <p:cNvSpPr/>
          <p:nvPr/>
        </p:nvSpPr>
        <p:spPr>
          <a:xfrm>
            <a:off x="2768988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88E8A52-FDFA-4DB7-AFED-8C9AA48BD226}"/>
              </a:ext>
            </a:extLst>
          </p:cNvPr>
          <p:cNvSpPr/>
          <p:nvPr/>
        </p:nvSpPr>
        <p:spPr>
          <a:xfrm>
            <a:off x="336977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29E1DA-C4F4-4EEE-BC40-CE8982B92A84}"/>
              </a:ext>
            </a:extLst>
          </p:cNvPr>
          <p:cNvSpPr/>
          <p:nvPr/>
        </p:nvSpPr>
        <p:spPr>
          <a:xfrm>
            <a:off x="387166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60DC516-4E4B-42D7-9604-5C237519B767}"/>
              </a:ext>
            </a:extLst>
          </p:cNvPr>
          <p:cNvSpPr/>
          <p:nvPr/>
        </p:nvSpPr>
        <p:spPr>
          <a:xfrm>
            <a:off x="4373556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460FC51-D4CC-4526-B610-BFC02FF5F57D}"/>
              </a:ext>
            </a:extLst>
          </p:cNvPr>
          <p:cNvSpPr/>
          <p:nvPr/>
        </p:nvSpPr>
        <p:spPr>
          <a:xfrm>
            <a:off x="487544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35EFBDC-B044-4C63-ACAE-DF46B37B735D}"/>
              </a:ext>
            </a:extLst>
          </p:cNvPr>
          <p:cNvSpPr/>
          <p:nvPr/>
        </p:nvSpPr>
        <p:spPr>
          <a:xfrm>
            <a:off x="336977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C9BCEDD-CC8B-4E14-903A-249C67FE45B8}"/>
              </a:ext>
            </a:extLst>
          </p:cNvPr>
          <p:cNvSpPr/>
          <p:nvPr/>
        </p:nvSpPr>
        <p:spPr>
          <a:xfrm>
            <a:off x="3871667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38803B2-6453-4F26-AA3E-F69D2C085B1A}"/>
              </a:ext>
            </a:extLst>
          </p:cNvPr>
          <p:cNvSpPr/>
          <p:nvPr/>
        </p:nvSpPr>
        <p:spPr>
          <a:xfrm>
            <a:off x="4373556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31F211-3528-42A2-8ED9-413F5A6932FC}"/>
              </a:ext>
            </a:extLst>
          </p:cNvPr>
          <p:cNvSpPr/>
          <p:nvPr/>
        </p:nvSpPr>
        <p:spPr>
          <a:xfrm>
            <a:off x="487544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8BE1DC6-9789-47F0-8943-67B9977F3E58}"/>
              </a:ext>
            </a:extLst>
          </p:cNvPr>
          <p:cNvSpPr/>
          <p:nvPr/>
        </p:nvSpPr>
        <p:spPr>
          <a:xfrm>
            <a:off x="336977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60F981F-E123-488E-A000-1B4B1BDB51DF}"/>
              </a:ext>
            </a:extLst>
          </p:cNvPr>
          <p:cNvSpPr/>
          <p:nvPr/>
        </p:nvSpPr>
        <p:spPr>
          <a:xfrm>
            <a:off x="387166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9A6A09E-E5BC-4E10-A137-D1635F986877}"/>
              </a:ext>
            </a:extLst>
          </p:cNvPr>
          <p:cNvSpPr/>
          <p:nvPr/>
        </p:nvSpPr>
        <p:spPr>
          <a:xfrm>
            <a:off x="437355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4796421-4039-46D2-A351-E8644B0C48E3}"/>
              </a:ext>
            </a:extLst>
          </p:cNvPr>
          <p:cNvSpPr/>
          <p:nvPr/>
        </p:nvSpPr>
        <p:spPr>
          <a:xfrm>
            <a:off x="487544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3BC6B65-CE77-4E8C-BE81-05CF26672F1F}"/>
              </a:ext>
            </a:extLst>
          </p:cNvPr>
          <p:cNvSpPr/>
          <p:nvPr/>
        </p:nvSpPr>
        <p:spPr>
          <a:xfrm>
            <a:off x="547734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2FBD34-34FA-48A9-96F4-76A1690D1F75}"/>
              </a:ext>
            </a:extLst>
          </p:cNvPr>
          <p:cNvSpPr/>
          <p:nvPr/>
        </p:nvSpPr>
        <p:spPr>
          <a:xfrm>
            <a:off x="5979235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47EA872-87FB-4EBF-BA7A-9ABE3105E1EF}"/>
              </a:ext>
            </a:extLst>
          </p:cNvPr>
          <p:cNvSpPr/>
          <p:nvPr/>
        </p:nvSpPr>
        <p:spPr>
          <a:xfrm>
            <a:off x="648112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FAA561D-0588-4CAF-A724-9084DE94418E}"/>
              </a:ext>
            </a:extLst>
          </p:cNvPr>
          <p:cNvSpPr/>
          <p:nvPr/>
        </p:nvSpPr>
        <p:spPr>
          <a:xfrm>
            <a:off x="698301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052F1D8-5EE9-4181-8E00-7FEDF7F03008}"/>
              </a:ext>
            </a:extLst>
          </p:cNvPr>
          <p:cNvSpPr/>
          <p:nvPr/>
        </p:nvSpPr>
        <p:spPr>
          <a:xfrm>
            <a:off x="547734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8C6B901-1158-4E37-83C6-6B8A550C14EC}"/>
              </a:ext>
            </a:extLst>
          </p:cNvPr>
          <p:cNvSpPr/>
          <p:nvPr/>
        </p:nvSpPr>
        <p:spPr>
          <a:xfrm>
            <a:off x="597923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BB889F0-6900-49AA-9DA3-577A040239BE}"/>
              </a:ext>
            </a:extLst>
          </p:cNvPr>
          <p:cNvSpPr/>
          <p:nvPr/>
        </p:nvSpPr>
        <p:spPr>
          <a:xfrm>
            <a:off x="648112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0A817DC-C217-43A3-88F1-6E7A67CC1231}"/>
              </a:ext>
            </a:extLst>
          </p:cNvPr>
          <p:cNvSpPr/>
          <p:nvPr/>
        </p:nvSpPr>
        <p:spPr>
          <a:xfrm>
            <a:off x="698301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DC629A2-D7C7-4219-8D4E-63CBCE46A77C}"/>
              </a:ext>
            </a:extLst>
          </p:cNvPr>
          <p:cNvSpPr/>
          <p:nvPr/>
        </p:nvSpPr>
        <p:spPr>
          <a:xfrm>
            <a:off x="547734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9B13906-3EE3-49AC-A8DB-F74DF9B9C1E4}"/>
              </a:ext>
            </a:extLst>
          </p:cNvPr>
          <p:cNvSpPr/>
          <p:nvPr/>
        </p:nvSpPr>
        <p:spPr>
          <a:xfrm>
            <a:off x="5979235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11F72F5-EF1C-4505-AFA7-FA1CFFC7BF4F}"/>
              </a:ext>
            </a:extLst>
          </p:cNvPr>
          <p:cNvSpPr/>
          <p:nvPr/>
        </p:nvSpPr>
        <p:spPr>
          <a:xfrm>
            <a:off x="648112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66484CD-288E-4228-B7D3-8EFB43F2C964}"/>
              </a:ext>
            </a:extLst>
          </p:cNvPr>
          <p:cNvSpPr/>
          <p:nvPr/>
        </p:nvSpPr>
        <p:spPr>
          <a:xfrm>
            <a:off x="6983013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35806"/>
              </p:ext>
            </p:extLst>
          </p:nvPr>
        </p:nvGraphicFramePr>
        <p:xfrm>
          <a:off x="1634869" y="2323815"/>
          <a:ext cx="1411545" cy="23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12" imgW="1231560" imgH="203040" progId="Equation.DSMT4">
                  <p:embed/>
                </p:oleObj>
              </mc:Choice>
              <mc:Fallback>
                <p:oleObj name="Equation" r:id="rId12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4869" y="2323815"/>
                        <a:ext cx="1411545" cy="23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339642"/>
              </p:ext>
            </p:extLst>
          </p:nvPr>
        </p:nvGraphicFramePr>
        <p:xfrm>
          <a:off x="3527983" y="2314077"/>
          <a:ext cx="1527492" cy="25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7983" y="2314077"/>
                        <a:ext cx="1527492" cy="251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71667"/>
              </p:ext>
            </p:extLst>
          </p:nvPr>
        </p:nvGraphicFramePr>
        <p:xfrm>
          <a:off x="5618938" y="2335169"/>
          <a:ext cx="1445401" cy="23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16" imgW="1231560" imgH="203040" progId="Equation.DSMT4">
                  <p:embed/>
                </p:oleObj>
              </mc:Choice>
              <mc:Fallback>
                <p:oleObj name="Equation" r:id="rId16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18938" y="2335169"/>
                        <a:ext cx="1445401" cy="23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56927"/>
              </p:ext>
            </p:extLst>
          </p:nvPr>
        </p:nvGraphicFramePr>
        <p:xfrm>
          <a:off x="1897063" y="2324100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7063" y="2324100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4370"/>
              </p:ext>
            </p:extLst>
          </p:nvPr>
        </p:nvGraphicFramePr>
        <p:xfrm>
          <a:off x="3794125" y="2314575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4" imgW="799920" imgH="203040" progId="Equation.DSMT4">
                  <p:embed/>
                </p:oleObj>
              </mc:Choice>
              <mc:Fallback>
                <p:oleObj name="Equation" r:id="rId14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4125" y="2314575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27626"/>
              </p:ext>
            </p:extLst>
          </p:nvPr>
        </p:nvGraphicFramePr>
        <p:xfrm>
          <a:off x="5872163" y="233521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16" imgW="799920" imgH="203040" progId="Equation.DSMT4">
                  <p:embed/>
                </p:oleObj>
              </mc:Choice>
              <mc:Fallback>
                <p:oleObj name="Equation" r:id="rId16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2163" y="233521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2324100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2" imgW="774360" imgH="203040" progId="Equation.DSMT4">
                  <p:embed/>
                </p:oleObj>
              </mc:Choice>
              <mc:Fallback>
                <p:oleObj name="Equation" r:id="rId12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7063" y="2324100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25" y="2314575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4" imgW="799920" imgH="203040" progId="Equation.DSMT4">
                  <p:embed/>
                </p:oleObj>
              </mc:Choice>
              <mc:Fallback>
                <p:oleObj name="Equation" r:id="rId14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4125" y="2314575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2163" y="233521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16" imgW="799920" imgH="203040" progId="Equation.DSMT4">
                  <p:embed/>
                </p:oleObj>
              </mc:Choice>
              <mc:Fallback>
                <p:oleObj name="Equation" r:id="rId16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72163" y="233521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18534"/>
              </p:ext>
            </p:extLst>
          </p:nvPr>
        </p:nvGraphicFramePr>
        <p:xfrm>
          <a:off x="1772857" y="4329119"/>
          <a:ext cx="8874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4" imgW="774360" imgH="203040" progId="Equation.DSMT4">
                  <p:embed/>
                </p:oleObj>
              </mc:Choice>
              <mc:Fallback>
                <p:oleObj name="Equation" r:id="rId4" imgW="7743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2857" y="4329119"/>
                        <a:ext cx="887412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12664"/>
              </p:ext>
            </p:extLst>
          </p:nvPr>
        </p:nvGraphicFramePr>
        <p:xfrm>
          <a:off x="3817084" y="4319593"/>
          <a:ext cx="9937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7084" y="4319593"/>
                        <a:ext cx="993775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52240"/>
              </p:ext>
            </p:extLst>
          </p:nvPr>
        </p:nvGraphicFramePr>
        <p:xfrm>
          <a:off x="5903035" y="4332293"/>
          <a:ext cx="93821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8" imgW="799920" imgH="203040" progId="Equation.DSMT4">
                  <p:embed/>
                </p:oleObj>
              </mc:Choice>
              <mc:Fallback>
                <p:oleObj name="Equation" r:id="rId8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3035" y="4332293"/>
                        <a:ext cx="938212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E997ED-FBE9-4105-965B-246268CD1CF0}"/>
              </a:ext>
            </a:extLst>
          </p:cNvPr>
          <p:cNvSpPr/>
          <p:nvPr/>
        </p:nvSpPr>
        <p:spPr>
          <a:xfrm>
            <a:off x="1181959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71B4184-B3C5-4EE9-8461-D3C93297DA44}"/>
              </a:ext>
            </a:extLst>
          </p:cNvPr>
          <p:cNvSpPr/>
          <p:nvPr/>
        </p:nvSpPr>
        <p:spPr>
          <a:xfrm>
            <a:off x="1683848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E1A01DD-0291-4C6A-8902-7D11BDC10081}"/>
              </a:ext>
            </a:extLst>
          </p:cNvPr>
          <p:cNvSpPr/>
          <p:nvPr/>
        </p:nvSpPr>
        <p:spPr>
          <a:xfrm>
            <a:off x="218573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5B7370-ADC5-40B0-A9EB-6B8616F4F4D1}"/>
              </a:ext>
            </a:extLst>
          </p:cNvPr>
          <p:cNvSpPr/>
          <p:nvPr/>
        </p:nvSpPr>
        <p:spPr>
          <a:xfrm>
            <a:off x="2687626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9C875DD-F582-4515-8211-21D478F0A425}"/>
              </a:ext>
            </a:extLst>
          </p:cNvPr>
          <p:cNvSpPr/>
          <p:nvPr/>
        </p:nvSpPr>
        <p:spPr>
          <a:xfrm>
            <a:off x="1181959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E54BF1-616D-40B7-9959-FD3981BEE1F7}"/>
              </a:ext>
            </a:extLst>
          </p:cNvPr>
          <p:cNvSpPr/>
          <p:nvPr/>
        </p:nvSpPr>
        <p:spPr>
          <a:xfrm>
            <a:off x="168384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594901E-97CD-4671-8039-9CB59902A4CC}"/>
              </a:ext>
            </a:extLst>
          </p:cNvPr>
          <p:cNvSpPr/>
          <p:nvPr/>
        </p:nvSpPr>
        <p:spPr>
          <a:xfrm>
            <a:off x="2185737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F1BE13-7419-4E00-922B-AABBF4AD2C0D}"/>
              </a:ext>
            </a:extLst>
          </p:cNvPr>
          <p:cNvSpPr/>
          <p:nvPr/>
        </p:nvSpPr>
        <p:spPr>
          <a:xfrm>
            <a:off x="268762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6777137-B903-4E20-A8CE-D1F9AF8A038F}"/>
              </a:ext>
            </a:extLst>
          </p:cNvPr>
          <p:cNvSpPr/>
          <p:nvPr/>
        </p:nvSpPr>
        <p:spPr>
          <a:xfrm>
            <a:off x="1181959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EC9BC6F-9152-4779-9938-EAFC74D437C3}"/>
              </a:ext>
            </a:extLst>
          </p:cNvPr>
          <p:cNvSpPr/>
          <p:nvPr/>
        </p:nvSpPr>
        <p:spPr>
          <a:xfrm>
            <a:off x="1683848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622C68-2639-4F34-BCB4-B184270DE51A}"/>
              </a:ext>
            </a:extLst>
          </p:cNvPr>
          <p:cNvSpPr/>
          <p:nvPr/>
        </p:nvSpPr>
        <p:spPr>
          <a:xfrm>
            <a:off x="218573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E6640E-E52F-4ED0-888F-267174A8659D}"/>
              </a:ext>
            </a:extLst>
          </p:cNvPr>
          <p:cNvSpPr/>
          <p:nvPr/>
        </p:nvSpPr>
        <p:spPr>
          <a:xfrm>
            <a:off x="2687626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03D68A0-1D90-4BD4-A6F8-D8D069BEE658}"/>
              </a:ext>
            </a:extLst>
          </p:cNvPr>
          <p:cNvSpPr/>
          <p:nvPr/>
        </p:nvSpPr>
        <p:spPr>
          <a:xfrm>
            <a:off x="328952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F942858-2091-4ACE-82B6-2D1154C94261}"/>
              </a:ext>
            </a:extLst>
          </p:cNvPr>
          <p:cNvSpPr/>
          <p:nvPr/>
        </p:nvSpPr>
        <p:spPr>
          <a:xfrm>
            <a:off x="379141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7BB2E5-B8B4-4634-8252-2F4C48014CDA}"/>
              </a:ext>
            </a:extLst>
          </p:cNvPr>
          <p:cNvSpPr/>
          <p:nvPr/>
        </p:nvSpPr>
        <p:spPr>
          <a:xfrm>
            <a:off x="4293305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3169AAE-871E-4487-B5E1-2869360ADC46}"/>
              </a:ext>
            </a:extLst>
          </p:cNvPr>
          <p:cNvSpPr/>
          <p:nvPr/>
        </p:nvSpPr>
        <p:spPr>
          <a:xfrm>
            <a:off x="479519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BCA2768-7FE7-4C8C-AA23-575A917019C4}"/>
              </a:ext>
            </a:extLst>
          </p:cNvPr>
          <p:cNvSpPr/>
          <p:nvPr/>
        </p:nvSpPr>
        <p:spPr>
          <a:xfrm>
            <a:off x="3289527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A35CF57-C5F7-4ECF-90F5-BEB51ED5639A}"/>
              </a:ext>
            </a:extLst>
          </p:cNvPr>
          <p:cNvSpPr/>
          <p:nvPr/>
        </p:nvSpPr>
        <p:spPr>
          <a:xfrm>
            <a:off x="3791416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748196E-0898-4215-B570-8752BBDFBD31}"/>
              </a:ext>
            </a:extLst>
          </p:cNvPr>
          <p:cNvSpPr/>
          <p:nvPr/>
        </p:nvSpPr>
        <p:spPr>
          <a:xfrm>
            <a:off x="4293305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F137C2B-B005-47DB-B46A-50AC7ED63292}"/>
              </a:ext>
            </a:extLst>
          </p:cNvPr>
          <p:cNvSpPr/>
          <p:nvPr/>
        </p:nvSpPr>
        <p:spPr>
          <a:xfrm>
            <a:off x="4795194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174E968-7A78-482A-95D1-FB98DBEC19EC}"/>
              </a:ext>
            </a:extLst>
          </p:cNvPr>
          <p:cNvSpPr/>
          <p:nvPr/>
        </p:nvSpPr>
        <p:spPr>
          <a:xfrm>
            <a:off x="328952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264A72A-3E4F-4048-9535-CD4A15959D53}"/>
              </a:ext>
            </a:extLst>
          </p:cNvPr>
          <p:cNvSpPr/>
          <p:nvPr/>
        </p:nvSpPr>
        <p:spPr>
          <a:xfrm>
            <a:off x="379141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C3997E7-C82A-4B5C-9AD1-6B9F675B2A03}"/>
              </a:ext>
            </a:extLst>
          </p:cNvPr>
          <p:cNvSpPr/>
          <p:nvPr/>
        </p:nvSpPr>
        <p:spPr>
          <a:xfrm>
            <a:off x="4293305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69A68A-6D2C-4528-BCDE-A333AD231441}"/>
              </a:ext>
            </a:extLst>
          </p:cNvPr>
          <p:cNvSpPr/>
          <p:nvPr/>
        </p:nvSpPr>
        <p:spPr>
          <a:xfrm>
            <a:off x="479519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5B4A3C-F510-46F3-A2E7-0715FECF3A85}"/>
              </a:ext>
            </a:extLst>
          </p:cNvPr>
          <p:cNvSpPr/>
          <p:nvPr/>
        </p:nvSpPr>
        <p:spPr>
          <a:xfrm>
            <a:off x="540114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8FCD5B5-12F9-4846-BDB4-A3643A31056F}"/>
              </a:ext>
            </a:extLst>
          </p:cNvPr>
          <p:cNvSpPr/>
          <p:nvPr/>
        </p:nvSpPr>
        <p:spPr>
          <a:xfrm>
            <a:off x="5903035" y="279301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57D6FB9-B6A1-4C81-8C96-EA861BEFF6B5}"/>
              </a:ext>
            </a:extLst>
          </p:cNvPr>
          <p:cNvSpPr/>
          <p:nvPr/>
        </p:nvSpPr>
        <p:spPr>
          <a:xfrm>
            <a:off x="640492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AC8081-3C75-4A6D-BADD-D766316781F6}"/>
              </a:ext>
            </a:extLst>
          </p:cNvPr>
          <p:cNvSpPr/>
          <p:nvPr/>
        </p:nvSpPr>
        <p:spPr>
          <a:xfrm>
            <a:off x="6906813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774F6AAC-90B8-452D-8BC5-A8890FF90A09}"/>
              </a:ext>
            </a:extLst>
          </p:cNvPr>
          <p:cNvSpPr/>
          <p:nvPr/>
        </p:nvSpPr>
        <p:spPr>
          <a:xfrm>
            <a:off x="540114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C2963B-7CE1-403F-8D9F-736A476F7E13}"/>
              </a:ext>
            </a:extLst>
          </p:cNvPr>
          <p:cNvSpPr/>
          <p:nvPr/>
        </p:nvSpPr>
        <p:spPr>
          <a:xfrm>
            <a:off x="5903035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C14EA63-883F-4FA5-9468-F6D91DB0038B}"/>
              </a:ext>
            </a:extLst>
          </p:cNvPr>
          <p:cNvSpPr/>
          <p:nvPr/>
        </p:nvSpPr>
        <p:spPr>
          <a:xfrm>
            <a:off x="6404924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D48EA2F-CF76-4224-A49A-E9B99C8CDDA1}"/>
              </a:ext>
            </a:extLst>
          </p:cNvPr>
          <p:cNvSpPr/>
          <p:nvPr/>
        </p:nvSpPr>
        <p:spPr>
          <a:xfrm>
            <a:off x="6906813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A72FCB7-4D18-4C17-87D0-0E76E8A01486}"/>
              </a:ext>
            </a:extLst>
          </p:cNvPr>
          <p:cNvSpPr/>
          <p:nvPr/>
        </p:nvSpPr>
        <p:spPr>
          <a:xfrm>
            <a:off x="540114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BCDFB04-CE80-450B-96D6-F2904E779C01}"/>
              </a:ext>
            </a:extLst>
          </p:cNvPr>
          <p:cNvSpPr/>
          <p:nvPr/>
        </p:nvSpPr>
        <p:spPr>
          <a:xfrm>
            <a:off x="5903035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6F55DE7-B502-45AC-BA32-01276F0BB22E}"/>
              </a:ext>
            </a:extLst>
          </p:cNvPr>
          <p:cNvSpPr/>
          <p:nvPr/>
        </p:nvSpPr>
        <p:spPr>
          <a:xfrm>
            <a:off x="640492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327FEA0-EA3B-4873-9A82-4136FFB43F86}"/>
              </a:ext>
            </a:extLst>
          </p:cNvPr>
          <p:cNvSpPr/>
          <p:nvPr/>
        </p:nvSpPr>
        <p:spPr>
          <a:xfrm>
            <a:off x="6906813" y="381054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2A280857-6475-47DE-83A1-40F6B90BA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624891"/>
              </p:ext>
            </p:extLst>
          </p:nvPr>
        </p:nvGraphicFramePr>
        <p:xfrm>
          <a:off x="961319" y="2876741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1319" y="2876741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830B9020-803A-458A-A4EA-7FB207151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427104"/>
              </p:ext>
            </p:extLst>
          </p:nvPr>
        </p:nvGraphicFramePr>
        <p:xfrm>
          <a:off x="5527513" y="2474919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2" imgW="1384200" imgH="241200" progId="Equation.DSMT4">
                  <p:embed/>
                </p:oleObj>
              </mc:Choice>
              <mc:Fallback>
                <p:oleObj name="Equation" r:id="rId12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7513" y="2474919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A639818D-3D57-4D26-A7AA-7CAC3B035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89403"/>
              </p:ext>
            </p:extLst>
          </p:nvPr>
        </p:nvGraphicFramePr>
        <p:xfrm>
          <a:off x="954024" y="3385502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54024" y="3385502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1C2C1B80-C288-4E36-88A4-1E34FB04C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036114"/>
              </p:ext>
            </p:extLst>
          </p:nvPr>
        </p:nvGraphicFramePr>
        <p:xfrm>
          <a:off x="949346" y="3894264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346" y="3894264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C89842A3-6A46-4A85-A03C-ACAC10EB6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865996"/>
              </p:ext>
            </p:extLst>
          </p:nvPr>
        </p:nvGraphicFramePr>
        <p:xfrm>
          <a:off x="3445621" y="2486228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45621" y="2486228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6C80671B-A4D2-4B62-A209-66DD7199F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00359"/>
              </p:ext>
            </p:extLst>
          </p:nvPr>
        </p:nvGraphicFramePr>
        <p:xfrm>
          <a:off x="1312056" y="2486228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20" imgW="1333440" imgH="241200" progId="Equation.DSMT4">
                  <p:embed/>
                </p:oleObj>
              </mc:Choice>
              <mc:Fallback>
                <p:oleObj name="Equation" r:id="rId20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12056" y="2486228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矩形 107">
            <a:extLst>
              <a:ext uri="{FF2B5EF4-FFF2-40B4-BE49-F238E27FC236}">
                <a16:creationId xmlns:a16="http://schemas.microsoft.com/office/drawing/2014/main" id="{4ECD59AD-EBEE-4164-9158-90C828A0139C}"/>
              </a:ext>
            </a:extLst>
          </p:cNvPr>
          <p:cNvSpPr/>
          <p:nvPr/>
        </p:nvSpPr>
        <p:spPr>
          <a:xfrm>
            <a:off x="1187121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2649334-6582-4207-920C-01EBA355A3D3}"/>
              </a:ext>
            </a:extLst>
          </p:cNvPr>
          <p:cNvSpPr/>
          <p:nvPr/>
        </p:nvSpPr>
        <p:spPr>
          <a:xfrm>
            <a:off x="1689010" y="2793016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ED13D2E-8F64-4A63-AF67-D4013C5371EB}"/>
              </a:ext>
            </a:extLst>
          </p:cNvPr>
          <p:cNvSpPr/>
          <p:nvPr/>
        </p:nvSpPr>
        <p:spPr>
          <a:xfrm>
            <a:off x="2190899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91500B5-4136-4086-B961-4EBD62A0D392}"/>
              </a:ext>
            </a:extLst>
          </p:cNvPr>
          <p:cNvSpPr/>
          <p:nvPr/>
        </p:nvSpPr>
        <p:spPr>
          <a:xfrm>
            <a:off x="2692788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B36FC59-A685-4E91-8E01-922C542034E3}"/>
              </a:ext>
            </a:extLst>
          </p:cNvPr>
          <p:cNvSpPr/>
          <p:nvPr/>
        </p:nvSpPr>
        <p:spPr>
          <a:xfrm>
            <a:off x="1187121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43D9A99-E5F7-48AF-A362-CFAC4DC8BBA6}"/>
              </a:ext>
            </a:extLst>
          </p:cNvPr>
          <p:cNvSpPr/>
          <p:nvPr/>
        </p:nvSpPr>
        <p:spPr>
          <a:xfrm>
            <a:off x="1689010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8BF4D92-F1F7-450E-AC56-757C2047F692}"/>
              </a:ext>
            </a:extLst>
          </p:cNvPr>
          <p:cNvSpPr/>
          <p:nvPr/>
        </p:nvSpPr>
        <p:spPr>
          <a:xfrm>
            <a:off x="2190899" y="3301780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90245DA-FD2F-4B2B-91E3-6C2FE1D16C8C}"/>
              </a:ext>
            </a:extLst>
          </p:cNvPr>
          <p:cNvSpPr/>
          <p:nvPr/>
        </p:nvSpPr>
        <p:spPr>
          <a:xfrm>
            <a:off x="269278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6516878-8D9E-4D00-8032-66C9F0E525D6}"/>
              </a:ext>
            </a:extLst>
          </p:cNvPr>
          <p:cNvSpPr/>
          <p:nvPr/>
        </p:nvSpPr>
        <p:spPr>
          <a:xfrm>
            <a:off x="1187121" y="3810544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CD9EE6E-4EF7-44DB-85C7-FA75C2342742}"/>
              </a:ext>
            </a:extLst>
          </p:cNvPr>
          <p:cNvSpPr/>
          <p:nvPr/>
        </p:nvSpPr>
        <p:spPr>
          <a:xfrm>
            <a:off x="1689010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1AC173C-155A-44ED-965A-B72F6FE1E582}"/>
              </a:ext>
            </a:extLst>
          </p:cNvPr>
          <p:cNvSpPr/>
          <p:nvPr/>
        </p:nvSpPr>
        <p:spPr>
          <a:xfrm>
            <a:off x="2190899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42DFCC6-B545-46BA-9368-B34C8A3E3840}"/>
              </a:ext>
            </a:extLst>
          </p:cNvPr>
          <p:cNvSpPr/>
          <p:nvPr/>
        </p:nvSpPr>
        <p:spPr>
          <a:xfrm>
            <a:off x="2692788" y="3810544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9243323-B382-48C2-9E1F-9F37A3E88580}"/>
              </a:ext>
            </a:extLst>
          </p:cNvPr>
          <p:cNvSpPr/>
          <p:nvPr/>
        </p:nvSpPr>
        <p:spPr>
          <a:xfrm>
            <a:off x="3293578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ADC98CA-4227-4B23-A7F2-1D75AB7A1120}"/>
              </a:ext>
            </a:extLst>
          </p:cNvPr>
          <p:cNvSpPr/>
          <p:nvPr/>
        </p:nvSpPr>
        <p:spPr>
          <a:xfrm>
            <a:off x="3795467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5B2B26B-8679-444E-9F78-0FE3468CB208}"/>
              </a:ext>
            </a:extLst>
          </p:cNvPr>
          <p:cNvSpPr/>
          <p:nvPr/>
        </p:nvSpPr>
        <p:spPr>
          <a:xfrm>
            <a:off x="4297356" y="2793016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8A3E827-F737-4153-A273-FBEBE2C35499}"/>
              </a:ext>
            </a:extLst>
          </p:cNvPr>
          <p:cNvSpPr/>
          <p:nvPr/>
        </p:nvSpPr>
        <p:spPr>
          <a:xfrm>
            <a:off x="4799245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76E547F-D4D1-4DD5-89D1-350390598BE0}"/>
              </a:ext>
            </a:extLst>
          </p:cNvPr>
          <p:cNvSpPr/>
          <p:nvPr/>
        </p:nvSpPr>
        <p:spPr>
          <a:xfrm>
            <a:off x="3293578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BA5B929-AED1-4D8E-8F34-F3C6A6B1F316}"/>
              </a:ext>
            </a:extLst>
          </p:cNvPr>
          <p:cNvSpPr/>
          <p:nvPr/>
        </p:nvSpPr>
        <p:spPr>
          <a:xfrm>
            <a:off x="3795467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FBFB378-B28C-4BC5-9607-A587B3FCCEBE}"/>
              </a:ext>
            </a:extLst>
          </p:cNvPr>
          <p:cNvSpPr/>
          <p:nvPr/>
        </p:nvSpPr>
        <p:spPr>
          <a:xfrm>
            <a:off x="4297356" y="3301780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162BB9-DE39-4182-9FEF-A57BB89D3E32}"/>
              </a:ext>
            </a:extLst>
          </p:cNvPr>
          <p:cNvSpPr/>
          <p:nvPr/>
        </p:nvSpPr>
        <p:spPr>
          <a:xfrm>
            <a:off x="4799245" y="330178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A0AA68A-EB51-4A3D-ACC3-DBDA65E6C625}"/>
              </a:ext>
            </a:extLst>
          </p:cNvPr>
          <p:cNvSpPr/>
          <p:nvPr/>
        </p:nvSpPr>
        <p:spPr>
          <a:xfrm>
            <a:off x="3293578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B830403-26A7-4774-A277-E3E96B5A4BD1}"/>
              </a:ext>
            </a:extLst>
          </p:cNvPr>
          <p:cNvSpPr/>
          <p:nvPr/>
        </p:nvSpPr>
        <p:spPr>
          <a:xfrm>
            <a:off x="3795467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418B24B1-17A7-41D0-904F-ABBE699A7945}"/>
              </a:ext>
            </a:extLst>
          </p:cNvPr>
          <p:cNvSpPr/>
          <p:nvPr/>
        </p:nvSpPr>
        <p:spPr>
          <a:xfrm>
            <a:off x="429735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34D0006A-7D44-4DA5-92FB-263C9E5D180B}"/>
              </a:ext>
            </a:extLst>
          </p:cNvPr>
          <p:cNvSpPr/>
          <p:nvPr/>
        </p:nvSpPr>
        <p:spPr>
          <a:xfrm>
            <a:off x="4799245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A01A460-4B94-407F-9D76-9C8374AF20CB}"/>
              </a:ext>
            </a:extLst>
          </p:cNvPr>
          <p:cNvSpPr/>
          <p:nvPr/>
        </p:nvSpPr>
        <p:spPr>
          <a:xfrm>
            <a:off x="5401146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35B2E0C-A2F4-4F14-8C9B-40F74726B013}"/>
              </a:ext>
            </a:extLst>
          </p:cNvPr>
          <p:cNvSpPr/>
          <p:nvPr/>
        </p:nvSpPr>
        <p:spPr>
          <a:xfrm>
            <a:off x="5903035" y="2793016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713A318-AFA2-430C-B39F-DEA9BD8518AD}"/>
              </a:ext>
            </a:extLst>
          </p:cNvPr>
          <p:cNvSpPr/>
          <p:nvPr/>
        </p:nvSpPr>
        <p:spPr>
          <a:xfrm>
            <a:off x="6404924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6CE7C56-7109-48C7-BC0B-59A5EBCFE5C6}"/>
              </a:ext>
            </a:extLst>
          </p:cNvPr>
          <p:cNvSpPr/>
          <p:nvPr/>
        </p:nvSpPr>
        <p:spPr>
          <a:xfrm>
            <a:off x="6906813" y="279301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1491042-1BBD-4398-9A3D-3E4089A85676}"/>
              </a:ext>
            </a:extLst>
          </p:cNvPr>
          <p:cNvSpPr/>
          <p:nvPr/>
        </p:nvSpPr>
        <p:spPr>
          <a:xfrm>
            <a:off x="5401146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8703D5A-FA07-4601-81FD-637F913D5A37}"/>
              </a:ext>
            </a:extLst>
          </p:cNvPr>
          <p:cNvSpPr/>
          <p:nvPr/>
        </p:nvSpPr>
        <p:spPr>
          <a:xfrm>
            <a:off x="5903035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A99499F-5078-4A77-B66D-91097281DA95}"/>
              </a:ext>
            </a:extLst>
          </p:cNvPr>
          <p:cNvSpPr/>
          <p:nvPr/>
        </p:nvSpPr>
        <p:spPr>
          <a:xfrm>
            <a:off x="6404924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CBAF8E9-F394-4A9B-A7EA-E1FDC8BCC537}"/>
              </a:ext>
            </a:extLst>
          </p:cNvPr>
          <p:cNvSpPr/>
          <p:nvPr/>
        </p:nvSpPr>
        <p:spPr>
          <a:xfrm>
            <a:off x="6906813" y="330178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EC16C66-60E2-40C7-901E-4AC7A966A630}"/>
              </a:ext>
            </a:extLst>
          </p:cNvPr>
          <p:cNvSpPr/>
          <p:nvPr/>
        </p:nvSpPr>
        <p:spPr>
          <a:xfrm>
            <a:off x="5401146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2961834-2993-4FBB-8C0B-C5F591123E0F}"/>
              </a:ext>
            </a:extLst>
          </p:cNvPr>
          <p:cNvSpPr/>
          <p:nvPr/>
        </p:nvSpPr>
        <p:spPr>
          <a:xfrm>
            <a:off x="5903035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D2CE97D-49AA-4F9D-9EE2-379E4D302AFB}"/>
              </a:ext>
            </a:extLst>
          </p:cNvPr>
          <p:cNvSpPr/>
          <p:nvPr/>
        </p:nvSpPr>
        <p:spPr>
          <a:xfrm>
            <a:off x="6404924" y="381054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D89165A-D319-4AB4-9A8D-2536B0EF10A4}"/>
              </a:ext>
            </a:extLst>
          </p:cNvPr>
          <p:cNvSpPr/>
          <p:nvPr/>
        </p:nvSpPr>
        <p:spPr>
          <a:xfrm>
            <a:off x="6906813" y="3810544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81959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83848" y="2793075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85737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87626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81959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83848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85737" y="3301839"/>
            <a:ext cx="501889" cy="508764"/>
          </a:xfrm>
          <a:prstGeom prst="rect">
            <a:avLst/>
          </a:prstGeom>
          <a:solidFill>
            <a:srgbClr val="0A8C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87626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81959" y="3810603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83848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85737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87626" y="3810603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89527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91416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93305" y="2793075"/>
            <a:ext cx="501889" cy="508764"/>
          </a:xfrm>
          <a:prstGeom prst="rect">
            <a:avLst/>
          </a:prstGeom>
          <a:solidFill>
            <a:srgbClr val="1A50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95194" y="2793075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89527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91416" y="3301839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93305" y="3301839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95194" y="3301839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89527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91416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93305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95194" y="3810603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081190CB-400B-431C-A876-A5DEB5FAB96A}"/>
              </a:ext>
            </a:extLst>
          </p:cNvPr>
          <p:cNvSpPr/>
          <p:nvPr/>
        </p:nvSpPr>
        <p:spPr>
          <a:xfrm>
            <a:off x="5401145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E45EA7F-CBB6-4037-A4AF-E921F5D98526}"/>
              </a:ext>
            </a:extLst>
          </p:cNvPr>
          <p:cNvSpPr/>
          <p:nvPr/>
        </p:nvSpPr>
        <p:spPr>
          <a:xfrm>
            <a:off x="5903034" y="2793016"/>
            <a:ext cx="501889" cy="508764"/>
          </a:xfrm>
          <a:prstGeom prst="rect">
            <a:avLst/>
          </a:prstGeom>
          <a:solidFill>
            <a:srgbClr val="5FB7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7735A096-CC69-4B5F-B2B5-42702E3695C2}"/>
              </a:ext>
            </a:extLst>
          </p:cNvPr>
          <p:cNvSpPr/>
          <p:nvPr/>
        </p:nvSpPr>
        <p:spPr>
          <a:xfrm>
            <a:off x="6404923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7313921-C03C-4156-BEC6-0742BD816F77}"/>
              </a:ext>
            </a:extLst>
          </p:cNvPr>
          <p:cNvSpPr/>
          <p:nvPr/>
        </p:nvSpPr>
        <p:spPr>
          <a:xfrm>
            <a:off x="6906812" y="2793016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F43024C5-4844-4A68-B13F-D71932AD36C7}"/>
              </a:ext>
            </a:extLst>
          </p:cNvPr>
          <p:cNvSpPr/>
          <p:nvPr/>
        </p:nvSpPr>
        <p:spPr>
          <a:xfrm>
            <a:off x="5401145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64B99708-2B97-42BC-AAF6-8DB298563B94}"/>
              </a:ext>
            </a:extLst>
          </p:cNvPr>
          <p:cNvSpPr/>
          <p:nvPr/>
        </p:nvSpPr>
        <p:spPr>
          <a:xfrm>
            <a:off x="5903034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69A8E18-9283-443D-8B8B-D381B5B612B5}"/>
              </a:ext>
            </a:extLst>
          </p:cNvPr>
          <p:cNvSpPr/>
          <p:nvPr/>
        </p:nvSpPr>
        <p:spPr>
          <a:xfrm>
            <a:off x="6404923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C40FFCC6-14C8-49BE-92A7-0C2C9639E565}"/>
              </a:ext>
            </a:extLst>
          </p:cNvPr>
          <p:cNvSpPr/>
          <p:nvPr/>
        </p:nvSpPr>
        <p:spPr>
          <a:xfrm>
            <a:off x="6906812" y="3301780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03C6A4C-EC4E-4762-9184-CCBFCC42FCAD}"/>
              </a:ext>
            </a:extLst>
          </p:cNvPr>
          <p:cNvSpPr/>
          <p:nvPr/>
        </p:nvSpPr>
        <p:spPr>
          <a:xfrm>
            <a:off x="5401145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54A6910-0612-4CEE-AB19-760C24AD048B}"/>
              </a:ext>
            </a:extLst>
          </p:cNvPr>
          <p:cNvSpPr/>
          <p:nvPr/>
        </p:nvSpPr>
        <p:spPr>
          <a:xfrm>
            <a:off x="5903034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BF74978-FC8C-4FF7-ABA2-A6C3DBBDFFBD}"/>
              </a:ext>
            </a:extLst>
          </p:cNvPr>
          <p:cNvSpPr/>
          <p:nvPr/>
        </p:nvSpPr>
        <p:spPr>
          <a:xfrm>
            <a:off x="6404923" y="3810544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6CFBE61-7CF1-4C90-A6AD-E8F9480602ED}"/>
              </a:ext>
            </a:extLst>
          </p:cNvPr>
          <p:cNvSpPr/>
          <p:nvPr/>
        </p:nvSpPr>
        <p:spPr>
          <a:xfrm>
            <a:off x="6906812" y="3810544"/>
            <a:ext cx="501889" cy="508764"/>
          </a:xfrm>
          <a:prstGeom prst="rect">
            <a:avLst/>
          </a:prstGeom>
          <a:solidFill>
            <a:srgbClr val="164C7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F6A326E-40EB-4CAA-9855-7F1C0ABB3978}"/>
              </a:ext>
            </a:extLst>
          </p:cNvPr>
          <p:cNvCxnSpPr>
            <a:cxnSpLocks/>
          </p:cNvCxnSpPr>
          <p:nvPr/>
        </p:nvCxnSpPr>
        <p:spPr>
          <a:xfrm>
            <a:off x="7408701" y="3565851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对象 156">
            <a:extLst>
              <a:ext uri="{FF2B5EF4-FFF2-40B4-BE49-F238E27FC236}">
                <a16:creationId xmlns:a16="http://schemas.microsoft.com/office/drawing/2014/main" id="{9E559F0E-7201-488A-819B-F09AAD34C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99460"/>
              </p:ext>
            </p:extLst>
          </p:nvPr>
        </p:nvGraphicFramePr>
        <p:xfrm>
          <a:off x="7910589" y="3262857"/>
          <a:ext cx="20431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22" imgW="1549080" imgH="419040" progId="Equation.DSMT4">
                  <p:embed/>
                </p:oleObj>
              </mc:Choice>
              <mc:Fallback>
                <p:oleObj name="Equation" r:id="rId22" imgW="1549080" imgH="4190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0F966785-5635-49BB-BB82-303F82A26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10589" y="3262857"/>
                        <a:ext cx="2043112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91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392090"/>
              </p:ext>
            </p:extLst>
          </p:nvPr>
        </p:nvGraphicFramePr>
        <p:xfrm>
          <a:off x="4769044" y="1203630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9044" y="1203630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3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36A8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194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2B87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45A5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A1CF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28B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56B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9044" y="1203630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134412B8-6B4D-4CD8-B6A2-E9E2A6F9E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9044" y="1203630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0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11083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612728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114617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616506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11083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612728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114617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616506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11083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612728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114617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616506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118395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620284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122173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624062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118395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620284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122173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624062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118395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620284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122173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624062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125951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627840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129729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631618" y="194560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125951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627840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129729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631618" y="245436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125951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627840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129729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631618" y="296313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99" y="202932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199" y="202932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662" y="162825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0662" y="162825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904" y="253808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904" y="253808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226" y="304685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26" y="304685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118395" y="164338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125951" y="164338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868" y="3472180"/>
          <a:ext cx="10461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1" imgW="838080" imgH="203040" progId="Equation.DSMT4">
                  <p:embed/>
                </p:oleObj>
              </mc:Choice>
              <mc:Fallback>
                <p:oleObj name="Equation" r:id="rId11" imgW="83808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3472180"/>
                        <a:ext cx="1046162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455" y="3462655"/>
          <a:ext cx="9636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3" imgW="799920" imgH="203040" progId="Equation.DSMT4">
                  <p:embed/>
                </p:oleObj>
              </mc:Choice>
              <mc:Fallback>
                <p:oleObj name="Equation" r:id="rId13" imgW="79992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0455" y="3462655"/>
                        <a:ext cx="9636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8862" y="3469007"/>
          <a:ext cx="966094" cy="2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5" imgW="799920" imgH="203040" progId="Equation.DSMT4">
                  <p:embed/>
                </p:oleObj>
              </mc:Choice>
              <mc:Fallback>
                <p:oleObj name="Equation" r:id="rId15" imgW="79992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58862" y="3469007"/>
                        <a:ext cx="966094" cy="244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A0DD2AA5-CB3F-420E-95AD-E8F1AC837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9278" y="1294678"/>
            <a:ext cx="2895283" cy="333717"/>
          </a:xfrm>
          <a:prstGeom prst="bentConnector3">
            <a:avLst>
              <a:gd name="adj1" fmla="val 1001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07D79B6-4502-4918-82E6-1F34FF3DE0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7725" y="1295112"/>
            <a:ext cx="1485393" cy="333141"/>
          </a:xfrm>
          <a:prstGeom prst="bentConnector3">
            <a:avLst>
              <a:gd name="adj1" fmla="val 100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8DA038F-011A-4C9A-9F13-5D7549F409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0942" y="1461608"/>
            <a:ext cx="33328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134412B8-6B4D-4CD8-B6A2-E9E2A6F9E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9044" y="1203630"/>
          <a:ext cx="2359944" cy="26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7" imgW="2145960" imgH="241200" progId="Equation.DSMT4">
                  <p:embed/>
                </p:oleObj>
              </mc:Choice>
              <mc:Fallback>
                <p:oleObj name="Equation" r:id="rId17" imgW="2145960" imgH="2412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134412B8-6B4D-4CD8-B6A2-E9E2A6F9E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69044" y="1203630"/>
                        <a:ext cx="2359944" cy="26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3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58</Words>
  <Application>Microsoft Office PowerPoint</Application>
  <PresentationFormat>宽屏</PresentationFormat>
  <Paragraphs>13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Lucida Console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11</cp:revision>
  <dcterms:created xsi:type="dcterms:W3CDTF">2025-03-13T16:22:53Z</dcterms:created>
  <dcterms:modified xsi:type="dcterms:W3CDTF">2025-03-24T06:10:14Z</dcterms:modified>
</cp:coreProperties>
</file>