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CF"/>
    <a:srgbClr val="68C5FF"/>
    <a:srgbClr val="E0F7FF"/>
    <a:srgbClr val="C2EBFF"/>
    <a:srgbClr val="2CACFF"/>
    <a:srgbClr val="A4DEFF"/>
    <a:srgbClr val="4AB9FF"/>
    <a:srgbClr val="003F9F"/>
    <a:srgbClr val="86D2FF"/>
    <a:srgbClr val="008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5" autoAdjust="0"/>
    <p:restoredTop sz="94660"/>
  </p:normalViewPr>
  <p:slideViewPr>
    <p:cSldViewPr snapToGrid="0">
      <p:cViewPr>
        <p:scale>
          <a:sx n="125" d="100"/>
          <a:sy n="125" d="100"/>
        </p:scale>
        <p:origin x="-37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8.wmf"/><Relationship Id="rId7" Type="http://schemas.openxmlformats.org/officeDocument/2006/relationships/image" Target="../media/image6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5.wmf"/><Relationship Id="rId5" Type="http://schemas.openxmlformats.org/officeDocument/2006/relationships/image" Target="../media/image7.wmf"/><Relationship Id="rId10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E67A1-86F2-4531-B86C-539AD0AF202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764E7-BEC4-495B-BB13-2488DBA2D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3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9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2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0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7167-66EF-4438-B1DC-36E90AF9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37D79-8098-4A5C-8532-9FFE51ED4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4745-2675-4D37-8738-11FECB41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BD772-4046-4A71-94A1-9D5B302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A92E-B8E3-4258-9B3A-D218EDA3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A539-124D-4BE7-B526-862DF20C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DD163-DAA5-42C0-BEA0-6D029861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1B83-D90E-4874-BA92-7D5369FB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14A-C645-4478-92FB-54C041C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414A-0C2A-4DC4-BBFE-75DE54C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2C454-631B-4AAD-9CEB-374849117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FD391-10A3-4EC4-93D7-90BE1556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74131-3EE2-4E0C-8FD3-FE79688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9566-F7F2-4B5B-BC5C-04F2B5C2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ED7C-D979-40F0-977F-94F9051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49E9-F900-470C-9F9E-0FE59CB5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B2211-D567-4079-B7C0-B65C6C59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DFBC-1654-4CC5-9D6A-4996A6F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86F2D-7D80-4CF7-8AEE-D7CBCD7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22FC7-B596-41BF-B085-5BB8AFD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BEF3C-608E-4C72-BB84-20429923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BDBA-2FE0-4CF1-A966-9A8E409D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46144-E01C-4F5C-B904-17644F4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97BF-82BD-4FC3-828B-3C84272B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FE6E-DDF4-48A8-ADDA-8E73956C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0EE3-074B-4D92-8182-BD5B22D5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5E184-17F3-44B5-B69F-6BC35B34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8FFF5-D8C4-48CE-9783-D97E0F0D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1AE6-ADB4-4D2B-B7E7-8EB70784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C7EFC-3F31-4AE8-B37E-7FA7B34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BE93-3FDB-4279-9D5C-E16C00BB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20A6-DF06-43D3-B694-74CF26F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1492-5D65-4EAB-B729-002F19EF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1833F-903A-484F-9D48-FE9DCF65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92681-1121-480B-8F9E-1B5C167F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D3E63-950A-4337-B2C6-440200AF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7C086-A053-42F0-B1AB-2A6F01B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DC6F0-CB57-42B9-AB6F-217482EE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59B8-A0CE-4A21-BA04-8F95C89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6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BDE9-CFC3-490D-96CC-BE0F2D5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57772-488D-4F63-B5A9-43C32ADC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30C36-FC8A-4329-B18E-AF329308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0E0B2-9EE7-4BE9-BB6F-7F37FE6F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1C555-EA8D-4952-AFF5-24AC51E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4B79-BD46-49C0-A7FB-FC29A62F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DC4A5-C579-4C95-89D5-4625C81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5F6D-3D44-492E-B4AD-1B776FF6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99B4B-261C-483F-AA9E-AFEAF8DA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7E470-C9F7-4899-81AA-09440676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66D77-CC97-4EC2-A7FA-BBC0EDD8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C98D8-72D0-4353-93BC-A1E3C60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71939-5EC6-4097-8922-FFBE00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1198-EEA3-4CE6-9951-643B777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0510E-D9C1-4991-ABB3-A9DF93D7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1C69F-3180-4D1A-B45B-3156504F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081FC-1357-40E1-AB15-F7AB122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748CF-13C8-4C31-8B07-AF10C75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11C9-7944-4777-B3B4-B80FDDCF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23619F-DCD4-4861-886C-E35D8026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53C27-C626-42ED-B569-9F10F6FC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87AC4-D976-40DF-9DE4-3FAB62EF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C888-6561-4E5E-9C43-AB0CB87659C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43174-747B-4228-B1C9-9279BAED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7231-D269-4BF2-9712-560A58C3D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1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1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1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.wmf"/><Relationship Id="rId5" Type="http://schemas.openxmlformats.org/officeDocument/2006/relationships/image" Target="../media/image16.wmf"/><Relationship Id="rId15" Type="http://schemas.openxmlformats.org/officeDocument/2006/relationships/image" Target="../media/image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1154266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1656155" y="71624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215804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2659933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1154266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1656155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215804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265993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1154266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1656155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215804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2659933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01156"/>
              </p:ext>
            </p:extLst>
          </p:nvPr>
        </p:nvGraphicFramePr>
        <p:xfrm>
          <a:off x="1280633" y="398145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0633" y="398145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837161"/>
              </p:ext>
            </p:extLst>
          </p:nvPr>
        </p:nvGraphicFramePr>
        <p:xfrm>
          <a:off x="1499933" y="2253889"/>
          <a:ext cx="1399617" cy="2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1231560" imgH="203040" progId="Equation.DSMT4">
                  <p:embed/>
                </p:oleObj>
              </mc:Choice>
              <mc:Fallback>
                <p:oleObj name="Equation" r:id="rId5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9933" y="2253889"/>
                        <a:ext cx="1399617" cy="23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9ECF9E-DD05-4760-B474-9D0F52D8790A}"/>
              </a:ext>
            </a:extLst>
          </p:cNvPr>
          <p:cNvCxnSpPr>
            <a:cxnSpLocks/>
          </p:cNvCxnSpPr>
          <p:nvPr/>
        </p:nvCxnSpPr>
        <p:spPr>
          <a:xfrm>
            <a:off x="3161821" y="14890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0F966785-5635-49BB-BB82-303F82A26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01142"/>
              </p:ext>
            </p:extLst>
          </p:nvPr>
        </p:nvGraphicFramePr>
        <p:xfrm>
          <a:off x="3663709" y="1185616"/>
          <a:ext cx="2915182" cy="54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7" imgW="2209680" imgH="419040" progId="Equation.DSMT4">
                  <p:embed/>
                </p:oleObj>
              </mc:Choice>
              <mc:Fallback>
                <p:oleObj name="Equation" r:id="rId7" imgW="2209680" imgH="41904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3709" y="1185616"/>
                        <a:ext cx="2915182" cy="548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9C22BBED-808B-41F0-8BEA-DC2EFC483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570827"/>
              </p:ext>
            </p:extLst>
          </p:nvPr>
        </p:nvGraphicFramePr>
        <p:xfrm>
          <a:off x="916161" y="78028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6161" y="78028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D25A10D-5BCE-4B2A-B7F8-E00FC7089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26452"/>
              </p:ext>
            </p:extLst>
          </p:nvPr>
        </p:nvGraphicFramePr>
        <p:xfrm>
          <a:off x="908866" y="128904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8866" y="128904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9348EFF-38AE-4D1E-A7F2-F8CB53AD8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19257"/>
              </p:ext>
            </p:extLst>
          </p:nvPr>
        </p:nvGraphicFramePr>
        <p:xfrm>
          <a:off x="904188" y="179781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4188" y="179781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E1121CB-FC3A-4D59-9DD0-CD50E6E5CEEE}"/>
              </a:ext>
            </a:extLst>
          </p:cNvPr>
          <p:cNvSpPr/>
          <p:nvPr/>
        </p:nvSpPr>
        <p:spPr>
          <a:xfrm>
            <a:off x="115426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631CD7-AFBD-4C30-A60F-1119E3829723}"/>
              </a:ext>
            </a:extLst>
          </p:cNvPr>
          <p:cNvSpPr/>
          <p:nvPr/>
        </p:nvSpPr>
        <p:spPr>
          <a:xfrm>
            <a:off x="1656153" y="71624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965E27-CE26-4194-BB19-2683A3AF5AD8}"/>
              </a:ext>
            </a:extLst>
          </p:cNvPr>
          <p:cNvSpPr/>
          <p:nvPr/>
        </p:nvSpPr>
        <p:spPr>
          <a:xfrm>
            <a:off x="2158042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9B00D-AFBA-4F94-AA85-491763D71E5C}"/>
              </a:ext>
            </a:extLst>
          </p:cNvPr>
          <p:cNvSpPr/>
          <p:nvPr/>
        </p:nvSpPr>
        <p:spPr>
          <a:xfrm>
            <a:off x="2659931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7048F1-6FA4-4B54-8459-BA11E2023A80}"/>
              </a:ext>
            </a:extLst>
          </p:cNvPr>
          <p:cNvSpPr/>
          <p:nvPr/>
        </p:nvSpPr>
        <p:spPr>
          <a:xfrm>
            <a:off x="115426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2B0A948-A04F-40BE-BECA-E3B9CFB3766F}"/>
              </a:ext>
            </a:extLst>
          </p:cNvPr>
          <p:cNvSpPr/>
          <p:nvPr/>
        </p:nvSpPr>
        <p:spPr>
          <a:xfrm>
            <a:off x="165615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67A7F3-7A70-4896-A210-1AD7D69D3BE8}"/>
              </a:ext>
            </a:extLst>
          </p:cNvPr>
          <p:cNvSpPr/>
          <p:nvPr/>
        </p:nvSpPr>
        <p:spPr>
          <a:xfrm>
            <a:off x="2158042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075FBD-83AE-4088-AC7D-10640F409C09}"/>
              </a:ext>
            </a:extLst>
          </p:cNvPr>
          <p:cNvSpPr/>
          <p:nvPr/>
        </p:nvSpPr>
        <p:spPr>
          <a:xfrm>
            <a:off x="2659931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755DD4-BC20-451A-94FC-F1758B721F96}"/>
              </a:ext>
            </a:extLst>
          </p:cNvPr>
          <p:cNvSpPr/>
          <p:nvPr/>
        </p:nvSpPr>
        <p:spPr>
          <a:xfrm>
            <a:off x="115426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9C4E11-C7FE-444D-984C-5565CC51CAD1}"/>
              </a:ext>
            </a:extLst>
          </p:cNvPr>
          <p:cNvSpPr/>
          <p:nvPr/>
        </p:nvSpPr>
        <p:spPr>
          <a:xfrm>
            <a:off x="1656153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5C95C7-752E-4357-A77D-FD9EB69BBAD0}"/>
              </a:ext>
            </a:extLst>
          </p:cNvPr>
          <p:cNvSpPr/>
          <p:nvPr/>
        </p:nvSpPr>
        <p:spPr>
          <a:xfrm>
            <a:off x="2158042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61D33D-4701-45F6-9AF8-1AC0F68BDC17}"/>
              </a:ext>
            </a:extLst>
          </p:cNvPr>
          <p:cNvSpPr/>
          <p:nvPr/>
        </p:nvSpPr>
        <p:spPr>
          <a:xfrm>
            <a:off x="2659931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45D564-D1EA-4DAB-9EBA-503A519F1277}"/>
              </a:ext>
            </a:extLst>
          </p:cNvPr>
          <p:cNvSpPr/>
          <p:nvPr/>
        </p:nvSpPr>
        <p:spPr>
          <a:xfrm>
            <a:off x="115426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5FEB92-56D0-4966-AE11-169B16BFA565}"/>
              </a:ext>
            </a:extLst>
          </p:cNvPr>
          <p:cNvSpPr/>
          <p:nvPr/>
        </p:nvSpPr>
        <p:spPr>
          <a:xfrm>
            <a:off x="1656153" y="71624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EF54726-BECC-4293-A9F0-4CD9EC329C6D}"/>
              </a:ext>
            </a:extLst>
          </p:cNvPr>
          <p:cNvSpPr/>
          <p:nvPr/>
        </p:nvSpPr>
        <p:spPr>
          <a:xfrm>
            <a:off x="2158042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3B9C15-8DC6-4491-AC94-FE92AB736277}"/>
              </a:ext>
            </a:extLst>
          </p:cNvPr>
          <p:cNvSpPr/>
          <p:nvPr/>
        </p:nvSpPr>
        <p:spPr>
          <a:xfrm>
            <a:off x="2659931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7E2F877-91D6-4591-9833-6DD380268F8A}"/>
              </a:ext>
            </a:extLst>
          </p:cNvPr>
          <p:cNvSpPr/>
          <p:nvPr/>
        </p:nvSpPr>
        <p:spPr>
          <a:xfrm>
            <a:off x="115426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D53B2E-9FB3-4BFE-AC2E-B52273A75A99}"/>
              </a:ext>
            </a:extLst>
          </p:cNvPr>
          <p:cNvSpPr/>
          <p:nvPr/>
        </p:nvSpPr>
        <p:spPr>
          <a:xfrm>
            <a:off x="165615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FB9D6F2-B23F-49D8-9869-2570759D5BE7}"/>
              </a:ext>
            </a:extLst>
          </p:cNvPr>
          <p:cNvSpPr/>
          <p:nvPr/>
        </p:nvSpPr>
        <p:spPr>
          <a:xfrm>
            <a:off x="2158042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2E42DD7-B9A9-4B2D-81B4-884A0B99B2F4}"/>
              </a:ext>
            </a:extLst>
          </p:cNvPr>
          <p:cNvSpPr/>
          <p:nvPr/>
        </p:nvSpPr>
        <p:spPr>
          <a:xfrm>
            <a:off x="2659931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64F22E-D0AD-4BA9-B24F-8308BE04D2A6}"/>
              </a:ext>
            </a:extLst>
          </p:cNvPr>
          <p:cNvSpPr/>
          <p:nvPr/>
        </p:nvSpPr>
        <p:spPr>
          <a:xfrm>
            <a:off x="115426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C00D73F-DDDE-4FFC-AE07-5DF591BCCACA}"/>
              </a:ext>
            </a:extLst>
          </p:cNvPr>
          <p:cNvSpPr/>
          <p:nvPr/>
        </p:nvSpPr>
        <p:spPr>
          <a:xfrm>
            <a:off x="1656153" y="173377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FFAC70-E671-4358-A980-8CB60B9FBD24}"/>
              </a:ext>
            </a:extLst>
          </p:cNvPr>
          <p:cNvSpPr/>
          <p:nvPr/>
        </p:nvSpPr>
        <p:spPr>
          <a:xfrm>
            <a:off x="2158042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72B56E5-C81E-48A9-B489-F548586B27AF}"/>
              </a:ext>
            </a:extLst>
          </p:cNvPr>
          <p:cNvSpPr/>
          <p:nvPr/>
        </p:nvSpPr>
        <p:spPr>
          <a:xfrm>
            <a:off x="2659931" y="173377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006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A4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2CA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4A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2CA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2CA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008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A4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003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006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3030" y="1195462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134412B8-6B4D-4CD8-B6A2-E9E2A6F9E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73030" y="1195462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13CA6F64-DD88-4EA0-99E1-45CB1A86C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1143" y="1294606"/>
            <a:ext cx="1408210" cy="333717"/>
          </a:xfrm>
          <a:prstGeom prst="bentConnector3">
            <a:avLst>
              <a:gd name="adj1" fmla="val 1002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EFB2B04-CA82-4812-A522-DD25285DDF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0017" y="1462598"/>
            <a:ext cx="3537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27" descr="输出图片">
            <a:extLst>
              <a:ext uri="{FF2B5EF4-FFF2-40B4-BE49-F238E27FC236}">
                <a16:creationId xmlns:a16="http://schemas.microsoft.com/office/drawing/2014/main" id="{E6216492-C590-4EF4-B4A1-EB3ACBFB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9AC6F0-3A5C-4FE0-A11E-8AEB38F705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5353" y="1294571"/>
            <a:ext cx="704107" cy="333717"/>
          </a:xfrm>
          <a:prstGeom prst="bentConnector3">
            <a:avLst>
              <a:gd name="adj1" fmla="val 1002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935C7C2-1525-4175-8229-F1148B1E28BA}"/>
              </a:ext>
            </a:extLst>
          </p:cNvPr>
          <p:cNvSpPr/>
          <p:nvPr/>
        </p:nvSpPr>
        <p:spPr>
          <a:xfrm>
            <a:off x="5119289" y="2963130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20F8743-789F-43A5-89F1-602D64022CE8}"/>
              </a:ext>
            </a:extLst>
          </p:cNvPr>
          <p:cNvSpPr/>
          <p:nvPr/>
        </p:nvSpPr>
        <p:spPr>
          <a:xfrm>
            <a:off x="5122300" y="2454366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ED925B-1749-4F57-AF93-37BAB05FB82D}"/>
              </a:ext>
            </a:extLst>
          </p:cNvPr>
          <p:cNvSpPr/>
          <p:nvPr/>
        </p:nvSpPr>
        <p:spPr>
          <a:xfrm>
            <a:off x="5621248" y="1952731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44EBF00-C49C-4886-9AEE-56D136AE6896}"/>
              </a:ext>
            </a:extLst>
          </p:cNvPr>
          <p:cNvSpPr/>
          <p:nvPr/>
        </p:nvSpPr>
        <p:spPr>
          <a:xfrm>
            <a:off x="4118522" y="1940983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0775E56-1A02-4ABC-8E27-0C6C4B631274}"/>
              </a:ext>
            </a:extLst>
          </p:cNvPr>
          <p:cNvSpPr/>
          <p:nvPr/>
        </p:nvSpPr>
        <p:spPr>
          <a:xfrm>
            <a:off x="4118521" y="2445128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4D6117D-140F-4CC9-9C9C-663CCDB257F2}"/>
              </a:ext>
            </a:extLst>
          </p:cNvPr>
          <p:cNvSpPr/>
          <p:nvPr/>
        </p:nvSpPr>
        <p:spPr>
          <a:xfrm>
            <a:off x="4118842" y="2958511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7B2AEB0-E2DF-44BC-BBA6-D84394943527}"/>
              </a:ext>
            </a:extLst>
          </p:cNvPr>
          <p:cNvSpPr/>
          <p:nvPr/>
        </p:nvSpPr>
        <p:spPr>
          <a:xfrm>
            <a:off x="2620195" y="1940983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24DDD7-BA50-4854-BD71-EC1633868AAE}"/>
              </a:ext>
            </a:extLst>
          </p:cNvPr>
          <p:cNvSpPr/>
          <p:nvPr/>
        </p:nvSpPr>
        <p:spPr>
          <a:xfrm>
            <a:off x="2119223" y="2449747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7A9C0A1-4A62-44D2-B559-63AB530A4F19}"/>
              </a:ext>
            </a:extLst>
          </p:cNvPr>
          <p:cNvSpPr/>
          <p:nvPr/>
        </p:nvSpPr>
        <p:spPr>
          <a:xfrm>
            <a:off x="1605265" y="2968718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65C6933-2870-49B3-8785-CDE58D755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1574" y="1461412"/>
            <a:ext cx="3537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2B38CD05-05F0-4AE5-89AF-D821ED4E3851}"/>
              </a:ext>
            </a:extLst>
          </p:cNvPr>
          <p:cNvCxnSpPr>
            <a:cxnSpLocks/>
          </p:cNvCxnSpPr>
          <p:nvPr/>
        </p:nvCxnSpPr>
        <p:spPr>
          <a:xfrm>
            <a:off x="4471912" y="1004106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平行四边形 129">
            <a:extLst>
              <a:ext uri="{FF2B5EF4-FFF2-40B4-BE49-F238E27FC236}">
                <a16:creationId xmlns:a16="http://schemas.microsoft.com/office/drawing/2014/main" id="{E47DDAF9-63F2-451C-A05E-CE1343F8F3C3}"/>
              </a:ext>
            </a:extLst>
          </p:cNvPr>
          <p:cNvSpPr/>
          <p:nvPr/>
        </p:nvSpPr>
        <p:spPr>
          <a:xfrm>
            <a:off x="5397181" y="300416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1" name="平行四边形 130">
            <a:extLst>
              <a:ext uri="{FF2B5EF4-FFF2-40B4-BE49-F238E27FC236}">
                <a16:creationId xmlns:a16="http://schemas.microsoft.com/office/drawing/2014/main" id="{F65067AF-B03E-4939-A12C-C5D07A04D58B}"/>
              </a:ext>
            </a:extLst>
          </p:cNvPr>
          <p:cNvSpPr/>
          <p:nvPr/>
        </p:nvSpPr>
        <p:spPr>
          <a:xfrm>
            <a:off x="5168581" y="32936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2" name="平行四边形 131">
            <a:extLst>
              <a:ext uri="{FF2B5EF4-FFF2-40B4-BE49-F238E27FC236}">
                <a16:creationId xmlns:a16="http://schemas.microsoft.com/office/drawing/2014/main" id="{4DACA33A-78B8-4D3E-860C-43B637ED3491}"/>
              </a:ext>
            </a:extLst>
          </p:cNvPr>
          <p:cNvSpPr/>
          <p:nvPr/>
        </p:nvSpPr>
        <p:spPr>
          <a:xfrm>
            <a:off x="4937865" y="35830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3" name="平行四边形 132">
            <a:extLst>
              <a:ext uri="{FF2B5EF4-FFF2-40B4-BE49-F238E27FC236}">
                <a16:creationId xmlns:a16="http://schemas.microsoft.com/office/drawing/2014/main" id="{0DCDB08E-2FD9-49A6-8547-2DE85A7D679E}"/>
              </a:ext>
            </a:extLst>
          </p:cNvPr>
          <p:cNvSpPr/>
          <p:nvPr/>
        </p:nvSpPr>
        <p:spPr>
          <a:xfrm>
            <a:off x="4709265" y="38725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4" name="平行四边形 133">
            <a:extLst>
              <a:ext uri="{FF2B5EF4-FFF2-40B4-BE49-F238E27FC236}">
                <a16:creationId xmlns:a16="http://schemas.microsoft.com/office/drawing/2014/main" id="{0E56E532-07BB-4627-AF85-575A7F5B0EF1}"/>
              </a:ext>
            </a:extLst>
          </p:cNvPr>
          <p:cNvSpPr/>
          <p:nvPr/>
        </p:nvSpPr>
        <p:spPr>
          <a:xfrm>
            <a:off x="5968681" y="300416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5" name="平行四边形 134">
            <a:extLst>
              <a:ext uri="{FF2B5EF4-FFF2-40B4-BE49-F238E27FC236}">
                <a16:creationId xmlns:a16="http://schemas.microsoft.com/office/drawing/2014/main" id="{AD496EBD-CCD9-4B49-AE7D-6DF17B575E07}"/>
              </a:ext>
            </a:extLst>
          </p:cNvPr>
          <p:cNvSpPr/>
          <p:nvPr/>
        </p:nvSpPr>
        <p:spPr>
          <a:xfrm>
            <a:off x="5740081" y="32936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6" name="平行四边形 135">
            <a:extLst>
              <a:ext uri="{FF2B5EF4-FFF2-40B4-BE49-F238E27FC236}">
                <a16:creationId xmlns:a16="http://schemas.microsoft.com/office/drawing/2014/main" id="{E32019D8-762F-410B-8AEE-7910B7BC54D7}"/>
              </a:ext>
            </a:extLst>
          </p:cNvPr>
          <p:cNvSpPr/>
          <p:nvPr/>
        </p:nvSpPr>
        <p:spPr>
          <a:xfrm>
            <a:off x="5509365" y="35830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7" name="平行四边形 136">
            <a:extLst>
              <a:ext uri="{FF2B5EF4-FFF2-40B4-BE49-F238E27FC236}">
                <a16:creationId xmlns:a16="http://schemas.microsoft.com/office/drawing/2014/main" id="{56E4F3F8-C131-47D5-9BB4-43AF13966D09}"/>
              </a:ext>
            </a:extLst>
          </p:cNvPr>
          <p:cNvSpPr/>
          <p:nvPr/>
        </p:nvSpPr>
        <p:spPr>
          <a:xfrm>
            <a:off x="5280765" y="38725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FFFF00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8" name="平行四边形 137">
            <a:extLst>
              <a:ext uri="{FF2B5EF4-FFF2-40B4-BE49-F238E27FC236}">
                <a16:creationId xmlns:a16="http://schemas.microsoft.com/office/drawing/2014/main" id="{2470087D-F1A1-41C9-A1CA-143A1AA8F6A7}"/>
              </a:ext>
            </a:extLst>
          </p:cNvPr>
          <p:cNvSpPr/>
          <p:nvPr/>
        </p:nvSpPr>
        <p:spPr>
          <a:xfrm>
            <a:off x="6538066" y="300416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9" name="平行四边形 138">
            <a:extLst>
              <a:ext uri="{FF2B5EF4-FFF2-40B4-BE49-F238E27FC236}">
                <a16:creationId xmlns:a16="http://schemas.microsoft.com/office/drawing/2014/main" id="{10FCF746-03AB-4AA8-8EA0-B1A276769425}"/>
              </a:ext>
            </a:extLst>
          </p:cNvPr>
          <p:cNvSpPr/>
          <p:nvPr/>
        </p:nvSpPr>
        <p:spPr>
          <a:xfrm>
            <a:off x="6309466" y="32936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0" name="平行四边形 139">
            <a:extLst>
              <a:ext uri="{FF2B5EF4-FFF2-40B4-BE49-F238E27FC236}">
                <a16:creationId xmlns:a16="http://schemas.microsoft.com/office/drawing/2014/main" id="{6256BCB1-207E-433E-9399-E4998A27100B}"/>
              </a:ext>
            </a:extLst>
          </p:cNvPr>
          <p:cNvSpPr/>
          <p:nvPr/>
        </p:nvSpPr>
        <p:spPr>
          <a:xfrm>
            <a:off x="6078750" y="35830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1" name="平行四边形 140">
            <a:extLst>
              <a:ext uri="{FF2B5EF4-FFF2-40B4-BE49-F238E27FC236}">
                <a16:creationId xmlns:a16="http://schemas.microsoft.com/office/drawing/2014/main" id="{D2CEAFE7-87FE-42A4-9883-7D6FF26008DB}"/>
              </a:ext>
            </a:extLst>
          </p:cNvPr>
          <p:cNvSpPr/>
          <p:nvPr/>
        </p:nvSpPr>
        <p:spPr>
          <a:xfrm>
            <a:off x="5850150" y="38725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2" name="平行四边形 141">
            <a:extLst>
              <a:ext uri="{FF2B5EF4-FFF2-40B4-BE49-F238E27FC236}">
                <a16:creationId xmlns:a16="http://schemas.microsoft.com/office/drawing/2014/main" id="{BC08B6B8-E555-4B60-BB1C-DF3F0B548A62}"/>
              </a:ext>
            </a:extLst>
          </p:cNvPr>
          <p:cNvSpPr/>
          <p:nvPr/>
        </p:nvSpPr>
        <p:spPr>
          <a:xfrm>
            <a:off x="7109566" y="300416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3" name="平行四边形 142">
            <a:extLst>
              <a:ext uri="{FF2B5EF4-FFF2-40B4-BE49-F238E27FC236}">
                <a16:creationId xmlns:a16="http://schemas.microsoft.com/office/drawing/2014/main" id="{E7C110CA-6B3B-4770-BF0F-D8E56AAF4775}"/>
              </a:ext>
            </a:extLst>
          </p:cNvPr>
          <p:cNvSpPr/>
          <p:nvPr/>
        </p:nvSpPr>
        <p:spPr>
          <a:xfrm>
            <a:off x="6880966" y="32936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4" name="平行四边形 143">
            <a:extLst>
              <a:ext uri="{FF2B5EF4-FFF2-40B4-BE49-F238E27FC236}">
                <a16:creationId xmlns:a16="http://schemas.microsoft.com/office/drawing/2014/main" id="{51380DED-8E41-45C3-9F74-D8A1DFB303F5}"/>
              </a:ext>
            </a:extLst>
          </p:cNvPr>
          <p:cNvSpPr/>
          <p:nvPr/>
        </p:nvSpPr>
        <p:spPr>
          <a:xfrm>
            <a:off x="6650250" y="35830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5" name="平行四边形 144">
            <a:extLst>
              <a:ext uri="{FF2B5EF4-FFF2-40B4-BE49-F238E27FC236}">
                <a16:creationId xmlns:a16="http://schemas.microsoft.com/office/drawing/2014/main" id="{851A018D-A234-4E25-8DEA-93DDDB38AC90}"/>
              </a:ext>
            </a:extLst>
          </p:cNvPr>
          <p:cNvSpPr/>
          <p:nvPr/>
        </p:nvSpPr>
        <p:spPr>
          <a:xfrm>
            <a:off x="6421650" y="38725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49DFD7AA-5D1B-4B4D-BC57-FC52F7387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96522"/>
              </p:ext>
            </p:extLst>
          </p:nvPr>
        </p:nvGraphicFramePr>
        <p:xfrm>
          <a:off x="7813180" y="3004165"/>
          <a:ext cx="234364" cy="35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E02EE39-21EE-453B-84FB-19F24079B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3180" y="3004165"/>
                        <a:ext cx="234364" cy="351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51DF6232-8793-4AA7-A18A-F2032D3DE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13790"/>
              </p:ext>
            </p:extLst>
          </p:nvPr>
        </p:nvGraphicFramePr>
        <p:xfrm>
          <a:off x="7599044" y="3305377"/>
          <a:ext cx="236504" cy="32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382FAD0D-ABAE-4533-AAA4-0ABFB56E6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9044" y="3305377"/>
                        <a:ext cx="236504" cy="327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 147">
            <a:extLst>
              <a:ext uri="{FF2B5EF4-FFF2-40B4-BE49-F238E27FC236}">
                <a16:creationId xmlns:a16="http://schemas.microsoft.com/office/drawing/2014/main" id="{581C3228-4769-4153-8A44-4501312D2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59831"/>
              </p:ext>
            </p:extLst>
          </p:nvPr>
        </p:nvGraphicFramePr>
        <p:xfrm>
          <a:off x="7124940" y="3850840"/>
          <a:ext cx="235181" cy="35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21B13E35-7B4B-4E11-AA41-59A18D743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4940" y="3850840"/>
                        <a:ext cx="235181" cy="352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矩形 148">
            <a:extLst>
              <a:ext uri="{FF2B5EF4-FFF2-40B4-BE49-F238E27FC236}">
                <a16:creationId xmlns:a16="http://schemas.microsoft.com/office/drawing/2014/main" id="{FB3407D3-2957-4D5A-8381-F540071E0663}"/>
              </a:ext>
            </a:extLst>
          </p:cNvPr>
          <p:cNvSpPr/>
          <p:nvPr/>
        </p:nvSpPr>
        <p:spPr>
          <a:xfrm rot="18583950">
            <a:off x="7265607" y="3554441"/>
            <a:ext cx="364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平行四边形 149">
            <a:extLst>
              <a:ext uri="{FF2B5EF4-FFF2-40B4-BE49-F238E27FC236}">
                <a16:creationId xmlns:a16="http://schemas.microsoft.com/office/drawing/2014/main" id="{D7F14918-1A84-4F74-BC46-5623C53892E8}"/>
              </a:ext>
            </a:extLst>
          </p:cNvPr>
          <p:cNvSpPr/>
          <p:nvPr/>
        </p:nvSpPr>
        <p:spPr>
          <a:xfrm>
            <a:off x="4261272" y="300416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1" name="平行四边形 150">
            <a:extLst>
              <a:ext uri="{FF2B5EF4-FFF2-40B4-BE49-F238E27FC236}">
                <a16:creationId xmlns:a16="http://schemas.microsoft.com/office/drawing/2014/main" id="{38E64605-D49E-49CC-9717-12314D1B8313}"/>
              </a:ext>
            </a:extLst>
          </p:cNvPr>
          <p:cNvSpPr/>
          <p:nvPr/>
        </p:nvSpPr>
        <p:spPr>
          <a:xfrm>
            <a:off x="4032672" y="32936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2" name="平行四边形 151">
            <a:extLst>
              <a:ext uri="{FF2B5EF4-FFF2-40B4-BE49-F238E27FC236}">
                <a16:creationId xmlns:a16="http://schemas.microsoft.com/office/drawing/2014/main" id="{E828ED92-3DF7-43BE-B008-6622D5ECCE8D}"/>
              </a:ext>
            </a:extLst>
          </p:cNvPr>
          <p:cNvSpPr/>
          <p:nvPr/>
        </p:nvSpPr>
        <p:spPr>
          <a:xfrm>
            <a:off x="3801956" y="35830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3" name="平行四边形 152">
            <a:extLst>
              <a:ext uri="{FF2B5EF4-FFF2-40B4-BE49-F238E27FC236}">
                <a16:creationId xmlns:a16="http://schemas.microsoft.com/office/drawing/2014/main" id="{869996C3-A77E-42FA-9319-DB1F4D354EF9}"/>
              </a:ext>
            </a:extLst>
          </p:cNvPr>
          <p:cNvSpPr/>
          <p:nvPr/>
        </p:nvSpPr>
        <p:spPr>
          <a:xfrm>
            <a:off x="3573356" y="38725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4" name="平行四边形 153">
            <a:extLst>
              <a:ext uri="{FF2B5EF4-FFF2-40B4-BE49-F238E27FC236}">
                <a16:creationId xmlns:a16="http://schemas.microsoft.com/office/drawing/2014/main" id="{A930FE84-F766-428F-AC15-EF892A72409A}"/>
              </a:ext>
            </a:extLst>
          </p:cNvPr>
          <p:cNvSpPr/>
          <p:nvPr/>
        </p:nvSpPr>
        <p:spPr>
          <a:xfrm>
            <a:off x="4144856" y="38725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5" name="平行四边形 154">
            <a:extLst>
              <a:ext uri="{FF2B5EF4-FFF2-40B4-BE49-F238E27FC236}">
                <a16:creationId xmlns:a16="http://schemas.microsoft.com/office/drawing/2014/main" id="{57B2C624-F3B3-4429-8883-4E368C7A1399}"/>
              </a:ext>
            </a:extLst>
          </p:cNvPr>
          <p:cNvSpPr/>
          <p:nvPr/>
        </p:nvSpPr>
        <p:spPr>
          <a:xfrm>
            <a:off x="4828629" y="300416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6" name="平行四边形 155">
            <a:extLst>
              <a:ext uri="{FF2B5EF4-FFF2-40B4-BE49-F238E27FC236}">
                <a16:creationId xmlns:a16="http://schemas.microsoft.com/office/drawing/2014/main" id="{C11B8899-4064-47E0-B6E9-81F677953849}"/>
              </a:ext>
            </a:extLst>
          </p:cNvPr>
          <p:cNvSpPr/>
          <p:nvPr/>
        </p:nvSpPr>
        <p:spPr>
          <a:xfrm>
            <a:off x="4600029" y="32936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7" name="平行四边形 156">
            <a:extLst>
              <a:ext uri="{FF2B5EF4-FFF2-40B4-BE49-F238E27FC236}">
                <a16:creationId xmlns:a16="http://schemas.microsoft.com/office/drawing/2014/main" id="{58DAD525-0386-4D6E-BD67-5632E6B39DF9}"/>
              </a:ext>
            </a:extLst>
          </p:cNvPr>
          <p:cNvSpPr/>
          <p:nvPr/>
        </p:nvSpPr>
        <p:spPr>
          <a:xfrm>
            <a:off x="4369313" y="35830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5A2FDA4-749E-4E76-AB2F-48C2D6282829}"/>
              </a:ext>
            </a:extLst>
          </p:cNvPr>
          <p:cNvSpPr/>
          <p:nvPr/>
        </p:nvSpPr>
        <p:spPr>
          <a:xfrm>
            <a:off x="3548231" y="4147920"/>
            <a:ext cx="5405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维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0CC8E83-0C76-4C41-8B03-A30EF70A2F71}"/>
              </a:ext>
            </a:extLst>
          </p:cNvPr>
          <p:cNvSpPr/>
          <p:nvPr/>
        </p:nvSpPr>
        <p:spPr>
          <a:xfrm>
            <a:off x="4175824" y="4147920"/>
            <a:ext cx="5405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维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C3441AC-6154-4095-BA56-2792145E845A}"/>
              </a:ext>
            </a:extLst>
          </p:cNvPr>
          <p:cNvSpPr/>
          <p:nvPr/>
        </p:nvSpPr>
        <p:spPr>
          <a:xfrm>
            <a:off x="4801775" y="4085723"/>
            <a:ext cx="364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6532108-0887-40DC-A250-9E084973606F}"/>
              </a:ext>
            </a:extLst>
          </p:cNvPr>
          <p:cNvSpPr/>
          <p:nvPr/>
        </p:nvSpPr>
        <p:spPr>
          <a:xfrm>
            <a:off x="5292754" y="4147920"/>
            <a:ext cx="55175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维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A066AA6-96E8-4158-9401-508D69C1AE01}"/>
              </a:ext>
            </a:extLst>
          </p:cNvPr>
          <p:cNvSpPr/>
          <p:nvPr/>
        </p:nvSpPr>
        <p:spPr>
          <a:xfrm>
            <a:off x="5957964" y="4085723"/>
            <a:ext cx="364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6BFDBE6-FBA0-46C0-A2BD-8486BC4E8894}"/>
              </a:ext>
            </a:extLst>
          </p:cNvPr>
          <p:cNvSpPr/>
          <p:nvPr/>
        </p:nvSpPr>
        <p:spPr>
          <a:xfrm>
            <a:off x="6418277" y="4147920"/>
            <a:ext cx="54854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维</a:t>
            </a:r>
          </a:p>
        </p:txBody>
      </p:sp>
      <p:sp>
        <p:nvSpPr>
          <p:cNvPr id="192" name="平行四边形 191">
            <a:extLst>
              <a:ext uri="{FF2B5EF4-FFF2-40B4-BE49-F238E27FC236}">
                <a16:creationId xmlns:a16="http://schemas.microsoft.com/office/drawing/2014/main" id="{961C5416-2C4A-443C-B4FC-7C1F03191B3B}"/>
              </a:ext>
            </a:extLst>
          </p:cNvPr>
          <p:cNvSpPr/>
          <p:nvPr/>
        </p:nvSpPr>
        <p:spPr>
          <a:xfrm>
            <a:off x="5391539" y="263839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3" name="平行四边形 192">
            <a:extLst>
              <a:ext uri="{FF2B5EF4-FFF2-40B4-BE49-F238E27FC236}">
                <a16:creationId xmlns:a16="http://schemas.microsoft.com/office/drawing/2014/main" id="{323C5EC5-64C4-482F-9285-1E44AABB8D73}"/>
              </a:ext>
            </a:extLst>
          </p:cNvPr>
          <p:cNvSpPr/>
          <p:nvPr/>
        </p:nvSpPr>
        <p:spPr>
          <a:xfrm>
            <a:off x="5162939" y="292786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4" name="平行四边形 193">
            <a:extLst>
              <a:ext uri="{FF2B5EF4-FFF2-40B4-BE49-F238E27FC236}">
                <a16:creationId xmlns:a16="http://schemas.microsoft.com/office/drawing/2014/main" id="{C8AAB1D3-C0E3-4E1A-863C-FD8BCF8CB547}"/>
              </a:ext>
            </a:extLst>
          </p:cNvPr>
          <p:cNvSpPr/>
          <p:nvPr/>
        </p:nvSpPr>
        <p:spPr>
          <a:xfrm>
            <a:off x="4932223" y="321732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5" name="平行四边形 194">
            <a:extLst>
              <a:ext uri="{FF2B5EF4-FFF2-40B4-BE49-F238E27FC236}">
                <a16:creationId xmlns:a16="http://schemas.microsoft.com/office/drawing/2014/main" id="{F66A6F88-A3E4-4DAF-871F-7A359FD961E3}"/>
              </a:ext>
            </a:extLst>
          </p:cNvPr>
          <p:cNvSpPr/>
          <p:nvPr/>
        </p:nvSpPr>
        <p:spPr>
          <a:xfrm>
            <a:off x="4703623" y="350679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6" name="平行四边形 195">
            <a:extLst>
              <a:ext uri="{FF2B5EF4-FFF2-40B4-BE49-F238E27FC236}">
                <a16:creationId xmlns:a16="http://schemas.microsoft.com/office/drawing/2014/main" id="{4A11C70F-D4DC-4FF5-B8FF-1A59FF18C9F2}"/>
              </a:ext>
            </a:extLst>
          </p:cNvPr>
          <p:cNvSpPr/>
          <p:nvPr/>
        </p:nvSpPr>
        <p:spPr>
          <a:xfrm>
            <a:off x="5963039" y="263839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7" name="平行四边形 196">
            <a:extLst>
              <a:ext uri="{FF2B5EF4-FFF2-40B4-BE49-F238E27FC236}">
                <a16:creationId xmlns:a16="http://schemas.microsoft.com/office/drawing/2014/main" id="{0EFB29AB-367D-4A13-9276-0F864F45AE97}"/>
              </a:ext>
            </a:extLst>
          </p:cNvPr>
          <p:cNvSpPr/>
          <p:nvPr/>
        </p:nvSpPr>
        <p:spPr>
          <a:xfrm>
            <a:off x="5734439" y="292786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8" name="平行四边形 197">
            <a:extLst>
              <a:ext uri="{FF2B5EF4-FFF2-40B4-BE49-F238E27FC236}">
                <a16:creationId xmlns:a16="http://schemas.microsoft.com/office/drawing/2014/main" id="{DA97A4F0-156A-4411-9B24-E8EFE489A89B}"/>
              </a:ext>
            </a:extLst>
          </p:cNvPr>
          <p:cNvSpPr/>
          <p:nvPr/>
        </p:nvSpPr>
        <p:spPr>
          <a:xfrm>
            <a:off x="5503723" y="321732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9" name="平行四边形 198">
            <a:extLst>
              <a:ext uri="{FF2B5EF4-FFF2-40B4-BE49-F238E27FC236}">
                <a16:creationId xmlns:a16="http://schemas.microsoft.com/office/drawing/2014/main" id="{546C28CB-B88E-4156-8363-25EB8C90C141}"/>
              </a:ext>
            </a:extLst>
          </p:cNvPr>
          <p:cNvSpPr/>
          <p:nvPr/>
        </p:nvSpPr>
        <p:spPr>
          <a:xfrm>
            <a:off x="5275123" y="350679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FFFF00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0" name="平行四边形 199">
            <a:extLst>
              <a:ext uri="{FF2B5EF4-FFF2-40B4-BE49-F238E27FC236}">
                <a16:creationId xmlns:a16="http://schemas.microsoft.com/office/drawing/2014/main" id="{59FB8AE5-35A8-4D26-9B5F-8DDB64AEEDFA}"/>
              </a:ext>
            </a:extLst>
          </p:cNvPr>
          <p:cNvSpPr/>
          <p:nvPr/>
        </p:nvSpPr>
        <p:spPr>
          <a:xfrm>
            <a:off x="6532424" y="263839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1" name="平行四边形 200">
            <a:extLst>
              <a:ext uri="{FF2B5EF4-FFF2-40B4-BE49-F238E27FC236}">
                <a16:creationId xmlns:a16="http://schemas.microsoft.com/office/drawing/2014/main" id="{B24B4DFB-AF0E-4C34-8895-A5438B49BE15}"/>
              </a:ext>
            </a:extLst>
          </p:cNvPr>
          <p:cNvSpPr/>
          <p:nvPr/>
        </p:nvSpPr>
        <p:spPr>
          <a:xfrm>
            <a:off x="6303824" y="292786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2" name="平行四边形 201">
            <a:extLst>
              <a:ext uri="{FF2B5EF4-FFF2-40B4-BE49-F238E27FC236}">
                <a16:creationId xmlns:a16="http://schemas.microsoft.com/office/drawing/2014/main" id="{720C5A95-CD2B-4CA9-8955-92E5ABD06513}"/>
              </a:ext>
            </a:extLst>
          </p:cNvPr>
          <p:cNvSpPr/>
          <p:nvPr/>
        </p:nvSpPr>
        <p:spPr>
          <a:xfrm>
            <a:off x="6073108" y="321732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3" name="平行四边形 202">
            <a:extLst>
              <a:ext uri="{FF2B5EF4-FFF2-40B4-BE49-F238E27FC236}">
                <a16:creationId xmlns:a16="http://schemas.microsoft.com/office/drawing/2014/main" id="{CE6C4629-1D8E-4CBD-83BD-6E32AA3FE245}"/>
              </a:ext>
            </a:extLst>
          </p:cNvPr>
          <p:cNvSpPr/>
          <p:nvPr/>
        </p:nvSpPr>
        <p:spPr>
          <a:xfrm>
            <a:off x="5844508" y="350679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4" name="平行四边形 203">
            <a:extLst>
              <a:ext uri="{FF2B5EF4-FFF2-40B4-BE49-F238E27FC236}">
                <a16:creationId xmlns:a16="http://schemas.microsoft.com/office/drawing/2014/main" id="{1732D745-6317-43FE-8D12-5318BEBC1432}"/>
              </a:ext>
            </a:extLst>
          </p:cNvPr>
          <p:cNvSpPr/>
          <p:nvPr/>
        </p:nvSpPr>
        <p:spPr>
          <a:xfrm>
            <a:off x="7103924" y="263839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5" name="平行四边形 204">
            <a:extLst>
              <a:ext uri="{FF2B5EF4-FFF2-40B4-BE49-F238E27FC236}">
                <a16:creationId xmlns:a16="http://schemas.microsoft.com/office/drawing/2014/main" id="{FF180276-E387-4476-B724-5E4898C4364C}"/>
              </a:ext>
            </a:extLst>
          </p:cNvPr>
          <p:cNvSpPr/>
          <p:nvPr/>
        </p:nvSpPr>
        <p:spPr>
          <a:xfrm>
            <a:off x="6875324" y="292786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6" name="平行四边形 205">
            <a:extLst>
              <a:ext uri="{FF2B5EF4-FFF2-40B4-BE49-F238E27FC236}">
                <a16:creationId xmlns:a16="http://schemas.microsoft.com/office/drawing/2014/main" id="{32ADAE61-1A94-45EE-BDFD-836F6077B559}"/>
              </a:ext>
            </a:extLst>
          </p:cNvPr>
          <p:cNvSpPr/>
          <p:nvPr/>
        </p:nvSpPr>
        <p:spPr>
          <a:xfrm>
            <a:off x="6644608" y="321732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7" name="平行四边形 206">
            <a:extLst>
              <a:ext uri="{FF2B5EF4-FFF2-40B4-BE49-F238E27FC236}">
                <a16:creationId xmlns:a16="http://schemas.microsoft.com/office/drawing/2014/main" id="{BF8508E3-9840-4E78-A12C-131AC6391F77}"/>
              </a:ext>
            </a:extLst>
          </p:cNvPr>
          <p:cNvSpPr/>
          <p:nvPr/>
        </p:nvSpPr>
        <p:spPr>
          <a:xfrm>
            <a:off x="6416008" y="350679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8" name="平行四边形 207">
            <a:extLst>
              <a:ext uri="{FF2B5EF4-FFF2-40B4-BE49-F238E27FC236}">
                <a16:creationId xmlns:a16="http://schemas.microsoft.com/office/drawing/2014/main" id="{8B43D428-9830-418F-8532-2E7A479795AA}"/>
              </a:ext>
            </a:extLst>
          </p:cNvPr>
          <p:cNvSpPr/>
          <p:nvPr/>
        </p:nvSpPr>
        <p:spPr>
          <a:xfrm>
            <a:off x="4255630" y="263839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9" name="平行四边形 208">
            <a:extLst>
              <a:ext uri="{FF2B5EF4-FFF2-40B4-BE49-F238E27FC236}">
                <a16:creationId xmlns:a16="http://schemas.microsoft.com/office/drawing/2014/main" id="{62DE2817-C156-4A20-984B-0713E8FE648D}"/>
              </a:ext>
            </a:extLst>
          </p:cNvPr>
          <p:cNvSpPr/>
          <p:nvPr/>
        </p:nvSpPr>
        <p:spPr>
          <a:xfrm>
            <a:off x="4027030" y="292786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0" name="平行四边形 209">
            <a:extLst>
              <a:ext uri="{FF2B5EF4-FFF2-40B4-BE49-F238E27FC236}">
                <a16:creationId xmlns:a16="http://schemas.microsoft.com/office/drawing/2014/main" id="{0EE21FF3-5DE7-4AE2-B0D9-714AE51FB8CF}"/>
              </a:ext>
            </a:extLst>
          </p:cNvPr>
          <p:cNvSpPr/>
          <p:nvPr/>
        </p:nvSpPr>
        <p:spPr>
          <a:xfrm>
            <a:off x="3796314" y="321732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1" name="平行四边形 210">
            <a:extLst>
              <a:ext uri="{FF2B5EF4-FFF2-40B4-BE49-F238E27FC236}">
                <a16:creationId xmlns:a16="http://schemas.microsoft.com/office/drawing/2014/main" id="{21D9A91C-D8D2-423F-984C-8347AECB31AA}"/>
              </a:ext>
            </a:extLst>
          </p:cNvPr>
          <p:cNvSpPr/>
          <p:nvPr/>
        </p:nvSpPr>
        <p:spPr>
          <a:xfrm>
            <a:off x="3567714" y="350679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2" name="平行四边形 211">
            <a:extLst>
              <a:ext uri="{FF2B5EF4-FFF2-40B4-BE49-F238E27FC236}">
                <a16:creationId xmlns:a16="http://schemas.microsoft.com/office/drawing/2014/main" id="{33BEFF9C-1FEE-434E-9385-5AF8CCA30D17}"/>
              </a:ext>
            </a:extLst>
          </p:cNvPr>
          <p:cNvSpPr/>
          <p:nvPr/>
        </p:nvSpPr>
        <p:spPr>
          <a:xfrm>
            <a:off x="4139214" y="350679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3" name="平行四边形 212">
            <a:extLst>
              <a:ext uri="{FF2B5EF4-FFF2-40B4-BE49-F238E27FC236}">
                <a16:creationId xmlns:a16="http://schemas.microsoft.com/office/drawing/2014/main" id="{8BB5F6D3-5743-4C2B-A373-3F0DFD648DD9}"/>
              </a:ext>
            </a:extLst>
          </p:cNvPr>
          <p:cNvSpPr/>
          <p:nvPr/>
        </p:nvSpPr>
        <p:spPr>
          <a:xfrm>
            <a:off x="4822987" y="263839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4" name="平行四边形 213">
            <a:extLst>
              <a:ext uri="{FF2B5EF4-FFF2-40B4-BE49-F238E27FC236}">
                <a16:creationId xmlns:a16="http://schemas.microsoft.com/office/drawing/2014/main" id="{0D0A504B-88D2-4027-BD84-C6654D170A48}"/>
              </a:ext>
            </a:extLst>
          </p:cNvPr>
          <p:cNvSpPr/>
          <p:nvPr/>
        </p:nvSpPr>
        <p:spPr>
          <a:xfrm>
            <a:off x="4594387" y="2927863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5" name="平行四边形 214">
            <a:extLst>
              <a:ext uri="{FF2B5EF4-FFF2-40B4-BE49-F238E27FC236}">
                <a16:creationId xmlns:a16="http://schemas.microsoft.com/office/drawing/2014/main" id="{7D7C0C17-4D33-4589-850B-8B884FB071AC}"/>
              </a:ext>
            </a:extLst>
          </p:cNvPr>
          <p:cNvSpPr/>
          <p:nvPr/>
        </p:nvSpPr>
        <p:spPr>
          <a:xfrm>
            <a:off x="4363671" y="3217328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6" name="平行四边形 215">
            <a:extLst>
              <a:ext uri="{FF2B5EF4-FFF2-40B4-BE49-F238E27FC236}">
                <a16:creationId xmlns:a16="http://schemas.microsoft.com/office/drawing/2014/main" id="{1B2E169C-89DA-41D4-AF9A-4C61111D87F3}"/>
              </a:ext>
            </a:extLst>
          </p:cNvPr>
          <p:cNvSpPr/>
          <p:nvPr/>
        </p:nvSpPr>
        <p:spPr>
          <a:xfrm>
            <a:off x="9282926" y="477493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7" name="平行四边形 216">
            <a:extLst>
              <a:ext uri="{FF2B5EF4-FFF2-40B4-BE49-F238E27FC236}">
                <a16:creationId xmlns:a16="http://schemas.microsoft.com/office/drawing/2014/main" id="{0FEAC403-CDD2-4B43-90F8-28D31C4DA43B}"/>
              </a:ext>
            </a:extLst>
          </p:cNvPr>
          <p:cNvSpPr/>
          <p:nvPr/>
        </p:nvSpPr>
        <p:spPr>
          <a:xfrm>
            <a:off x="9054326" y="506439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8" name="平行四边形 217">
            <a:extLst>
              <a:ext uri="{FF2B5EF4-FFF2-40B4-BE49-F238E27FC236}">
                <a16:creationId xmlns:a16="http://schemas.microsoft.com/office/drawing/2014/main" id="{D4A66D6D-ACF0-4B5C-8C9B-B9384309DBEB}"/>
              </a:ext>
            </a:extLst>
          </p:cNvPr>
          <p:cNvSpPr/>
          <p:nvPr/>
        </p:nvSpPr>
        <p:spPr>
          <a:xfrm>
            <a:off x="8823610" y="535386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9" name="平行四边形 218">
            <a:extLst>
              <a:ext uri="{FF2B5EF4-FFF2-40B4-BE49-F238E27FC236}">
                <a16:creationId xmlns:a16="http://schemas.microsoft.com/office/drawing/2014/main" id="{1A7F76E3-8905-4F8F-8152-CDAA40135AEA}"/>
              </a:ext>
            </a:extLst>
          </p:cNvPr>
          <p:cNvSpPr/>
          <p:nvPr/>
        </p:nvSpPr>
        <p:spPr>
          <a:xfrm>
            <a:off x="8595010" y="564332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0" name="平行四边形 219">
            <a:extLst>
              <a:ext uri="{FF2B5EF4-FFF2-40B4-BE49-F238E27FC236}">
                <a16:creationId xmlns:a16="http://schemas.microsoft.com/office/drawing/2014/main" id="{D93DA41E-4E26-4637-A56B-D0A8E627BCEB}"/>
              </a:ext>
            </a:extLst>
          </p:cNvPr>
          <p:cNvSpPr/>
          <p:nvPr/>
        </p:nvSpPr>
        <p:spPr>
          <a:xfrm>
            <a:off x="9854426" y="477493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1" name="平行四边形 220">
            <a:extLst>
              <a:ext uri="{FF2B5EF4-FFF2-40B4-BE49-F238E27FC236}">
                <a16:creationId xmlns:a16="http://schemas.microsoft.com/office/drawing/2014/main" id="{51F19F71-93A9-4370-A9FD-614C88C35090}"/>
              </a:ext>
            </a:extLst>
          </p:cNvPr>
          <p:cNvSpPr/>
          <p:nvPr/>
        </p:nvSpPr>
        <p:spPr>
          <a:xfrm>
            <a:off x="9625826" y="506439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2" name="平行四边形 221">
            <a:extLst>
              <a:ext uri="{FF2B5EF4-FFF2-40B4-BE49-F238E27FC236}">
                <a16:creationId xmlns:a16="http://schemas.microsoft.com/office/drawing/2014/main" id="{6CA57E06-FE34-4B58-A859-B92872F92EB0}"/>
              </a:ext>
            </a:extLst>
          </p:cNvPr>
          <p:cNvSpPr/>
          <p:nvPr/>
        </p:nvSpPr>
        <p:spPr>
          <a:xfrm>
            <a:off x="9395110" y="535386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3" name="平行四边形 222">
            <a:extLst>
              <a:ext uri="{FF2B5EF4-FFF2-40B4-BE49-F238E27FC236}">
                <a16:creationId xmlns:a16="http://schemas.microsoft.com/office/drawing/2014/main" id="{51F0AE53-B9F8-4F96-B505-F7AFB69555E9}"/>
              </a:ext>
            </a:extLst>
          </p:cNvPr>
          <p:cNvSpPr/>
          <p:nvPr/>
        </p:nvSpPr>
        <p:spPr>
          <a:xfrm>
            <a:off x="9166510" y="564332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4" name="平行四边形 223">
            <a:extLst>
              <a:ext uri="{FF2B5EF4-FFF2-40B4-BE49-F238E27FC236}">
                <a16:creationId xmlns:a16="http://schemas.microsoft.com/office/drawing/2014/main" id="{FDEBCEF3-531E-4D28-9ADF-749C0386CA7B}"/>
              </a:ext>
            </a:extLst>
          </p:cNvPr>
          <p:cNvSpPr/>
          <p:nvPr/>
        </p:nvSpPr>
        <p:spPr>
          <a:xfrm>
            <a:off x="10423811" y="477493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5" name="平行四边形 224">
            <a:extLst>
              <a:ext uri="{FF2B5EF4-FFF2-40B4-BE49-F238E27FC236}">
                <a16:creationId xmlns:a16="http://schemas.microsoft.com/office/drawing/2014/main" id="{D652DA4E-33D1-4F0F-ACF5-22C22CB69722}"/>
              </a:ext>
            </a:extLst>
          </p:cNvPr>
          <p:cNvSpPr/>
          <p:nvPr/>
        </p:nvSpPr>
        <p:spPr>
          <a:xfrm>
            <a:off x="10195211" y="506439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6" name="平行四边形 225">
            <a:extLst>
              <a:ext uri="{FF2B5EF4-FFF2-40B4-BE49-F238E27FC236}">
                <a16:creationId xmlns:a16="http://schemas.microsoft.com/office/drawing/2014/main" id="{1F3B3E28-A875-4E03-8F7B-8805DD1E3F6A}"/>
              </a:ext>
            </a:extLst>
          </p:cNvPr>
          <p:cNvSpPr/>
          <p:nvPr/>
        </p:nvSpPr>
        <p:spPr>
          <a:xfrm>
            <a:off x="9964495" y="535386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7" name="平行四边形 226">
            <a:extLst>
              <a:ext uri="{FF2B5EF4-FFF2-40B4-BE49-F238E27FC236}">
                <a16:creationId xmlns:a16="http://schemas.microsoft.com/office/drawing/2014/main" id="{D255F43D-25A8-4029-8691-B01C6C905E06}"/>
              </a:ext>
            </a:extLst>
          </p:cNvPr>
          <p:cNvSpPr/>
          <p:nvPr/>
        </p:nvSpPr>
        <p:spPr>
          <a:xfrm>
            <a:off x="9735895" y="564332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8" name="平行四边形 227">
            <a:extLst>
              <a:ext uri="{FF2B5EF4-FFF2-40B4-BE49-F238E27FC236}">
                <a16:creationId xmlns:a16="http://schemas.microsoft.com/office/drawing/2014/main" id="{9D8B5CAC-11E1-4E51-AEA8-4D4CC48C51B0}"/>
              </a:ext>
            </a:extLst>
          </p:cNvPr>
          <p:cNvSpPr/>
          <p:nvPr/>
        </p:nvSpPr>
        <p:spPr>
          <a:xfrm>
            <a:off x="10995311" y="477493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9" name="平行四边形 228">
            <a:extLst>
              <a:ext uri="{FF2B5EF4-FFF2-40B4-BE49-F238E27FC236}">
                <a16:creationId xmlns:a16="http://schemas.microsoft.com/office/drawing/2014/main" id="{D8B15965-79E3-4A96-83A0-7EEFC540BDB7}"/>
              </a:ext>
            </a:extLst>
          </p:cNvPr>
          <p:cNvSpPr/>
          <p:nvPr/>
        </p:nvSpPr>
        <p:spPr>
          <a:xfrm>
            <a:off x="10766711" y="506439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0" name="平行四边形 229">
            <a:extLst>
              <a:ext uri="{FF2B5EF4-FFF2-40B4-BE49-F238E27FC236}">
                <a16:creationId xmlns:a16="http://schemas.microsoft.com/office/drawing/2014/main" id="{CA6C83FE-BF18-4B64-9D27-F12CCA4679FB}"/>
              </a:ext>
            </a:extLst>
          </p:cNvPr>
          <p:cNvSpPr/>
          <p:nvPr/>
        </p:nvSpPr>
        <p:spPr>
          <a:xfrm>
            <a:off x="10535995" y="535386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1" name="平行四边形 230">
            <a:extLst>
              <a:ext uri="{FF2B5EF4-FFF2-40B4-BE49-F238E27FC236}">
                <a16:creationId xmlns:a16="http://schemas.microsoft.com/office/drawing/2014/main" id="{37A582A2-84F0-4D4F-880C-E9EA4D21B019}"/>
              </a:ext>
            </a:extLst>
          </p:cNvPr>
          <p:cNvSpPr/>
          <p:nvPr/>
        </p:nvSpPr>
        <p:spPr>
          <a:xfrm>
            <a:off x="10307395" y="564332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2" name="平行四边形 231">
            <a:extLst>
              <a:ext uri="{FF2B5EF4-FFF2-40B4-BE49-F238E27FC236}">
                <a16:creationId xmlns:a16="http://schemas.microsoft.com/office/drawing/2014/main" id="{6AC37851-DF00-46E4-8870-467AAC0B7E04}"/>
              </a:ext>
            </a:extLst>
          </p:cNvPr>
          <p:cNvSpPr/>
          <p:nvPr/>
        </p:nvSpPr>
        <p:spPr>
          <a:xfrm>
            <a:off x="8147017" y="477493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3" name="平行四边形 232">
            <a:extLst>
              <a:ext uri="{FF2B5EF4-FFF2-40B4-BE49-F238E27FC236}">
                <a16:creationId xmlns:a16="http://schemas.microsoft.com/office/drawing/2014/main" id="{4D151776-7C09-44E3-AA69-FBF4C983BA52}"/>
              </a:ext>
            </a:extLst>
          </p:cNvPr>
          <p:cNvSpPr/>
          <p:nvPr/>
        </p:nvSpPr>
        <p:spPr>
          <a:xfrm>
            <a:off x="7918417" y="506439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4" name="平行四边形 233">
            <a:extLst>
              <a:ext uri="{FF2B5EF4-FFF2-40B4-BE49-F238E27FC236}">
                <a16:creationId xmlns:a16="http://schemas.microsoft.com/office/drawing/2014/main" id="{29C9D137-A571-4728-991E-1BCF9796BD6F}"/>
              </a:ext>
            </a:extLst>
          </p:cNvPr>
          <p:cNvSpPr/>
          <p:nvPr/>
        </p:nvSpPr>
        <p:spPr>
          <a:xfrm>
            <a:off x="7687701" y="535386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5" name="平行四边形 234">
            <a:extLst>
              <a:ext uri="{FF2B5EF4-FFF2-40B4-BE49-F238E27FC236}">
                <a16:creationId xmlns:a16="http://schemas.microsoft.com/office/drawing/2014/main" id="{435272BA-6638-40EA-9588-ADC89063E68C}"/>
              </a:ext>
            </a:extLst>
          </p:cNvPr>
          <p:cNvSpPr/>
          <p:nvPr/>
        </p:nvSpPr>
        <p:spPr>
          <a:xfrm>
            <a:off x="7459101" y="564332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6" name="平行四边形 235">
            <a:extLst>
              <a:ext uri="{FF2B5EF4-FFF2-40B4-BE49-F238E27FC236}">
                <a16:creationId xmlns:a16="http://schemas.microsoft.com/office/drawing/2014/main" id="{67E41F20-C7FC-49D1-86C7-F1442203EA5B}"/>
              </a:ext>
            </a:extLst>
          </p:cNvPr>
          <p:cNvSpPr/>
          <p:nvPr/>
        </p:nvSpPr>
        <p:spPr>
          <a:xfrm>
            <a:off x="8030601" y="564332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7" name="平行四边形 236">
            <a:extLst>
              <a:ext uri="{FF2B5EF4-FFF2-40B4-BE49-F238E27FC236}">
                <a16:creationId xmlns:a16="http://schemas.microsoft.com/office/drawing/2014/main" id="{575C3180-EB58-4AFE-9533-AD439366C928}"/>
              </a:ext>
            </a:extLst>
          </p:cNvPr>
          <p:cNvSpPr/>
          <p:nvPr/>
        </p:nvSpPr>
        <p:spPr>
          <a:xfrm>
            <a:off x="8714374" y="477493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8" name="平行四边形 237">
            <a:extLst>
              <a:ext uri="{FF2B5EF4-FFF2-40B4-BE49-F238E27FC236}">
                <a16:creationId xmlns:a16="http://schemas.microsoft.com/office/drawing/2014/main" id="{FB680064-0763-40E5-9AB3-227BD08BAEBD}"/>
              </a:ext>
            </a:extLst>
          </p:cNvPr>
          <p:cNvSpPr/>
          <p:nvPr/>
        </p:nvSpPr>
        <p:spPr>
          <a:xfrm>
            <a:off x="8485774" y="506439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9" name="平行四边形 238">
            <a:extLst>
              <a:ext uri="{FF2B5EF4-FFF2-40B4-BE49-F238E27FC236}">
                <a16:creationId xmlns:a16="http://schemas.microsoft.com/office/drawing/2014/main" id="{D4C184CF-971F-46AA-99CC-488E693B6E3D}"/>
              </a:ext>
            </a:extLst>
          </p:cNvPr>
          <p:cNvSpPr/>
          <p:nvPr/>
        </p:nvSpPr>
        <p:spPr>
          <a:xfrm>
            <a:off x="8255058" y="535386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59301AF1-0673-406C-AF96-36B8D637AF87}"/>
              </a:ext>
            </a:extLst>
          </p:cNvPr>
          <p:cNvCxnSpPr>
            <a:cxnSpLocks/>
          </p:cNvCxnSpPr>
          <p:nvPr/>
        </p:nvCxnSpPr>
        <p:spPr>
          <a:xfrm>
            <a:off x="3551753" y="2161690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343C9C87-29F3-477B-B105-F743FCC1F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08596"/>
              </p:ext>
            </p:extLst>
          </p:nvPr>
        </p:nvGraphicFramePr>
        <p:xfrm>
          <a:off x="3297356" y="3990270"/>
          <a:ext cx="245233" cy="31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7356" y="3990270"/>
                        <a:ext cx="245233" cy="31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对象 240">
            <a:extLst>
              <a:ext uri="{FF2B5EF4-FFF2-40B4-BE49-F238E27FC236}">
                <a16:creationId xmlns:a16="http://schemas.microsoft.com/office/drawing/2014/main" id="{A9F30DB6-2650-4E64-87B4-3DFF39F27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47317"/>
              </p:ext>
            </p:extLst>
          </p:nvPr>
        </p:nvGraphicFramePr>
        <p:xfrm>
          <a:off x="3294627" y="3609482"/>
          <a:ext cx="262749" cy="31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4627" y="3609482"/>
                        <a:ext cx="262749" cy="315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9C214717-8AA5-40B3-929D-E7C82B0F1167}"/>
              </a:ext>
            </a:extLst>
          </p:cNvPr>
          <p:cNvCxnSpPr>
            <a:cxnSpLocks/>
          </p:cNvCxnSpPr>
          <p:nvPr/>
        </p:nvCxnSpPr>
        <p:spPr>
          <a:xfrm>
            <a:off x="7893687" y="1020697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平行四边形 164">
            <a:extLst>
              <a:ext uri="{FF2B5EF4-FFF2-40B4-BE49-F238E27FC236}">
                <a16:creationId xmlns:a16="http://schemas.microsoft.com/office/drawing/2014/main" id="{4A8ADF06-03A4-483F-AE37-A16759D2BC0C}"/>
              </a:ext>
            </a:extLst>
          </p:cNvPr>
          <p:cNvSpPr/>
          <p:nvPr/>
        </p:nvSpPr>
        <p:spPr>
          <a:xfrm>
            <a:off x="5412555" y="226391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6" name="平行四边形 165">
            <a:extLst>
              <a:ext uri="{FF2B5EF4-FFF2-40B4-BE49-F238E27FC236}">
                <a16:creationId xmlns:a16="http://schemas.microsoft.com/office/drawing/2014/main" id="{6C921D48-8AAE-4045-9691-ECDA4C794D0D}"/>
              </a:ext>
            </a:extLst>
          </p:cNvPr>
          <p:cNvSpPr/>
          <p:nvPr/>
        </p:nvSpPr>
        <p:spPr>
          <a:xfrm>
            <a:off x="5183955" y="255337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7" name="平行四边形 166">
            <a:extLst>
              <a:ext uri="{FF2B5EF4-FFF2-40B4-BE49-F238E27FC236}">
                <a16:creationId xmlns:a16="http://schemas.microsoft.com/office/drawing/2014/main" id="{B74B2608-1895-458F-AA5C-2AF7F4C968F0}"/>
              </a:ext>
            </a:extLst>
          </p:cNvPr>
          <p:cNvSpPr/>
          <p:nvPr/>
        </p:nvSpPr>
        <p:spPr>
          <a:xfrm>
            <a:off x="4953239" y="284284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8" name="平行四边形 167">
            <a:extLst>
              <a:ext uri="{FF2B5EF4-FFF2-40B4-BE49-F238E27FC236}">
                <a16:creationId xmlns:a16="http://schemas.microsoft.com/office/drawing/2014/main" id="{40852ABF-638B-4D95-A90B-7EA20B10FA75}"/>
              </a:ext>
            </a:extLst>
          </p:cNvPr>
          <p:cNvSpPr/>
          <p:nvPr/>
        </p:nvSpPr>
        <p:spPr>
          <a:xfrm>
            <a:off x="4724639" y="313230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9" name="平行四边形 168">
            <a:extLst>
              <a:ext uri="{FF2B5EF4-FFF2-40B4-BE49-F238E27FC236}">
                <a16:creationId xmlns:a16="http://schemas.microsoft.com/office/drawing/2014/main" id="{45518B0E-8044-4E9F-BD29-89139BF87327}"/>
              </a:ext>
            </a:extLst>
          </p:cNvPr>
          <p:cNvSpPr/>
          <p:nvPr/>
        </p:nvSpPr>
        <p:spPr>
          <a:xfrm>
            <a:off x="5984055" y="226391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0" name="平行四边形 169">
            <a:extLst>
              <a:ext uri="{FF2B5EF4-FFF2-40B4-BE49-F238E27FC236}">
                <a16:creationId xmlns:a16="http://schemas.microsoft.com/office/drawing/2014/main" id="{6AAB7B0B-31A2-42F8-8463-701D4C399D4D}"/>
              </a:ext>
            </a:extLst>
          </p:cNvPr>
          <p:cNvSpPr/>
          <p:nvPr/>
        </p:nvSpPr>
        <p:spPr>
          <a:xfrm>
            <a:off x="5755455" y="255337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1" name="平行四边形 170">
            <a:extLst>
              <a:ext uri="{FF2B5EF4-FFF2-40B4-BE49-F238E27FC236}">
                <a16:creationId xmlns:a16="http://schemas.microsoft.com/office/drawing/2014/main" id="{4970EB19-ABDD-433B-84E0-A3448DBD9532}"/>
              </a:ext>
            </a:extLst>
          </p:cNvPr>
          <p:cNvSpPr/>
          <p:nvPr/>
        </p:nvSpPr>
        <p:spPr>
          <a:xfrm>
            <a:off x="5524739" y="284284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2" name="平行四边形 171">
            <a:extLst>
              <a:ext uri="{FF2B5EF4-FFF2-40B4-BE49-F238E27FC236}">
                <a16:creationId xmlns:a16="http://schemas.microsoft.com/office/drawing/2014/main" id="{C534CDCC-EABA-4E74-A61D-B01E9ED8CED2}"/>
              </a:ext>
            </a:extLst>
          </p:cNvPr>
          <p:cNvSpPr/>
          <p:nvPr/>
        </p:nvSpPr>
        <p:spPr>
          <a:xfrm>
            <a:off x="5296139" y="313230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FFFF00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3" name="平行四边形 172">
            <a:extLst>
              <a:ext uri="{FF2B5EF4-FFF2-40B4-BE49-F238E27FC236}">
                <a16:creationId xmlns:a16="http://schemas.microsoft.com/office/drawing/2014/main" id="{B7729D8E-5AAE-418C-8850-7F29C71CFA8A}"/>
              </a:ext>
            </a:extLst>
          </p:cNvPr>
          <p:cNvSpPr/>
          <p:nvPr/>
        </p:nvSpPr>
        <p:spPr>
          <a:xfrm>
            <a:off x="6553440" y="226391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4" name="平行四边形 173">
            <a:extLst>
              <a:ext uri="{FF2B5EF4-FFF2-40B4-BE49-F238E27FC236}">
                <a16:creationId xmlns:a16="http://schemas.microsoft.com/office/drawing/2014/main" id="{D47EFE41-0954-4CF2-85D7-968868C3606C}"/>
              </a:ext>
            </a:extLst>
          </p:cNvPr>
          <p:cNvSpPr/>
          <p:nvPr/>
        </p:nvSpPr>
        <p:spPr>
          <a:xfrm>
            <a:off x="6324840" y="255337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5" name="平行四边形 174">
            <a:extLst>
              <a:ext uri="{FF2B5EF4-FFF2-40B4-BE49-F238E27FC236}">
                <a16:creationId xmlns:a16="http://schemas.microsoft.com/office/drawing/2014/main" id="{C3CC4E18-9A11-436D-A98F-76BAD740ABC1}"/>
              </a:ext>
            </a:extLst>
          </p:cNvPr>
          <p:cNvSpPr/>
          <p:nvPr/>
        </p:nvSpPr>
        <p:spPr>
          <a:xfrm>
            <a:off x="6094124" y="284284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6" name="平行四边形 175">
            <a:extLst>
              <a:ext uri="{FF2B5EF4-FFF2-40B4-BE49-F238E27FC236}">
                <a16:creationId xmlns:a16="http://schemas.microsoft.com/office/drawing/2014/main" id="{451C3DD5-84E4-4CA5-8EB9-E17BEC1F299C}"/>
              </a:ext>
            </a:extLst>
          </p:cNvPr>
          <p:cNvSpPr/>
          <p:nvPr/>
        </p:nvSpPr>
        <p:spPr>
          <a:xfrm>
            <a:off x="5865524" y="313230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7" name="平行四边形 176">
            <a:extLst>
              <a:ext uri="{FF2B5EF4-FFF2-40B4-BE49-F238E27FC236}">
                <a16:creationId xmlns:a16="http://schemas.microsoft.com/office/drawing/2014/main" id="{77F80DE4-3470-467F-8482-9D26181FFFA2}"/>
              </a:ext>
            </a:extLst>
          </p:cNvPr>
          <p:cNvSpPr/>
          <p:nvPr/>
        </p:nvSpPr>
        <p:spPr>
          <a:xfrm>
            <a:off x="7124940" y="226391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8" name="平行四边形 177">
            <a:extLst>
              <a:ext uri="{FF2B5EF4-FFF2-40B4-BE49-F238E27FC236}">
                <a16:creationId xmlns:a16="http://schemas.microsoft.com/office/drawing/2014/main" id="{F699A5EB-081A-49D9-8128-64F57AFF4647}"/>
              </a:ext>
            </a:extLst>
          </p:cNvPr>
          <p:cNvSpPr/>
          <p:nvPr/>
        </p:nvSpPr>
        <p:spPr>
          <a:xfrm>
            <a:off x="6896340" y="255337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9" name="平行四边形 178">
            <a:extLst>
              <a:ext uri="{FF2B5EF4-FFF2-40B4-BE49-F238E27FC236}">
                <a16:creationId xmlns:a16="http://schemas.microsoft.com/office/drawing/2014/main" id="{828FE389-39C4-4366-9F6B-26DC721099DC}"/>
              </a:ext>
            </a:extLst>
          </p:cNvPr>
          <p:cNvSpPr/>
          <p:nvPr/>
        </p:nvSpPr>
        <p:spPr>
          <a:xfrm>
            <a:off x="6665624" y="284284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0" name="平行四边形 179">
            <a:extLst>
              <a:ext uri="{FF2B5EF4-FFF2-40B4-BE49-F238E27FC236}">
                <a16:creationId xmlns:a16="http://schemas.microsoft.com/office/drawing/2014/main" id="{43473E55-C473-49E8-85BA-3C838623C737}"/>
              </a:ext>
            </a:extLst>
          </p:cNvPr>
          <p:cNvSpPr/>
          <p:nvPr/>
        </p:nvSpPr>
        <p:spPr>
          <a:xfrm>
            <a:off x="6437024" y="313230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4" name="平行四边形 183">
            <a:extLst>
              <a:ext uri="{FF2B5EF4-FFF2-40B4-BE49-F238E27FC236}">
                <a16:creationId xmlns:a16="http://schemas.microsoft.com/office/drawing/2014/main" id="{8DF2D78C-CC45-4C7C-A0F3-30DCCEA42FC0}"/>
              </a:ext>
            </a:extLst>
          </p:cNvPr>
          <p:cNvSpPr/>
          <p:nvPr/>
        </p:nvSpPr>
        <p:spPr>
          <a:xfrm>
            <a:off x="4276646" y="226391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5" name="平行四边形 184">
            <a:extLst>
              <a:ext uri="{FF2B5EF4-FFF2-40B4-BE49-F238E27FC236}">
                <a16:creationId xmlns:a16="http://schemas.microsoft.com/office/drawing/2014/main" id="{EC20F9D8-AD67-464D-B2A0-5E57EE3ED52E}"/>
              </a:ext>
            </a:extLst>
          </p:cNvPr>
          <p:cNvSpPr/>
          <p:nvPr/>
        </p:nvSpPr>
        <p:spPr>
          <a:xfrm>
            <a:off x="4048046" y="255337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6" name="平行四边形 185">
            <a:extLst>
              <a:ext uri="{FF2B5EF4-FFF2-40B4-BE49-F238E27FC236}">
                <a16:creationId xmlns:a16="http://schemas.microsoft.com/office/drawing/2014/main" id="{118845C4-386E-451C-82FC-B2A631335148}"/>
              </a:ext>
            </a:extLst>
          </p:cNvPr>
          <p:cNvSpPr/>
          <p:nvPr/>
        </p:nvSpPr>
        <p:spPr>
          <a:xfrm>
            <a:off x="3817330" y="284284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7" name="平行四边形 186">
            <a:extLst>
              <a:ext uri="{FF2B5EF4-FFF2-40B4-BE49-F238E27FC236}">
                <a16:creationId xmlns:a16="http://schemas.microsoft.com/office/drawing/2014/main" id="{96BEC91E-D990-4272-812A-46296C5B5C23}"/>
              </a:ext>
            </a:extLst>
          </p:cNvPr>
          <p:cNvSpPr/>
          <p:nvPr/>
        </p:nvSpPr>
        <p:spPr>
          <a:xfrm>
            <a:off x="3588730" y="313230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8" name="平行四边形 187">
            <a:extLst>
              <a:ext uri="{FF2B5EF4-FFF2-40B4-BE49-F238E27FC236}">
                <a16:creationId xmlns:a16="http://schemas.microsoft.com/office/drawing/2014/main" id="{AA10AD9C-A0ED-4CE1-9CD3-7CE77FD0DE04}"/>
              </a:ext>
            </a:extLst>
          </p:cNvPr>
          <p:cNvSpPr/>
          <p:nvPr/>
        </p:nvSpPr>
        <p:spPr>
          <a:xfrm>
            <a:off x="4160230" y="313230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9" name="平行四边形 188">
            <a:extLst>
              <a:ext uri="{FF2B5EF4-FFF2-40B4-BE49-F238E27FC236}">
                <a16:creationId xmlns:a16="http://schemas.microsoft.com/office/drawing/2014/main" id="{6F8F636B-9178-469C-ACD0-C729BB312DBE}"/>
              </a:ext>
            </a:extLst>
          </p:cNvPr>
          <p:cNvSpPr/>
          <p:nvPr/>
        </p:nvSpPr>
        <p:spPr>
          <a:xfrm>
            <a:off x="4844003" y="226391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0" name="平行四边形 189">
            <a:extLst>
              <a:ext uri="{FF2B5EF4-FFF2-40B4-BE49-F238E27FC236}">
                <a16:creationId xmlns:a16="http://schemas.microsoft.com/office/drawing/2014/main" id="{872ECD40-FFA4-4EA3-AFCC-B910344EDD8F}"/>
              </a:ext>
            </a:extLst>
          </p:cNvPr>
          <p:cNvSpPr/>
          <p:nvPr/>
        </p:nvSpPr>
        <p:spPr>
          <a:xfrm>
            <a:off x="4615403" y="2553377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1" name="平行四边形 190">
            <a:extLst>
              <a:ext uri="{FF2B5EF4-FFF2-40B4-BE49-F238E27FC236}">
                <a16:creationId xmlns:a16="http://schemas.microsoft.com/office/drawing/2014/main" id="{E3233592-A1AD-45EB-8D3F-21FD4186BC1D}"/>
              </a:ext>
            </a:extLst>
          </p:cNvPr>
          <p:cNvSpPr/>
          <p:nvPr/>
        </p:nvSpPr>
        <p:spPr>
          <a:xfrm>
            <a:off x="4384687" y="2842842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5" name="平行四边形 244">
            <a:extLst>
              <a:ext uri="{FF2B5EF4-FFF2-40B4-BE49-F238E27FC236}">
                <a16:creationId xmlns:a16="http://schemas.microsoft.com/office/drawing/2014/main" id="{9948C7DE-B39D-4207-BCA0-7F3115A7DFB6}"/>
              </a:ext>
            </a:extLst>
          </p:cNvPr>
          <p:cNvSpPr/>
          <p:nvPr/>
        </p:nvSpPr>
        <p:spPr>
          <a:xfrm>
            <a:off x="5397181" y="193132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6" name="平行四边形 245">
            <a:extLst>
              <a:ext uri="{FF2B5EF4-FFF2-40B4-BE49-F238E27FC236}">
                <a16:creationId xmlns:a16="http://schemas.microsoft.com/office/drawing/2014/main" id="{CA25CBDF-3833-4F85-A745-845A0C3C3024}"/>
              </a:ext>
            </a:extLst>
          </p:cNvPr>
          <p:cNvSpPr/>
          <p:nvPr/>
        </p:nvSpPr>
        <p:spPr>
          <a:xfrm>
            <a:off x="5168581" y="222079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7" name="平行四边形 246">
            <a:extLst>
              <a:ext uri="{FF2B5EF4-FFF2-40B4-BE49-F238E27FC236}">
                <a16:creationId xmlns:a16="http://schemas.microsoft.com/office/drawing/2014/main" id="{CB87E14F-650D-4AEE-8AF9-BB265F0CED11}"/>
              </a:ext>
            </a:extLst>
          </p:cNvPr>
          <p:cNvSpPr/>
          <p:nvPr/>
        </p:nvSpPr>
        <p:spPr>
          <a:xfrm>
            <a:off x="4937865" y="251025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8" name="平行四边形 247">
            <a:extLst>
              <a:ext uri="{FF2B5EF4-FFF2-40B4-BE49-F238E27FC236}">
                <a16:creationId xmlns:a16="http://schemas.microsoft.com/office/drawing/2014/main" id="{C4A7D440-3D8B-4F3A-9383-4EFE6ACB15D0}"/>
              </a:ext>
            </a:extLst>
          </p:cNvPr>
          <p:cNvSpPr/>
          <p:nvPr/>
        </p:nvSpPr>
        <p:spPr>
          <a:xfrm>
            <a:off x="4709265" y="279972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9" name="平行四边形 248">
            <a:extLst>
              <a:ext uri="{FF2B5EF4-FFF2-40B4-BE49-F238E27FC236}">
                <a16:creationId xmlns:a16="http://schemas.microsoft.com/office/drawing/2014/main" id="{57469466-9686-421F-B3C5-624F2DF6239C}"/>
              </a:ext>
            </a:extLst>
          </p:cNvPr>
          <p:cNvSpPr/>
          <p:nvPr/>
        </p:nvSpPr>
        <p:spPr>
          <a:xfrm>
            <a:off x="5968681" y="193132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0" name="平行四边形 249">
            <a:extLst>
              <a:ext uri="{FF2B5EF4-FFF2-40B4-BE49-F238E27FC236}">
                <a16:creationId xmlns:a16="http://schemas.microsoft.com/office/drawing/2014/main" id="{22382B7F-35DC-4472-B362-FA33AF25C745}"/>
              </a:ext>
            </a:extLst>
          </p:cNvPr>
          <p:cNvSpPr/>
          <p:nvPr/>
        </p:nvSpPr>
        <p:spPr>
          <a:xfrm>
            <a:off x="5740081" y="222079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1" name="平行四边形 250">
            <a:extLst>
              <a:ext uri="{FF2B5EF4-FFF2-40B4-BE49-F238E27FC236}">
                <a16:creationId xmlns:a16="http://schemas.microsoft.com/office/drawing/2014/main" id="{C1CD2665-83D0-414D-B0F4-C9CCBE95F98F}"/>
              </a:ext>
            </a:extLst>
          </p:cNvPr>
          <p:cNvSpPr/>
          <p:nvPr/>
        </p:nvSpPr>
        <p:spPr>
          <a:xfrm>
            <a:off x="5509365" y="251025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2" name="平行四边形 251">
            <a:extLst>
              <a:ext uri="{FF2B5EF4-FFF2-40B4-BE49-F238E27FC236}">
                <a16:creationId xmlns:a16="http://schemas.microsoft.com/office/drawing/2014/main" id="{CB0207BF-DBB3-4880-A73D-884D4C2E5411}"/>
              </a:ext>
            </a:extLst>
          </p:cNvPr>
          <p:cNvSpPr/>
          <p:nvPr/>
        </p:nvSpPr>
        <p:spPr>
          <a:xfrm>
            <a:off x="5280765" y="279972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FFFF00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3" name="平行四边形 252">
            <a:extLst>
              <a:ext uri="{FF2B5EF4-FFF2-40B4-BE49-F238E27FC236}">
                <a16:creationId xmlns:a16="http://schemas.microsoft.com/office/drawing/2014/main" id="{5ABF63A9-188A-4A19-9E88-7EF5E6E911E0}"/>
              </a:ext>
            </a:extLst>
          </p:cNvPr>
          <p:cNvSpPr/>
          <p:nvPr/>
        </p:nvSpPr>
        <p:spPr>
          <a:xfrm>
            <a:off x="6538066" y="193132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4" name="平行四边形 253">
            <a:extLst>
              <a:ext uri="{FF2B5EF4-FFF2-40B4-BE49-F238E27FC236}">
                <a16:creationId xmlns:a16="http://schemas.microsoft.com/office/drawing/2014/main" id="{9CF5A0DF-1313-448F-9432-41C5F8B89CFB}"/>
              </a:ext>
            </a:extLst>
          </p:cNvPr>
          <p:cNvSpPr/>
          <p:nvPr/>
        </p:nvSpPr>
        <p:spPr>
          <a:xfrm>
            <a:off x="6309466" y="222079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5" name="平行四边形 254">
            <a:extLst>
              <a:ext uri="{FF2B5EF4-FFF2-40B4-BE49-F238E27FC236}">
                <a16:creationId xmlns:a16="http://schemas.microsoft.com/office/drawing/2014/main" id="{D911ED89-0A7A-4CF1-8C4A-1C1DFD25FB77}"/>
              </a:ext>
            </a:extLst>
          </p:cNvPr>
          <p:cNvSpPr/>
          <p:nvPr/>
        </p:nvSpPr>
        <p:spPr>
          <a:xfrm>
            <a:off x="6078750" y="251025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6" name="平行四边形 255">
            <a:extLst>
              <a:ext uri="{FF2B5EF4-FFF2-40B4-BE49-F238E27FC236}">
                <a16:creationId xmlns:a16="http://schemas.microsoft.com/office/drawing/2014/main" id="{31266A56-1A70-4100-B5D6-60447FAF83BF}"/>
              </a:ext>
            </a:extLst>
          </p:cNvPr>
          <p:cNvSpPr/>
          <p:nvPr/>
        </p:nvSpPr>
        <p:spPr>
          <a:xfrm>
            <a:off x="5850150" y="279972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7" name="平行四边形 256">
            <a:extLst>
              <a:ext uri="{FF2B5EF4-FFF2-40B4-BE49-F238E27FC236}">
                <a16:creationId xmlns:a16="http://schemas.microsoft.com/office/drawing/2014/main" id="{22E858DC-B3F6-4497-ADBA-05ED34665B50}"/>
              </a:ext>
            </a:extLst>
          </p:cNvPr>
          <p:cNvSpPr/>
          <p:nvPr/>
        </p:nvSpPr>
        <p:spPr>
          <a:xfrm>
            <a:off x="7109566" y="193132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8" name="平行四边形 257">
            <a:extLst>
              <a:ext uri="{FF2B5EF4-FFF2-40B4-BE49-F238E27FC236}">
                <a16:creationId xmlns:a16="http://schemas.microsoft.com/office/drawing/2014/main" id="{64FAA939-0E1E-4CB8-9E56-90E018B06C11}"/>
              </a:ext>
            </a:extLst>
          </p:cNvPr>
          <p:cNvSpPr/>
          <p:nvPr/>
        </p:nvSpPr>
        <p:spPr>
          <a:xfrm>
            <a:off x="6880966" y="222079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9" name="平行四边形 258">
            <a:extLst>
              <a:ext uri="{FF2B5EF4-FFF2-40B4-BE49-F238E27FC236}">
                <a16:creationId xmlns:a16="http://schemas.microsoft.com/office/drawing/2014/main" id="{19B41DB1-DD24-409F-A3D2-1F73B4728DA4}"/>
              </a:ext>
            </a:extLst>
          </p:cNvPr>
          <p:cNvSpPr/>
          <p:nvPr/>
        </p:nvSpPr>
        <p:spPr>
          <a:xfrm>
            <a:off x="6650250" y="251025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0" name="平行四边形 259">
            <a:extLst>
              <a:ext uri="{FF2B5EF4-FFF2-40B4-BE49-F238E27FC236}">
                <a16:creationId xmlns:a16="http://schemas.microsoft.com/office/drawing/2014/main" id="{94411D59-0FE3-4D48-ADA4-DC8548626B61}"/>
              </a:ext>
            </a:extLst>
          </p:cNvPr>
          <p:cNvSpPr/>
          <p:nvPr/>
        </p:nvSpPr>
        <p:spPr>
          <a:xfrm>
            <a:off x="6421650" y="279972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1" name="平行四边形 260">
            <a:extLst>
              <a:ext uri="{FF2B5EF4-FFF2-40B4-BE49-F238E27FC236}">
                <a16:creationId xmlns:a16="http://schemas.microsoft.com/office/drawing/2014/main" id="{15358351-C42A-4EA7-92B9-CA9FBA40C295}"/>
              </a:ext>
            </a:extLst>
          </p:cNvPr>
          <p:cNvSpPr/>
          <p:nvPr/>
        </p:nvSpPr>
        <p:spPr>
          <a:xfrm>
            <a:off x="4261272" y="193132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2" name="平行四边形 261">
            <a:extLst>
              <a:ext uri="{FF2B5EF4-FFF2-40B4-BE49-F238E27FC236}">
                <a16:creationId xmlns:a16="http://schemas.microsoft.com/office/drawing/2014/main" id="{D953E0FA-66FE-48CF-BF20-74D6CCA00A9E}"/>
              </a:ext>
            </a:extLst>
          </p:cNvPr>
          <p:cNvSpPr/>
          <p:nvPr/>
        </p:nvSpPr>
        <p:spPr>
          <a:xfrm>
            <a:off x="4032672" y="222079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3" name="平行四边形 262">
            <a:extLst>
              <a:ext uri="{FF2B5EF4-FFF2-40B4-BE49-F238E27FC236}">
                <a16:creationId xmlns:a16="http://schemas.microsoft.com/office/drawing/2014/main" id="{BB7186B7-B2CC-44D7-BC68-DCC02414CC1A}"/>
              </a:ext>
            </a:extLst>
          </p:cNvPr>
          <p:cNvSpPr/>
          <p:nvPr/>
        </p:nvSpPr>
        <p:spPr>
          <a:xfrm>
            <a:off x="3801956" y="251025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4" name="平行四边形 263">
            <a:extLst>
              <a:ext uri="{FF2B5EF4-FFF2-40B4-BE49-F238E27FC236}">
                <a16:creationId xmlns:a16="http://schemas.microsoft.com/office/drawing/2014/main" id="{E065967E-E733-4745-A2B1-F9945C504980}"/>
              </a:ext>
            </a:extLst>
          </p:cNvPr>
          <p:cNvSpPr/>
          <p:nvPr/>
        </p:nvSpPr>
        <p:spPr>
          <a:xfrm>
            <a:off x="3573356" y="279972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5" name="平行四边形 264">
            <a:extLst>
              <a:ext uri="{FF2B5EF4-FFF2-40B4-BE49-F238E27FC236}">
                <a16:creationId xmlns:a16="http://schemas.microsoft.com/office/drawing/2014/main" id="{29B27C8B-F97E-488A-A105-E3FAD0036833}"/>
              </a:ext>
            </a:extLst>
          </p:cNvPr>
          <p:cNvSpPr/>
          <p:nvPr/>
        </p:nvSpPr>
        <p:spPr>
          <a:xfrm>
            <a:off x="4144856" y="279972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6" name="平行四边形 265">
            <a:extLst>
              <a:ext uri="{FF2B5EF4-FFF2-40B4-BE49-F238E27FC236}">
                <a16:creationId xmlns:a16="http://schemas.microsoft.com/office/drawing/2014/main" id="{245044EE-598E-40AB-AD97-726AEE7BE3E8}"/>
              </a:ext>
            </a:extLst>
          </p:cNvPr>
          <p:cNvSpPr/>
          <p:nvPr/>
        </p:nvSpPr>
        <p:spPr>
          <a:xfrm>
            <a:off x="4828629" y="193132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7" name="平行四边形 266">
            <a:extLst>
              <a:ext uri="{FF2B5EF4-FFF2-40B4-BE49-F238E27FC236}">
                <a16:creationId xmlns:a16="http://schemas.microsoft.com/office/drawing/2014/main" id="{6152908E-C078-4554-81F8-7EBDD7970B49}"/>
              </a:ext>
            </a:extLst>
          </p:cNvPr>
          <p:cNvSpPr/>
          <p:nvPr/>
        </p:nvSpPr>
        <p:spPr>
          <a:xfrm>
            <a:off x="4600029" y="2220791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8" name="平行四边形 267">
            <a:extLst>
              <a:ext uri="{FF2B5EF4-FFF2-40B4-BE49-F238E27FC236}">
                <a16:creationId xmlns:a16="http://schemas.microsoft.com/office/drawing/2014/main" id="{8A733B93-BD16-42BF-AA03-01A62F302AC2}"/>
              </a:ext>
            </a:extLst>
          </p:cNvPr>
          <p:cNvSpPr/>
          <p:nvPr/>
        </p:nvSpPr>
        <p:spPr>
          <a:xfrm>
            <a:off x="4369313" y="2510256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9" name="平行四边形 268">
            <a:extLst>
              <a:ext uri="{FF2B5EF4-FFF2-40B4-BE49-F238E27FC236}">
                <a16:creationId xmlns:a16="http://schemas.microsoft.com/office/drawing/2014/main" id="{214DC56E-1CA5-45B1-8590-E15E96FDDAA4}"/>
              </a:ext>
            </a:extLst>
          </p:cNvPr>
          <p:cNvSpPr/>
          <p:nvPr/>
        </p:nvSpPr>
        <p:spPr>
          <a:xfrm>
            <a:off x="5381201" y="10038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0" name="平行四边形 269">
            <a:extLst>
              <a:ext uri="{FF2B5EF4-FFF2-40B4-BE49-F238E27FC236}">
                <a16:creationId xmlns:a16="http://schemas.microsoft.com/office/drawing/2014/main" id="{00EA6C79-0AB6-4C00-99B8-D743B4AC2793}"/>
              </a:ext>
            </a:extLst>
          </p:cNvPr>
          <p:cNvSpPr/>
          <p:nvPr/>
        </p:nvSpPr>
        <p:spPr>
          <a:xfrm>
            <a:off x="5152601" y="12932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1" name="平行四边形 270">
            <a:extLst>
              <a:ext uri="{FF2B5EF4-FFF2-40B4-BE49-F238E27FC236}">
                <a16:creationId xmlns:a16="http://schemas.microsoft.com/office/drawing/2014/main" id="{F25AF316-5FFA-487B-964B-FE0D8059D6D8}"/>
              </a:ext>
            </a:extLst>
          </p:cNvPr>
          <p:cNvSpPr/>
          <p:nvPr/>
        </p:nvSpPr>
        <p:spPr>
          <a:xfrm>
            <a:off x="4921885" y="15827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3" name="平行四边形 272">
            <a:extLst>
              <a:ext uri="{FF2B5EF4-FFF2-40B4-BE49-F238E27FC236}">
                <a16:creationId xmlns:a16="http://schemas.microsoft.com/office/drawing/2014/main" id="{F17BCDD2-B1DA-414A-9587-595DA492BBFC}"/>
              </a:ext>
            </a:extLst>
          </p:cNvPr>
          <p:cNvSpPr/>
          <p:nvPr/>
        </p:nvSpPr>
        <p:spPr>
          <a:xfrm>
            <a:off x="5952701" y="10038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4" name="平行四边形 273">
            <a:extLst>
              <a:ext uri="{FF2B5EF4-FFF2-40B4-BE49-F238E27FC236}">
                <a16:creationId xmlns:a16="http://schemas.microsoft.com/office/drawing/2014/main" id="{D5FAC27E-0B9F-4716-8C4A-B56B493DC596}"/>
              </a:ext>
            </a:extLst>
          </p:cNvPr>
          <p:cNvSpPr/>
          <p:nvPr/>
        </p:nvSpPr>
        <p:spPr>
          <a:xfrm>
            <a:off x="5724101" y="12932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5" name="平行四边形 274">
            <a:extLst>
              <a:ext uri="{FF2B5EF4-FFF2-40B4-BE49-F238E27FC236}">
                <a16:creationId xmlns:a16="http://schemas.microsoft.com/office/drawing/2014/main" id="{76840D13-8D88-4CD0-A09C-32C2991BDBB3}"/>
              </a:ext>
            </a:extLst>
          </p:cNvPr>
          <p:cNvSpPr/>
          <p:nvPr/>
        </p:nvSpPr>
        <p:spPr>
          <a:xfrm>
            <a:off x="5493385" y="15827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9" name="平行四边形 278">
            <a:extLst>
              <a:ext uri="{FF2B5EF4-FFF2-40B4-BE49-F238E27FC236}">
                <a16:creationId xmlns:a16="http://schemas.microsoft.com/office/drawing/2014/main" id="{88A80B09-3D57-467A-8CFD-C310CD18159C}"/>
              </a:ext>
            </a:extLst>
          </p:cNvPr>
          <p:cNvSpPr/>
          <p:nvPr/>
        </p:nvSpPr>
        <p:spPr>
          <a:xfrm>
            <a:off x="6062770" y="15827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5" name="平行四边形 284">
            <a:extLst>
              <a:ext uri="{FF2B5EF4-FFF2-40B4-BE49-F238E27FC236}">
                <a16:creationId xmlns:a16="http://schemas.microsoft.com/office/drawing/2014/main" id="{3052AB80-B482-4AF3-8F97-178A597A716A}"/>
              </a:ext>
            </a:extLst>
          </p:cNvPr>
          <p:cNvSpPr/>
          <p:nvPr/>
        </p:nvSpPr>
        <p:spPr>
          <a:xfrm>
            <a:off x="4245292" y="10038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6" name="平行四边形 285">
            <a:extLst>
              <a:ext uri="{FF2B5EF4-FFF2-40B4-BE49-F238E27FC236}">
                <a16:creationId xmlns:a16="http://schemas.microsoft.com/office/drawing/2014/main" id="{FBC57643-D538-4667-98B9-FDA75FB30BB4}"/>
              </a:ext>
            </a:extLst>
          </p:cNvPr>
          <p:cNvSpPr/>
          <p:nvPr/>
        </p:nvSpPr>
        <p:spPr>
          <a:xfrm>
            <a:off x="4016692" y="12932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7" name="平行四边形 286">
            <a:extLst>
              <a:ext uri="{FF2B5EF4-FFF2-40B4-BE49-F238E27FC236}">
                <a16:creationId xmlns:a16="http://schemas.microsoft.com/office/drawing/2014/main" id="{A8A367FE-E486-46CA-9C48-48BCEB5ED61C}"/>
              </a:ext>
            </a:extLst>
          </p:cNvPr>
          <p:cNvSpPr/>
          <p:nvPr/>
        </p:nvSpPr>
        <p:spPr>
          <a:xfrm>
            <a:off x="3785976" y="15827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0" name="平行四边形 289">
            <a:extLst>
              <a:ext uri="{FF2B5EF4-FFF2-40B4-BE49-F238E27FC236}">
                <a16:creationId xmlns:a16="http://schemas.microsoft.com/office/drawing/2014/main" id="{D4244BEE-2229-457F-8244-41F7F7280B88}"/>
              </a:ext>
            </a:extLst>
          </p:cNvPr>
          <p:cNvSpPr/>
          <p:nvPr/>
        </p:nvSpPr>
        <p:spPr>
          <a:xfrm>
            <a:off x="4812649" y="10038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1" name="平行四边形 290">
            <a:extLst>
              <a:ext uri="{FF2B5EF4-FFF2-40B4-BE49-F238E27FC236}">
                <a16:creationId xmlns:a16="http://schemas.microsoft.com/office/drawing/2014/main" id="{F094D331-D955-427E-88BB-1FBA14F584F0}"/>
              </a:ext>
            </a:extLst>
          </p:cNvPr>
          <p:cNvSpPr/>
          <p:nvPr/>
        </p:nvSpPr>
        <p:spPr>
          <a:xfrm>
            <a:off x="4584049" y="12932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2" name="平行四边形 291">
            <a:extLst>
              <a:ext uri="{FF2B5EF4-FFF2-40B4-BE49-F238E27FC236}">
                <a16:creationId xmlns:a16="http://schemas.microsoft.com/office/drawing/2014/main" id="{263B482C-422B-40F6-9575-3A07645E594E}"/>
              </a:ext>
            </a:extLst>
          </p:cNvPr>
          <p:cNvSpPr/>
          <p:nvPr/>
        </p:nvSpPr>
        <p:spPr>
          <a:xfrm>
            <a:off x="4353333" y="15827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D9164670-FF5E-4546-B4C2-DDBF266288CA}"/>
              </a:ext>
            </a:extLst>
          </p:cNvPr>
          <p:cNvCxnSpPr>
            <a:cxnSpLocks/>
          </p:cNvCxnSpPr>
          <p:nvPr/>
        </p:nvCxnSpPr>
        <p:spPr>
          <a:xfrm>
            <a:off x="6966825" y="2161690"/>
            <a:ext cx="0" cy="20003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3" name="对象 292">
            <a:extLst>
              <a:ext uri="{FF2B5EF4-FFF2-40B4-BE49-F238E27FC236}">
                <a16:creationId xmlns:a16="http://schemas.microsoft.com/office/drawing/2014/main" id="{A40E7930-1721-4C9F-8285-A53B3C748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30104"/>
              </p:ext>
            </p:extLst>
          </p:nvPr>
        </p:nvGraphicFramePr>
        <p:xfrm>
          <a:off x="3294627" y="3268406"/>
          <a:ext cx="245882" cy="29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94627" y="3268406"/>
                        <a:ext cx="245882" cy="295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" name="对象 293">
            <a:extLst>
              <a:ext uri="{FF2B5EF4-FFF2-40B4-BE49-F238E27FC236}">
                <a16:creationId xmlns:a16="http://schemas.microsoft.com/office/drawing/2014/main" id="{45CAA590-497B-4342-80A0-0AB308B90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08577"/>
              </p:ext>
            </p:extLst>
          </p:nvPr>
        </p:nvGraphicFramePr>
        <p:xfrm>
          <a:off x="3299722" y="2920264"/>
          <a:ext cx="25353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9722" y="2920264"/>
                        <a:ext cx="253530" cy="30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167CE97D-D789-4415-BFFA-A9EB376E59BE}"/>
              </a:ext>
            </a:extLst>
          </p:cNvPr>
          <p:cNvCxnSpPr>
            <a:cxnSpLocks/>
          </p:cNvCxnSpPr>
          <p:nvPr/>
        </p:nvCxnSpPr>
        <p:spPr>
          <a:xfrm>
            <a:off x="6431549" y="2119453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DEC67FBB-13D5-42D5-8E5B-BEFA8616A7E9}"/>
              </a:ext>
            </a:extLst>
          </p:cNvPr>
          <p:cNvCxnSpPr>
            <a:cxnSpLocks/>
          </p:cNvCxnSpPr>
          <p:nvPr/>
        </p:nvCxnSpPr>
        <p:spPr>
          <a:xfrm>
            <a:off x="5856452" y="2119453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9198483C-BA3B-450C-B630-D00CE512877A}"/>
              </a:ext>
            </a:extLst>
          </p:cNvPr>
          <p:cNvCxnSpPr>
            <a:cxnSpLocks/>
          </p:cNvCxnSpPr>
          <p:nvPr/>
        </p:nvCxnSpPr>
        <p:spPr>
          <a:xfrm>
            <a:off x="5275123" y="2127063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E2610360-20B9-41CC-B47B-22D7989C25CA}"/>
              </a:ext>
            </a:extLst>
          </p:cNvPr>
          <p:cNvCxnSpPr>
            <a:cxnSpLocks/>
          </p:cNvCxnSpPr>
          <p:nvPr/>
        </p:nvCxnSpPr>
        <p:spPr>
          <a:xfrm>
            <a:off x="4703623" y="2127063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97CF851D-0FC8-4508-93B0-FABDDB6EAB4F}"/>
              </a:ext>
            </a:extLst>
          </p:cNvPr>
          <p:cNvCxnSpPr>
            <a:cxnSpLocks/>
          </p:cNvCxnSpPr>
          <p:nvPr/>
        </p:nvCxnSpPr>
        <p:spPr>
          <a:xfrm>
            <a:off x="4160006" y="2119453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平行四边形 271">
            <a:extLst>
              <a:ext uri="{FF2B5EF4-FFF2-40B4-BE49-F238E27FC236}">
                <a16:creationId xmlns:a16="http://schemas.microsoft.com/office/drawing/2014/main" id="{479A340D-6428-4BAC-AC47-43BA7C720404}"/>
              </a:ext>
            </a:extLst>
          </p:cNvPr>
          <p:cNvSpPr/>
          <p:nvPr/>
        </p:nvSpPr>
        <p:spPr>
          <a:xfrm>
            <a:off x="4693285" y="187222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6" name="平行四边形 275">
            <a:extLst>
              <a:ext uri="{FF2B5EF4-FFF2-40B4-BE49-F238E27FC236}">
                <a16:creationId xmlns:a16="http://schemas.microsoft.com/office/drawing/2014/main" id="{8AEA8753-FEA2-4449-AD17-705E642CEE3D}"/>
              </a:ext>
            </a:extLst>
          </p:cNvPr>
          <p:cNvSpPr/>
          <p:nvPr/>
        </p:nvSpPr>
        <p:spPr>
          <a:xfrm>
            <a:off x="5264785" y="187222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FFFF00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0" name="平行四边形 279">
            <a:extLst>
              <a:ext uri="{FF2B5EF4-FFF2-40B4-BE49-F238E27FC236}">
                <a16:creationId xmlns:a16="http://schemas.microsoft.com/office/drawing/2014/main" id="{7486BCE2-E771-48B9-A862-CE57558C1BB7}"/>
              </a:ext>
            </a:extLst>
          </p:cNvPr>
          <p:cNvSpPr/>
          <p:nvPr/>
        </p:nvSpPr>
        <p:spPr>
          <a:xfrm>
            <a:off x="5834170" y="187222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8" name="平行四边形 287">
            <a:extLst>
              <a:ext uri="{FF2B5EF4-FFF2-40B4-BE49-F238E27FC236}">
                <a16:creationId xmlns:a16="http://schemas.microsoft.com/office/drawing/2014/main" id="{EBAB3408-F02A-43E2-A516-3C8F27375449}"/>
              </a:ext>
            </a:extLst>
          </p:cNvPr>
          <p:cNvSpPr/>
          <p:nvPr/>
        </p:nvSpPr>
        <p:spPr>
          <a:xfrm>
            <a:off x="3557376" y="187222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9" name="平行四边形 288">
            <a:extLst>
              <a:ext uri="{FF2B5EF4-FFF2-40B4-BE49-F238E27FC236}">
                <a16:creationId xmlns:a16="http://schemas.microsoft.com/office/drawing/2014/main" id="{743C891B-67CC-4EE2-BECB-77F4FAF9C195}"/>
              </a:ext>
            </a:extLst>
          </p:cNvPr>
          <p:cNvSpPr/>
          <p:nvPr/>
        </p:nvSpPr>
        <p:spPr>
          <a:xfrm>
            <a:off x="4128876" y="187222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aphicFrame>
        <p:nvGraphicFramePr>
          <p:cNvPr id="300" name="对象 299">
            <a:extLst>
              <a:ext uri="{FF2B5EF4-FFF2-40B4-BE49-F238E27FC236}">
                <a16:creationId xmlns:a16="http://schemas.microsoft.com/office/drawing/2014/main" id="{8FDE278C-674F-45EB-B0F4-66D0CBC47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67397"/>
              </p:ext>
            </p:extLst>
          </p:nvPr>
        </p:nvGraphicFramePr>
        <p:xfrm>
          <a:off x="3272199" y="2007407"/>
          <a:ext cx="295515" cy="31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7" imgW="228600" imgH="241200" progId="Equation.DSMT4">
                  <p:embed/>
                </p:oleObj>
              </mc:Choice>
              <mc:Fallback>
                <p:oleObj name="Equation" r:id="rId17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2199" y="2007407"/>
                        <a:ext cx="295515" cy="31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1AD57565-154A-4715-83A9-46A79212268D}"/>
              </a:ext>
            </a:extLst>
          </p:cNvPr>
          <p:cNvCxnSpPr>
            <a:cxnSpLocks/>
          </p:cNvCxnSpPr>
          <p:nvPr/>
        </p:nvCxnSpPr>
        <p:spPr>
          <a:xfrm>
            <a:off x="7215892" y="1818174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34228A83-1DA9-42AD-89D9-4E9F89B94E8A}"/>
              </a:ext>
            </a:extLst>
          </p:cNvPr>
          <p:cNvCxnSpPr>
            <a:cxnSpLocks/>
          </p:cNvCxnSpPr>
          <p:nvPr/>
        </p:nvCxnSpPr>
        <p:spPr>
          <a:xfrm>
            <a:off x="7444709" y="1549420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05633EAF-C0C0-47FA-8CD0-E5D6CFC72468}"/>
              </a:ext>
            </a:extLst>
          </p:cNvPr>
          <p:cNvCxnSpPr>
            <a:cxnSpLocks/>
          </p:cNvCxnSpPr>
          <p:nvPr/>
        </p:nvCxnSpPr>
        <p:spPr>
          <a:xfrm>
            <a:off x="7677721" y="1285095"/>
            <a:ext cx="0" cy="20684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平行四边形 276">
            <a:extLst>
              <a:ext uri="{FF2B5EF4-FFF2-40B4-BE49-F238E27FC236}">
                <a16:creationId xmlns:a16="http://schemas.microsoft.com/office/drawing/2014/main" id="{6A19102B-A5BC-4A61-B3C6-9CBE7B5E6C42}"/>
              </a:ext>
            </a:extLst>
          </p:cNvPr>
          <p:cNvSpPr/>
          <p:nvPr/>
        </p:nvSpPr>
        <p:spPr>
          <a:xfrm>
            <a:off x="6522086" y="10038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8" name="平行四边形 277">
            <a:extLst>
              <a:ext uri="{FF2B5EF4-FFF2-40B4-BE49-F238E27FC236}">
                <a16:creationId xmlns:a16="http://schemas.microsoft.com/office/drawing/2014/main" id="{B3098863-5A3A-4284-BA6C-68E695E279F4}"/>
              </a:ext>
            </a:extLst>
          </p:cNvPr>
          <p:cNvSpPr/>
          <p:nvPr/>
        </p:nvSpPr>
        <p:spPr>
          <a:xfrm>
            <a:off x="6293486" y="12932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1" name="平行四边形 280">
            <a:extLst>
              <a:ext uri="{FF2B5EF4-FFF2-40B4-BE49-F238E27FC236}">
                <a16:creationId xmlns:a16="http://schemas.microsoft.com/office/drawing/2014/main" id="{A0B0F14F-927C-472A-9498-34F05A5793F4}"/>
              </a:ext>
            </a:extLst>
          </p:cNvPr>
          <p:cNvSpPr/>
          <p:nvPr/>
        </p:nvSpPr>
        <p:spPr>
          <a:xfrm>
            <a:off x="7093586" y="100383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2" name="平行四边形 281">
            <a:extLst>
              <a:ext uri="{FF2B5EF4-FFF2-40B4-BE49-F238E27FC236}">
                <a16:creationId xmlns:a16="http://schemas.microsoft.com/office/drawing/2014/main" id="{8719FDE8-20CF-4845-B3F1-7465C9395A8A}"/>
              </a:ext>
            </a:extLst>
          </p:cNvPr>
          <p:cNvSpPr/>
          <p:nvPr/>
        </p:nvSpPr>
        <p:spPr>
          <a:xfrm>
            <a:off x="6864986" y="129329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3" name="平行四边形 282">
            <a:extLst>
              <a:ext uri="{FF2B5EF4-FFF2-40B4-BE49-F238E27FC236}">
                <a16:creationId xmlns:a16="http://schemas.microsoft.com/office/drawing/2014/main" id="{8E8AC027-E77C-4314-8866-25D51C4E0987}"/>
              </a:ext>
            </a:extLst>
          </p:cNvPr>
          <p:cNvSpPr/>
          <p:nvPr/>
        </p:nvSpPr>
        <p:spPr>
          <a:xfrm>
            <a:off x="6634270" y="1582760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4" name="平行四边形 283">
            <a:extLst>
              <a:ext uri="{FF2B5EF4-FFF2-40B4-BE49-F238E27FC236}">
                <a16:creationId xmlns:a16="http://schemas.microsoft.com/office/drawing/2014/main" id="{A07B65E6-231F-45C0-8108-8BD6D9D5BE55}"/>
              </a:ext>
            </a:extLst>
          </p:cNvPr>
          <p:cNvSpPr/>
          <p:nvPr/>
        </p:nvSpPr>
        <p:spPr>
          <a:xfrm>
            <a:off x="6405670" y="1872225"/>
            <a:ext cx="800101" cy="289465"/>
          </a:xfrm>
          <a:prstGeom prst="parallelogram">
            <a:avLst>
              <a:gd name="adj" fmla="val 79781"/>
            </a:avLst>
          </a:prstGeom>
          <a:solidFill>
            <a:srgbClr val="68C5F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aphicFrame>
        <p:nvGraphicFramePr>
          <p:cNvPr id="306" name="对象 305">
            <a:extLst>
              <a:ext uri="{FF2B5EF4-FFF2-40B4-BE49-F238E27FC236}">
                <a16:creationId xmlns:a16="http://schemas.microsoft.com/office/drawing/2014/main" id="{C90C6F19-074E-4281-9473-DD2FEFD34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16382"/>
              </p:ext>
            </p:extLst>
          </p:nvPr>
        </p:nvGraphicFramePr>
        <p:xfrm>
          <a:off x="8089900" y="1862138"/>
          <a:ext cx="5445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9" imgW="355320" imgH="228600" progId="Equation.DSMT4">
                  <p:embed/>
                </p:oleObj>
              </mc:Choice>
              <mc:Fallback>
                <p:oleObj name="Equation" r:id="rId19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89900" y="1862138"/>
                        <a:ext cx="544513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ACA1DA49-938E-4A35-8AEB-9E4BB35A9330}"/>
              </a:ext>
            </a:extLst>
          </p:cNvPr>
          <p:cNvCxnSpPr>
            <a:cxnSpLocks/>
          </p:cNvCxnSpPr>
          <p:nvPr/>
        </p:nvCxnSpPr>
        <p:spPr>
          <a:xfrm flipH="1">
            <a:off x="5640675" y="2043151"/>
            <a:ext cx="2447076" cy="5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2" name="对象 311">
            <a:extLst>
              <a:ext uri="{FF2B5EF4-FFF2-40B4-BE49-F238E27FC236}">
                <a16:creationId xmlns:a16="http://schemas.microsoft.com/office/drawing/2014/main" id="{C67F8F3D-E420-41E3-B351-5F4C2F7D1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880853"/>
              </p:ext>
            </p:extLst>
          </p:nvPr>
        </p:nvGraphicFramePr>
        <p:xfrm>
          <a:off x="3221568" y="1674907"/>
          <a:ext cx="308574" cy="28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21" imgW="177480" imgH="164880" progId="Equation.DSMT4">
                  <p:embed/>
                </p:oleObj>
              </mc:Choice>
              <mc:Fallback>
                <p:oleObj name="Equation" r:id="rId21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21568" y="1674907"/>
                        <a:ext cx="308574" cy="286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36572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86761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36950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87139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36572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867616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369505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871394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36572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86761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36950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87139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47734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97923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48112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98301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47734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97923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48112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98301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47734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979235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48112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983013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713" y="479425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713" y="479425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2324100"/>
          <a:ext cx="153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9713" y="2324100"/>
                        <a:ext cx="153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2314575"/>
          <a:ext cx="14843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3" imgW="1231560" imgH="203040" progId="Equation.DSMT4">
                  <p:embed/>
                </p:oleObj>
              </mc:Choice>
              <mc:Fallback>
                <p:oleObj name="Equation" r:id="rId13" imgW="123156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7438" y="2314575"/>
                        <a:ext cx="1484312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2335213"/>
          <a:ext cx="140017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5" imgW="1231560" imgH="203040" progId="Equation.DSMT4">
                  <p:embed/>
                </p:oleObj>
              </mc:Choice>
              <mc:Fallback>
                <p:oleObj name="Equation" r:id="rId15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22950" y="2335213"/>
                        <a:ext cx="1400175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135CC8E-1583-427A-9913-250B32CFF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821" y="490734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35CC8E-1583-427A-9913-250B32CFF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1821" y="490734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83110E7-ECBD-40C7-9C1E-98E72CA2C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8256" y="490734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83110E7-ECBD-40C7-9C1E-98E72CA2C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88256" y="490734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1A9D08EB-9222-407C-8F86-B29437F78085}"/>
              </a:ext>
            </a:extLst>
          </p:cNvPr>
          <p:cNvSpPr/>
          <p:nvPr/>
        </p:nvSpPr>
        <p:spPr>
          <a:xfrm>
            <a:off x="126332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A57EA9-4AF8-41F9-A362-A7772DFB1C60}"/>
              </a:ext>
            </a:extLst>
          </p:cNvPr>
          <p:cNvSpPr/>
          <p:nvPr/>
        </p:nvSpPr>
        <p:spPr>
          <a:xfrm>
            <a:off x="1765210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17DDAFA-B9B5-4B56-861F-AFC38C44BAC8}"/>
              </a:ext>
            </a:extLst>
          </p:cNvPr>
          <p:cNvSpPr/>
          <p:nvPr/>
        </p:nvSpPr>
        <p:spPr>
          <a:xfrm>
            <a:off x="226709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C36F7F-D03E-4CBA-B823-FBDB5656E131}"/>
              </a:ext>
            </a:extLst>
          </p:cNvPr>
          <p:cNvSpPr/>
          <p:nvPr/>
        </p:nvSpPr>
        <p:spPr>
          <a:xfrm>
            <a:off x="2768988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53F226A-C2B9-44F8-933F-49A70ECF3C8A}"/>
              </a:ext>
            </a:extLst>
          </p:cNvPr>
          <p:cNvSpPr/>
          <p:nvPr/>
        </p:nvSpPr>
        <p:spPr>
          <a:xfrm>
            <a:off x="126332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E93BCF-0E6A-48F9-BD57-27B31EB3EF59}"/>
              </a:ext>
            </a:extLst>
          </p:cNvPr>
          <p:cNvSpPr/>
          <p:nvPr/>
        </p:nvSpPr>
        <p:spPr>
          <a:xfrm>
            <a:off x="176521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F0C2314-2F44-4E48-9184-ECB752A4C7C6}"/>
              </a:ext>
            </a:extLst>
          </p:cNvPr>
          <p:cNvSpPr/>
          <p:nvPr/>
        </p:nvSpPr>
        <p:spPr>
          <a:xfrm>
            <a:off x="2267099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C98A3DA-F819-44F5-B902-D06E0018ABA5}"/>
              </a:ext>
            </a:extLst>
          </p:cNvPr>
          <p:cNvSpPr/>
          <p:nvPr/>
        </p:nvSpPr>
        <p:spPr>
          <a:xfrm>
            <a:off x="276898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45A98C5-2B59-48FF-9EFC-7D602DA2D8B0}"/>
              </a:ext>
            </a:extLst>
          </p:cNvPr>
          <p:cNvSpPr/>
          <p:nvPr/>
        </p:nvSpPr>
        <p:spPr>
          <a:xfrm>
            <a:off x="1263321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7DF8AE6-E20E-4BAD-A4D1-1BDCA7D99269}"/>
              </a:ext>
            </a:extLst>
          </p:cNvPr>
          <p:cNvSpPr/>
          <p:nvPr/>
        </p:nvSpPr>
        <p:spPr>
          <a:xfrm>
            <a:off x="176521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8A2242-D72B-4506-93B4-163F115A802F}"/>
              </a:ext>
            </a:extLst>
          </p:cNvPr>
          <p:cNvSpPr/>
          <p:nvPr/>
        </p:nvSpPr>
        <p:spPr>
          <a:xfrm>
            <a:off x="226709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810EBB-71AF-469E-AAF0-018BA09B37BE}"/>
              </a:ext>
            </a:extLst>
          </p:cNvPr>
          <p:cNvSpPr/>
          <p:nvPr/>
        </p:nvSpPr>
        <p:spPr>
          <a:xfrm>
            <a:off x="2768988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88E8A52-FDFA-4DB7-AFED-8C9AA48BD226}"/>
              </a:ext>
            </a:extLst>
          </p:cNvPr>
          <p:cNvSpPr/>
          <p:nvPr/>
        </p:nvSpPr>
        <p:spPr>
          <a:xfrm>
            <a:off x="336977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29E1DA-C4F4-4EEE-BC40-CE8982B92A84}"/>
              </a:ext>
            </a:extLst>
          </p:cNvPr>
          <p:cNvSpPr/>
          <p:nvPr/>
        </p:nvSpPr>
        <p:spPr>
          <a:xfrm>
            <a:off x="387166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60DC516-4E4B-42D7-9604-5C237519B767}"/>
              </a:ext>
            </a:extLst>
          </p:cNvPr>
          <p:cNvSpPr/>
          <p:nvPr/>
        </p:nvSpPr>
        <p:spPr>
          <a:xfrm>
            <a:off x="4373556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460FC51-D4CC-4526-B610-BFC02FF5F57D}"/>
              </a:ext>
            </a:extLst>
          </p:cNvPr>
          <p:cNvSpPr/>
          <p:nvPr/>
        </p:nvSpPr>
        <p:spPr>
          <a:xfrm>
            <a:off x="487544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35EFBDC-B044-4C63-ACAE-DF46B37B735D}"/>
              </a:ext>
            </a:extLst>
          </p:cNvPr>
          <p:cNvSpPr/>
          <p:nvPr/>
        </p:nvSpPr>
        <p:spPr>
          <a:xfrm>
            <a:off x="336977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9BCEDD-CC8B-4E14-903A-249C67FE45B8}"/>
              </a:ext>
            </a:extLst>
          </p:cNvPr>
          <p:cNvSpPr/>
          <p:nvPr/>
        </p:nvSpPr>
        <p:spPr>
          <a:xfrm>
            <a:off x="3871667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8803B2-6453-4F26-AA3E-F69D2C085B1A}"/>
              </a:ext>
            </a:extLst>
          </p:cNvPr>
          <p:cNvSpPr/>
          <p:nvPr/>
        </p:nvSpPr>
        <p:spPr>
          <a:xfrm>
            <a:off x="4373556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631F211-3528-42A2-8ED9-413F5A6932FC}"/>
              </a:ext>
            </a:extLst>
          </p:cNvPr>
          <p:cNvSpPr/>
          <p:nvPr/>
        </p:nvSpPr>
        <p:spPr>
          <a:xfrm>
            <a:off x="4875445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8BE1DC6-9789-47F0-8943-67B9977F3E58}"/>
              </a:ext>
            </a:extLst>
          </p:cNvPr>
          <p:cNvSpPr/>
          <p:nvPr/>
        </p:nvSpPr>
        <p:spPr>
          <a:xfrm>
            <a:off x="336977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60F981F-E123-488E-A000-1B4B1BDB51DF}"/>
              </a:ext>
            </a:extLst>
          </p:cNvPr>
          <p:cNvSpPr/>
          <p:nvPr/>
        </p:nvSpPr>
        <p:spPr>
          <a:xfrm>
            <a:off x="387166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9A6A09E-E5BC-4E10-A137-D1635F986877}"/>
              </a:ext>
            </a:extLst>
          </p:cNvPr>
          <p:cNvSpPr/>
          <p:nvPr/>
        </p:nvSpPr>
        <p:spPr>
          <a:xfrm>
            <a:off x="437355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4796421-4039-46D2-A351-E8644B0C48E3}"/>
              </a:ext>
            </a:extLst>
          </p:cNvPr>
          <p:cNvSpPr/>
          <p:nvPr/>
        </p:nvSpPr>
        <p:spPr>
          <a:xfrm>
            <a:off x="487544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3BC6B65-CE77-4E8C-BE81-05CF26672F1F}"/>
              </a:ext>
            </a:extLst>
          </p:cNvPr>
          <p:cNvSpPr/>
          <p:nvPr/>
        </p:nvSpPr>
        <p:spPr>
          <a:xfrm>
            <a:off x="547734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2FBD34-34FA-48A9-96F4-76A1690D1F75}"/>
              </a:ext>
            </a:extLst>
          </p:cNvPr>
          <p:cNvSpPr/>
          <p:nvPr/>
        </p:nvSpPr>
        <p:spPr>
          <a:xfrm>
            <a:off x="5979235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7EA872-87FB-4EBF-BA7A-9ABE3105E1EF}"/>
              </a:ext>
            </a:extLst>
          </p:cNvPr>
          <p:cNvSpPr/>
          <p:nvPr/>
        </p:nvSpPr>
        <p:spPr>
          <a:xfrm>
            <a:off x="648112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FAA561D-0588-4CAF-A724-9084DE94418E}"/>
              </a:ext>
            </a:extLst>
          </p:cNvPr>
          <p:cNvSpPr/>
          <p:nvPr/>
        </p:nvSpPr>
        <p:spPr>
          <a:xfrm>
            <a:off x="698301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52F1D8-5EE9-4181-8E00-7FEDF7F03008}"/>
              </a:ext>
            </a:extLst>
          </p:cNvPr>
          <p:cNvSpPr/>
          <p:nvPr/>
        </p:nvSpPr>
        <p:spPr>
          <a:xfrm>
            <a:off x="547734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8C6B901-1158-4E37-83C6-6B8A550C14EC}"/>
              </a:ext>
            </a:extLst>
          </p:cNvPr>
          <p:cNvSpPr/>
          <p:nvPr/>
        </p:nvSpPr>
        <p:spPr>
          <a:xfrm>
            <a:off x="597923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BB889F0-6900-49AA-9DA3-577A040239BE}"/>
              </a:ext>
            </a:extLst>
          </p:cNvPr>
          <p:cNvSpPr/>
          <p:nvPr/>
        </p:nvSpPr>
        <p:spPr>
          <a:xfrm>
            <a:off x="648112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0A817DC-C217-43A3-88F1-6E7A67CC1231}"/>
              </a:ext>
            </a:extLst>
          </p:cNvPr>
          <p:cNvSpPr/>
          <p:nvPr/>
        </p:nvSpPr>
        <p:spPr>
          <a:xfrm>
            <a:off x="698301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DC629A2-D7C7-4219-8D4E-63CBCE46A77C}"/>
              </a:ext>
            </a:extLst>
          </p:cNvPr>
          <p:cNvSpPr/>
          <p:nvPr/>
        </p:nvSpPr>
        <p:spPr>
          <a:xfrm>
            <a:off x="547734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9B13906-3EE3-49AC-A8DB-F74DF9B9C1E4}"/>
              </a:ext>
            </a:extLst>
          </p:cNvPr>
          <p:cNvSpPr/>
          <p:nvPr/>
        </p:nvSpPr>
        <p:spPr>
          <a:xfrm>
            <a:off x="5979235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11F72F5-EF1C-4505-AFA7-FA1CFFC7BF4F}"/>
              </a:ext>
            </a:extLst>
          </p:cNvPr>
          <p:cNvSpPr/>
          <p:nvPr/>
        </p:nvSpPr>
        <p:spPr>
          <a:xfrm>
            <a:off x="648112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66484CD-288E-4228-B7D3-8EFB43F2C964}"/>
              </a:ext>
            </a:extLst>
          </p:cNvPr>
          <p:cNvSpPr/>
          <p:nvPr/>
        </p:nvSpPr>
        <p:spPr>
          <a:xfrm>
            <a:off x="6983013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35806"/>
              </p:ext>
            </p:extLst>
          </p:nvPr>
        </p:nvGraphicFramePr>
        <p:xfrm>
          <a:off x="1634869" y="2323815"/>
          <a:ext cx="1411545" cy="23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12" imgW="1231560" imgH="203040" progId="Equation.DSMT4">
                  <p:embed/>
                </p:oleObj>
              </mc:Choice>
              <mc:Fallback>
                <p:oleObj name="Equation" r:id="rId12" imgW="12315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4869" y="2323815"/>
                        <a:ext cx="1411545" cy="23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339642"/>
              </p:ext>
            </p:extLst>
          </p:nvPr>
        </p:nvGraphicFramePr>
        <p:xfrm>
          <a:off x="3527983" y="2314077"/>
          <a:ext cx="1527492" cy="25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7983" y="2314077"/>
                        <a:ext cx="1527492" cy="25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71667"/>
              </p:ext>
            </p:extLst>
          </p:nvPr>
        </p:nvGraphicFramePr>
        <p:xfrm>
          <a:off x="5618938" y="2335169"/>
          <a:ext cx="1445401" cy="23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6" imgW="1231560" imgH="203040" progId="Equation.DSMT4">
                  <p:embed/>
                </p:oleObj>
              </mc:Choice>
              <mc:Fallback>
                <p:oleObj name="Equation" r:id="rId16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18938" y="2335169"/>
                        <a:ext cx="1445401" cy="23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56927"/>
              </p:ext>
            </p:extLst>
          </p:nvPr>
        </p:nvGraphicFramePr>
        <p:xfrm>
          <a:off x="1897063" y="2324100"/>
          <a:ext cx="8874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97063" y="2324100"/>
                        <a:ext cx="887412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4370"/>
              </p:ext>
            </p:extLst>
          </p:nvPr>
        </p:nvGraphicFramePr>
        <p:xfrm>
          <a:off x="3794125" y="2314575"/>
          <a:ext cx="993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4" imgW="799920" imgH="203040" progId="Equation.DSMT4">
                  <p:embed/>
                </p:oleObj>
              </mc:Choice>
              <mc:Fallback>
                <p:oleObj name="Equation" r:id="rId14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4125" y="2314575"/>
                        <a:ext cx="9937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27626"/>
              </p:ext>
            </p:extLst>
          </p:nvPr>
        </p:nvGraphicFramePr>
        <p:xfrm>
          <a:off x="5872163" y="2335213"/>
          <a:ext cx="9382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6" imgW="799920" imgH="203040" progId="Equation.DSMT4">
                  <p:embed/>
                </p:oleObj>
              </mc:Choice>
              <mc:Fallback>
                <p:oleObj name="Equation" r:id="rId16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72163" y="2335213"/>
                        <a:ext cx="9382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7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324100"/>
          <a:ext cx="8874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97063" y="2324100"/>
                        <a:ext cx="887412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25" y="2314575"/>
          <a:ext cx="993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14" imgW="799920" imgH="203040" progId="Equation.DSMT4">
                  <p:embed/>
                </p:oleObj>
              </mc:Choice>
              <mc:Fallback>
                <p:oleObj name="Equation" r:id="rId14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4125" y="2314575"/>
                        <a:ext cx="9937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2163" y="2335213"/>
          <a:ext cx="9382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16" imgW="799920" imgH="203040" progId="Equation.DSMT4">
                  <p:embed/>
                </p:oleObj>
              </mc:Choice>
              <mc:Fallback>
                <p:oleObj name="Equation" r:id="rId16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72163" y="2335213"/>
                        <a:ext cx="9382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18534"/>
              </p:ext>
            </p:extLst>
          </p:nvPr>
        </p:nvGraphicFramePr>
        <p:xfrm>
          <a:off x="1772857" y="4329119"/>
          <a:ext cx="8874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2857" y="4329119"/>
                        <a:ext cx="887412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12664"/>
              </p:ext>
            </p:extLst>
          </p:nvPr>
        </p:nvGraphicFramePr>
        <p:xfrm>
          <a:off x="3817084" y="4319593"/>
          <a:ext cx="993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7084" y="4319593"/>
                        <a:ext cx="9937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52240"/>
              </p:ext>
            </p:extLst>
          </p:nvPr>
        </p:nvGraphicFramePr>
        <p:xfrm>
          <a:off x="5903035" y="4332293"/>
          <a:ext cx="9382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8" imgW="799920" imgH="203040" progId="Equation.DSMT4">
                  <p:embed/>
                </p:oleObj>
              </mc:Choice>
              <mc:Fallback>
                <p:oleObj name="Equation" r:id="rId8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3035" y="4332293"/>
                        <a:ext cx="9382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E997ED-FBE9-4105-965B-246268CD1CF0}"/>
              </a:ext>
            </a:extLst>
          </p:cNvPr>
          <p:cNvSpPr/>
          <p:nvPr/>
        </p:nvSpPr>
        <p:spPr>
          <a:xfrm>
            <a:off x="1181959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71B4184-B3C5-4EE9-8461-D3C93297DA44}"/>
              </a:ext>
            </a:extLst>
          </p:cNvPr>
          <p:cNvSpPr/>
          <p:nvPr/>
        </p:nvSpPr>
        <p:spPr>
          <a:xfrm>
            <a:off x="1683848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E1A01DD-0291-4C6A-8902-7D11BDC10081}"/>
              </a:ext>
            </a:extLst>
          </p:cNvPr>
          <p:cNvSpPr/>
          <p:nvPr/>
        </p:nvSpPr>
        <p:spPr>
          <a:xfrm>
            <a:off x="2185737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5B7370-ADC5-40B0-A9EB-6B8616F4F4D1}"/>
              </a:ext>
            </a:extLst>
          </p:cNvPr>
          <p:cNvSpPr/>
          <p:nvPr/>
        </p:nvSpPr>
        <p:spPr>
          <a:xfrm>
            <a:off x="2687626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9C875DD-F582-4515-8211-21D478F0A425}"/>
              </a:ext>
            </a:extLst>
          </p:cNvPr>
          <p:cNvSpPr/>
          <p:nvPr/>
        </p:nvSpPr>
        <p:spPr>
          <a:xfrm>
            <a:off x="1181959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E54BF1-616D-40B7-9959-FD3981BEE1F7}"/>
              </a:ext>
            </a:extLst>
          </p:cNvPr>
          <p:cNvSpPr/>
          <p:nvPr/>
        </p:nvSpPr>
        <p:spPr>
          <a:xfrm>
            <a:off x="1683848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594901E-97CD-4671-8039-9CB59902A4CC}"/>
              </a:ext>
            </a:extLst>
          </p:cNvPr>
          <p:cNvSpPr/>
          <p:nvPr/>
        </p:nvSpPr>
        <p:spPr>
          <a:xfrm>
            <a:off x="2185737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F1BE13-7419-4E00-922B-AABBF4AD2C0D}"/>
              </a:ext>
            </a:extLst>
          </p:cNvPr>
          <p:cNvSpPr/>
          <p:nvPr/>
        </p:nvSpPr>
        <p:spPr>
          <a:xfrm>
            <a:off x="2687626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6777137-B903-4E20-A8CE-D1F9AF8A038F}"/>
              </a:ext>
            </a:extLst>
          </p:cNvPr>
          <p:cNvSpPr/>
          <p:nvPr/>
        </p:nvSpPr>
        <p:spPr>
          <a:xfrm>
            <a:off x="1181959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EC9BC6F-9152-4779-9938-EAFC74D437C3}"/>
              </a:ext>
            </a:extLst>
          </p:cNvPr>
          <p:cNvSpPr/>
          <p:nvPr/>
        </p:nvSpPr>
        <p:spPr>
          <a:xfrm>
            <a:off x="1683848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622C68-2639-4F34-BCB4-B184270DE51A}"/>
              </a:ext>
            </a:extLst>
          </p:cNvPr>
          <p:cNvSpPr/>
          <p:nvPr/>
        </p:nvSpPr>
        <p:spPr>
          <a:xfrm>
            <a:off x="2185737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E6640E-E52F-4ED0-888F-267174A8659D}"/>
              </a:ext>
            </a:extLst>
          </p:cNvPr>
          <p:cNvSpPr/>
          <p:nvPr/>
        </p:nvSpPr>
        <p:spPr>
          <a:xfrm>
            <a:off x="2687626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03D68A0-1D90-4BD4-A6F8-D8D069BEE658}"/>
              </a:ext>
            </a:extLst>
          </p:cNvPr>
          <p:cNvSpPr/>
          <p:nvPr/>
        </p:nvSpPr>
        <p:spPr>
          <a:xfrm>
            <a:off x="3289527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F942858-2091-4ACE-82B6-2D1154C94261}"/>
              </a:ext>
            </a:extLst>
          </p:cNvPr>
          <p:cNvSpPr/>
          <p:nvPr/>
        </p:nvSpPr>
        <p:spPr>
          <a:xfrm>
            <a:off x="3791416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7BB2E5-B8B4-4634-8252-2F4C48014CDA}"/>
              </a:ext>
            </a:extLst>
          </p:cNvPr>
          <p:cNvSpPr/>
          <p:nvPr/>
        </p:nvSpPr>
        <p:spPr>
          <a:xfrm>
            <a:off x="4293305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169AAE-871E-4487-B5E1-2869360ADC46}"/>
              </a:ext>
            </a:extLst>
          </p:cNvPr>
          <p:cNvSpPr/>
          <p:nvPr/>
        </p:nvSpPr>
        <p:spPr>
          <a:xfrm>
            <a:off x="4795194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BCA2768-7FE7-4C8C-AA23-575A917019C4}"/>
              </a:ext>
            </a:extLst>
          </p:cNvPr>
          <p:cNvSpPr/>
          <p:nvPr/>
        </p:nvSpPr>
        <p:spPr>
          <a:xfrm>
            <a:off x="3289527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A35CF57-C5F7-4ECF-90F5-BEB51ED5639A}"/>
              </a:ext>
            </a:extLst>
          </p:cNvPr>
          <p:cNvSpPr/>
          <p:nvPr/>
        </p:nvSpPr>
        <p:spPr>
          <a:xfrm>
            <a:off x="3791416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748196E-0898-4215-B570-8752BBDFBD31}"/>
              </a:ext>
            </a:extLst>
          </p:cNvPr>
          <p:cNvSpPr/>
          <p:nvPr/>
        </p:nvSpPr>
        <p:spPr>
          <a:xfrm>
            <a:off x="4293305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137C2B-B005-47DB-B46A-50AC7ED63292}"/>
              </a:ext>
            </a:extLst>
          </p:cNvPr>
          <p:cNvSpPr/>
          <p:nvPr/>
        </p:nvSpPr>
        <p:spPr>
          <a:xfrm>
            <a:off x="4795194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174E968-7A78-482A-95D1-FB98DBEC19EC}"/>
              </a:ext>
            </a:extLst>
          </p:cNvPr>
          <p:cNvSpPr/>
          <p:nvPr/>
        </p:nvSpPr>
        <p:spPr>
          <a:xfrm>
            <a:off x="3289527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264A72A-3E4F-4048-9535-CD4A15959D53}"/>
              </a:ext>
            </a:extLst>
          </p:cNvPr>
          <p:cNvSpPr/>
          <p:nvPr/>
        </p:nvSpPr>
        <p:spPr>
          <a:xfrm>
            <a:off x="379141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C3997E7-C82A-4B5C-9AD1-6B9F675B2A03}"/>
              </a:ext>
            </a:extLst>
          </p:cNvPr>
          <p:cNvSpPr/>
          <p:nvPr/>
        </p:nvSpPr>
        <p:spPr>
          <a:xfrm>
            <a:off x="4293305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69A68A-6D2C-4528-BCDE-A333AD231441}"/>
              </a:ext>
            </a:extLst>
          </p:cNvPr>
          <p:cNvSpPr/>
          <p:nvPr/>
        </p:nvSpPr>
        <p:spPr>
          <a:xfrm>
            <a:off x="4795194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5B4A3C-F510-46F3-A2E7-0715FECF3A85}"/>
              </a:ext>
            </a:extLst>
          </p:cNvPr>
          <p:cNvSpPr/>
          <p:nvPr/>
        </p:nvSpPr>
        <p:spPr>
          <a:xfrm>
            <a:off x="5401146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8FCD5B5-12F9-4846-BDB4-A3643A31056F}"/>
              </a:ext>
            </a:extLst>
          </p:cNvPr>
          <p:cNvSpPr/>
          <p:nvPr/>
        </p:nvSpPr>
        <p:spPr>
          <a:xfrm>
            <a:off x="5903035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57D6FB9-B6A1-4C81-8C96-EA861BEFF6B5}"/>
              </a:ext>
            </a:extLst>
          </p:cNvPr>
          <p:cNvSpPr/>
          <p:nvPr/>
        </p:nvSpPr>
        <p:spPr>
          <a:xfrm>
            <a:off x="6404924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BAC8081-3C75-4A6D-BADD-D766316781F6}"/>
              </a:ext>
            </a:extLst>
          </p:cNvPr>
          <p:cNvSpPr/>
          <p:nvPr/>
        </p:nvSpPr>
        <p:spPr>
          <a:xfrm>
            <a:off x="6906813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74F6AAC-90B8-452D-8BC5-A8890FF90A09}"/>
              </a:ext>
            </a:extLst>
          </p:cNvPr>
          <p:cNvSpPr/>
          <p:nvPr/>
        </p:nvSpPr>
        <p:spPr>
          <a:xfrm>
            <a:off x="5401146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C2963B-7CE1-403F-8D9F-736A476F7E13}"/>
              </a:ext>
            </a:extLst>
          </p:cNvPr>
          <p:cNvSpPr/>
          <p:nvPr/>
        </p:nvSpPr>
        <p:spPr>
          <a:xfrm>
            <a:off x="5903035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C14EA63-883F-4FA5-9468-F6D91DB0038B}"/>
              </a:ext>
            </a:extLst>
          </p:cNvPr>
          <p:cNvSpPr/>
          <p:nvPr/>
        </p:nvSpPr>
        <p:spPr>
          <a:xfrm>
            <a:off x="6404924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D48EA2F-CF76-4224-A49A-E9B99C8CDDA1}"/>
              </a:ext>
            </a:extLst>
          </p:cNvPr>
          <p:cNvSpPr/>
          <p:nvPr/>
        </p:nvSpPr>
        <p:spPr>
          <a:xfrm>
            <a:off x="6906813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A72FCB7-4D18-4C17-87D0-0E76E8A01486}"/>
              </a:ext>
            </a:extLst>
          </p:cNvPr>
          <p:cNvSpPr/>
          <p:nvPr/>
        </p:nvSpPr>
        <p:spPr>
          <a:xfrm>
            <a:off x="540114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CDFB04-CE80-450B-96D6-F2904E779C01}"/>
              </a:ext>
            </a:extLst>
          </p:cNvPr>
          <p:cNvSpPr/>
          <p:nvPr/>
        </p:nvSpPr>
        <p:spPr>
          <a:xfrm>
            <a:off x="5903035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6F55DE7-B502-45AC-BA32-01276F0BB22E}"/>
              </a:ext>
            </a:extLst>
          </p:cNvPr>
          <p:cNvSpPr/>
          <p:nvPr/>
        </p:nvSpPr>
        <p:spPr>
          <a:xfrm>
            <a:off x="6404924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327FEA0-EA3B-4873-9A82-4136FFB43F86}"/>
              </a:ext>
            </a:extLst>
          </p:cNvPr>
          <p:cNvSpPr/>
          <p:nvPr/>
        </p:nvSpPr>
        <p:spPr>
          <a:xfrm>
            <a:off x="6906813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2A280857-6475-47DE-83A1-40F6B90BA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24891"/>
              </p:ext>
            </p:extLst>
          </p:nvPr>
        </p:nvGraphicFramePr>
        <p:xfrm>
          <a:off x="961319" y="2876741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1319" y="2876741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830B9020-803A-458A-A4EA-7FB207151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27104"/>
              </p:ext>
            </p:extLst>
          </p:nvPr>
        </p:nvGraphicFramePr>
        <p:xfrm>
          <a:off x="5527513" y="2474919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12" imgW="1384200" imgH="241200" progId="Equation.DSMT4">
                  <p:embed/>
                </p:oleObj>
              </mc:Choice>
              <mc:Fallback>
                <p:oleObj name="Equation" r:id="rId12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27513" y="2474919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A639818D-3D57-4D26-A7AA-7CAC3B035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89403"/>
              </p:ext>
            </p:extLst>
          </p:nvPr>
        </p:nvGraphicFramePr>
        <p:xfrm>
          <a:off x="954024" y="3385502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4024" y="3385502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1C2C1B80-C288-4E36-88A4-1E34FB04C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36114"/>
              </p:ext>
            </p:extLst>
          </p:nvPr>
        </p:nvGraphicFramePr>
        <p:xfrm>
          <a:off x="949346" y="3894264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346" y="3894264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extLst>
              <a:ext uri="{FF2B5EF4-FFF2-40B4-BE49-F238E27FC236}">
                <a16:creationId xmlns:a16="http://schemas.microsoft.com/office/drawing/2014/main" id="{C89842A3-6A46-4A85-A03C-ACAC10EB6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65996"/>
              </p:ext>
            </p:extLst>
          </p:nvPr>
        </p:nvGraphicFramePr>
        <p:xfrm>
          <a:off x="3445621" y="2486228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35CC8E-1583-427A-9913-250B32CFF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45621" y="2486228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6C80671B-A4D2-4B62-A209-66DD7199F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300359"/>
              </p:ext>
            </p:extLst>
          </p:nvPr>
        </p:nvGraphicFramePr>
        <p:xfrm>
          <a:off x="1312056" y="2486228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20" imgW="1333440" imgH="241200" progId="Equation.DSMT4">
                  <p:embed/>
                </p:oleObj>
              </mc:Choice>
              <mc:Fallback>
                <p:oleObj name="Equation" r:id="rId20" imgW="1333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83110E7-ECBD-40C7-9C1E-98E72CA2C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12056" y="2486228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矩形 107">
            <a:extLst>
              <a:ext uri="{FF2B5EF4-FFF2-40B4-BE49-F238E27FC236}">
                <a16:creationId xmlns:a16="http://schemas.microsoft.com/office/drawing/2014/main" id="{4ECD59AD-EBEE-4164-9158-90C828A0139C}"/>
              </a:ext>
            </a:extLst>
          </p:cNvPr>
          <p:cNvSpPr/>
          <p:nvPr/>
        </p:nvSpPr>
        <p:spPr>
          <a:xfrm>
            <a:off x="1187121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2649334-6582-4207-920C-01EBA355A3D3}"/>
              </a:ext>
            </a:extLst>
          </p:cNvPr>
          <p:cNvSpPr/>
          <p:nvPr/>
        </p:nvSpPr>
        <p:spPr>
          <a:xfrm>
            <a:off x="1689010" y="2793016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ED13D2E-8F64-4A63-AF67-D4013C5371EB}"/>
              </a:ext>
            </a:extLst>
          </p:cNvPr>
          <p:cNvSpPr/>
          <p:nvPr/>
        </p:nvSpPr>
        <p:spPr>
          <a:xfrm>
            <a:off x="2190899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91500B5-4136-4086-B961-4EBD62A0D392}"/>
              </a:ext>
            </a:extLst>
          </p:cNvPr>
          <p:cNvSpPr/>
          <p:nvPr/>
        </p:nvSpPr>
        <p:spPr>
          <a:xfrm>
            <a:off x="2692788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B36FC59-A685-4E91-8E01-922C542034E3}"/>
              </a:ext>
            </a:extLst>
          </p:cNvPr>
          <p:cNvSpPr/>
          <p:nvPr/>
        </p:nvSpPr>
        <p:spPr>
          <a:xfrm>
            <a:off x="1187121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43D9A99-E5F7-48AF-A362-CFAC4DC8BBA6}"/>
              </a:ext>
            </a:extLst>
          </p:cNvPr>
          <p:cNvSpPr/>
          <p:nvPr/>
        </p:nvSpPr>
        <p:spPr>
          <a:xfrm>
            <a:off x="1689010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8BF4D92-F1F7-450E-AC56-757C2047F692}"/>
              </a:ext>
            </a:extLst>
          </p:cNvPr>
          <p:cNvSpPr/>
          <p:nvPr/>
        </p:nvSpPr>
        <p:spPr>
          <a:xfrm>
            <a:off x="2190899" y="3301780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90245DA-FD2F-4B2B-91E3-6C2FE1D16C8C}"/>
              </a:ext>
            </a:extLst>
          </p:cNvPr>
          <p:cNvSpPr/>
          <p:nvPr/>
        </p:nvSpPr>
        <p:spPr>
          <a:xfrm>
            <a:off x="2692788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6516878-8D9E-4D00-8032-66C9F0E525D6}"/>
              </a:ext>
            </a:extLst>
          </p:cNvPr>
          <p:cNvSpPr/>
          <p:nvPr/>
        </p:nvSpPr>
        <p:spPr>
          <a:xfrm>
            <a:off x="1187121" y="3810544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CD9EE6E-4EF7-44DB-85C7-FA75C2342742}"/>
              </a:ext>
            </a:extLst>
          </p:cNvPr>
          <p:cNvSpPr/>
          <p:nvPr/>
        </p:nvSpPr>
        <p:spPr>
          <a:xfrm>
            <a:off x="1689010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1AC173C-155A-44ED-965A-B72F6FE1E582}"/>
              </a:ext>
            </a:extLst>
          </p:cNvPr>
          <p:cNvSpPr/>
          <p:nvPr/>
        </p:nvSpPr>
        <p:spPr>
          <a:xfrm>
            <a:off x="2190899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42DFCC6-B545-46BA-9368-B34C8A3E3840}"/>
              </a:ext>
            </a:extLst>
          </p:cNvPr>
          <p:cNvSpPr/>
          <p:nvPr/>
        </p:nvSpPr>
        <p:spPr>
          <a:xfrm>
            <a:off x="2692788" y="3810544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9243323-B382-48C2-9E1F-9F37A3E88580}"/>
              </a:ext>
            </a:extLst>
          </p:cNvPr>
          <p:cNvSpPr/>
          <p:nvPr/>
        </p:nvSpPr>
        <p:spPr>
          <a:xfrm>
            <a:off x="3293578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ADC98CA-4227-4B23-A7F2-1D75AB7A1120}"/>
              </a:ext>
            </a:extLst>
          </p:cNvPr>
          <p:cNvSpPr/>
          <p:nvPr/>
        </p:nvSpPr>
        <p:spPr>
          <a:xfrm>
            <a:off x="3795467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B2B26B-8679-444E-9F78-0FE3468CB208}"/>
              </a:ext>
            </a:extLst>
          </p:cNvPr>
          <p:cNvSpPr/>
          <p:nvPr/>
        </p:nvSpPr>
        <p:spPr>
          <a:xfrm>
            <a:off x="4297356" y="2793016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8A3E827-F737-4153-A273-FBEBE2C35499}"/>
              </a:ext>
            </a:extLst>
          </p:cNvPr>
          <p:cNvSpPr/>
          <p:nvPr/>
        </p:nvSpPr>
        <p:spPr>
          <a:xfrm>
            <a:off x="4799245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76E547F-D4D1-4DD5-89D1-350390598BE0}"/>
              </a:ext>
            </a:extLst>
          </p:cNvPr>
          <p:cNvSpPr/>
          <p:nvPr/>
        </p:nvSpPr>
        <p:spPr>
          <a:xfrm>
            <a:off x="3293578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BA5B929-AED1-4D8E-8F34-F3C6A6B1F316}"/>
              </a:ext>
            </a:extLst>
          </p:cNvPr>
          <p:cNvSpPr/>
          <p:nvPr/>
        </p:nvSpPr>
        <p:spPr>
          <a:xfrm>
            <a:off x="3795467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FBFB378-B28C-4BC5-9607-A587B3FCCEBE}"/>
              </a:ext>
            </a:extLst>
          </p:cNvPr>
          <p:cNvSpPr/>
          <p:nvPr/>
        </p:nvSpPr>
        <p:spPr>
          <a:xfrm>
            <a:off x="4297356" y="3301780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162BB9-DE39-4182-9FEF-A57BB89D3E32}"/>
              </a:ext>
            </a:extLst>
          </p:cNvPr>
          <p:cNvSpPr/>
          <p:nvPr/>
        </p:nvSpPr>
        <p:spPr>
          <a:xfrm>
            <a:off x="4799245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A0AA68A-EB51-4A3D-ACC3-DBDA65E6C625}"/>
              </a:ext>
            </a:extLst>
          </p:cNvPr>
          <p:cNvSpPr/>
          <p:nvPr/>
        </p:nvSpPr>
        <p:spPr>
          <a:xfrm>
            <a:off x="3293578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B830403-26A7-4774-A277-E3E96B5A4BD1}"/>
              </a:ext>
            </a:extLst>
          </p:cNvPr>
          <p:cNvSpPr/>
          <p:nvPr/>
        </p:nvSpPr>
        <p:spPr>
          <a:xfrm>
            <a:off x="3795467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18B24B1-17A7-41D0-904F-ABBE699A7945}"/>
              </a:ext>
            </a:extLst>
          </p:cNvPr>
          <p:cNvSpPr/>
          <p:nvPr/>
        </p:nvSpPr>
        <p:spPr>
          <a:xfrm>
            <a:off x="429735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D0006A-7D44-4DA5-92FB-263C9E5D180B}"/>
              </a:ext>
            </a:extLst>
          </p:cNvPr>
          <p:cNvSpPr/>
          <p:nvPr/>
        </p:nvSpPr>
        <p:spPr>
          <a:xfrm>
            <a:off x="4799245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A01A460-4B94-407F-9D76-9C8374AF20CB}"/>
              </a:ext>
            </a:extLst>
          </p:cNvPr>
          <p:cNvSpPr/>
          <p:nvPr/>
        </p:nvSpPr>
        <p:spPr>
          <a:xfrm>
            <a:off x="5401146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35B2E0C-A2F4-4F14-8C9B-40F74726B013}"/>
              </a:ext>
            </a:extLst>
          </p:cNvPr>
          <p:cNvSpPr/>
          <p:nvPr/>
        </p:nvSpPr>
        <p:spPr>
          <a:xfrm>
            <a:off x="5903035" y="2793016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713A318-AFA2-430C-B39F-DEA9BD8518AD}"/>
              </a:ext>
            </a:extLst>
          </p:cNvPr>
          <p:cNvSpPr/>
          <p:nvPr/>
        </p:nvSpPr>
        <p:spPr>
          <a:xfrm>
            <a:off x="6404924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CE7C56-7109-48C7-BC0B-59A5EBCFE5C6}"/>
              </a:ext>
            </a:extLst>
          </p:cNvPr>
          <p:cNvSpPr/>
          <p:nvPr/>
        </p:nvSpPr>
        <p:spPr>
          <a:xfrm>
            <a:off x="6906813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1491042-1BBD-4398-9A3D-3E4089A85676}"/>
              </a:ext>
            </a:extLst>
          </p:cNvPr>
          <p:cNvSpPr/>
          <p:nvPr/>
        </p:nvSpPr>
        <p:spPr>
          <a:xfrm>
            <a:off x="5401146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8703D5A-FA07-4601-81FD-637F913D5A37}"/>
              </a:ext>
            </a:extLst>
          </p:cNvPr>
          <p:cNvSpPr/>
          <p:nvPr/>
        </p:nvSpPr>
        <p:spPr>
          <a:xfrm>
            <a:off x="5903035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A99499F-5078-4A77-B66D-91097281DA95}"/>
              </a:ext>
            </a:extLst>
          </p:cNvPr>
          <p:cNvSpPr/>
          <p:nvPr/>
        </p:nvSpPr>
        <p:spPr>
          <a:xfrm>
            <a:off x="6404924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CBAF8E9-F394-4A9B-A7EA-E1FDC8BCC537}"/>
              </a:ext>
            </a:extLst>
          </p:cNvPr>
          <p:cNvSpPr/>
          <p:nvPr/>
        </p:nvSpPr>
        <p:spPr>
          <a:xfrm>
            <a:off x="6906813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EC16C66-60E2-40C7-901E-4AC7A966A630}"/>
              </a:ext>
            </a:extLst>
          </p:cNvPr>
          <p:cNvSpPr/>
          <p:nvPr/>
        </p:nvSpPr>
        <p:spPr>
          <a:xfrm>
            <a:off x="540114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2961834-2993-4FBB-8C0B-C5F591123E0F}"/>
              </a:ext>
            </a:extLst>
          </p:cNvPr>
          <p:cNvSpPr/>
          <p:nvPr/>
        </p:nvSpPr>
        <p:spPr>
          <a:xfrm>
            <a:off x="5903035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D2CE97D-49AA-4F9D-9EE2-379E4D302AFB}"/>
              </a:ext>
            </a:extLst>
          </p:cNvPr>
          <p:cNvSpPr/>
          <p:nvPr/>
        </p:nvSpPr>
        <p:spPr>
          <a:xfrm>
            <a:off x="6404924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D89165A-D319-4AB4-9A8D-2536B0EF10A4}"/>
              </a:ext>
            </a:extLst>
          </p:cNvPr>
          <p:cNvSpPr/>
          <p:nvPr/>
        </p:nvSpPr>
        <p:spPr>
          <a:xfrm>
            <a:off x="6906813" y="3810544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81959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83848" y="2793075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85737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87626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81959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83848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85737" y="3301839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87626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81959" y="3810603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83848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85737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87626" y="3810603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89527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91416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93305" y="2793075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95194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89527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91416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93305" y="3301839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95194" y="3301839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89527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91416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93305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95194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81190CB-400B-431C-A876-A5DEB5FAB96A}"/>
              </a:ext>
            </a:extLst>
          </p:cNvPr>
          <p:cNvSpPr/>
          <p:nvPr/>
        </p:nvSpPr>
        <p:spPr>
          <a:xfrm>
            <a:off x="5401145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45EA7F-CBB6-4037-A4AF-E921F5D98526}"/>
              </a:ext>
            </a:extLst>
          </p:cNvPr>
          <p:cNvSpPr/>
          <p:nvPr/>
        </p:nvSpPr>
        <p:spPr>
          <a:xfrm>
            <a:off x="5903034" y="2793016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735A096-CC69-4B5F-B2B5-42702E3695C2}"/>
              </a:ext>
            </a:extLst>
          </p:cNvPr>
          <p:cNvSpPr/>
          <p:nvPr/>
        </p:nvSpPr>
        <p:spPr>
          <a:xfrm>
            <a:off x="6404923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7313921-C03C-4156-BEC6-0742BD816F77}"/>
              </a:ext>
            </a:extLst>
          </p:cNvPr>
          <p:cNvSpPr/>
          <p:nvPr/>
        </p:nvSpPr>
        <p:spPr>
          <a:xfrm>
            <a:off x="6906812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43024C5-4844-4A68-B13F-D71932AD36C7}"/>
              </a:ext>
            </a:extLst>
          </p:cNvPr>
          <p:cNvSpPr/>
          <p:nvPr/>
        </p:nvSpPr>
        <p:spPr>
          <a:xfrm>
            <a:off x="5401145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4B99708-2B97-42BC-AAF6-8DB298563B94}"/>
              </a:ext>
            </a:extLst>
          </p:cNvPr>
          <p:cNvSpPr/>
          <p:nvPr/>
        </p:nvSpPr>
        <p:spPr>
          <a:xfrm>
            <a:off x="5903034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69A8E18-9283-443D-8B8B-D381B5B612B5}"/>
              </a:ext>
            </a:extLst>
          </p:cNvPr>
          <p:cNvSpPr/>
          <p:nvPr/>
        </p:nvSpPr>
        <p:spPr>
          <a:xfrm>
            <a:off x="6404923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40FFCC6-14C8-49BE-92A7-0C2C9639E565}"/>
              </a:ext>
            </a:extLst>
          </p:cNvPr>
          <p:cNvSpPr/>
          <p:nvPr/>
        </p:nvSpPr>
        <p:spPr>
          <a:xfrm>
            <a:off x="6906812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03C6A4C-EC4E-4762-9184-CCBFCC42FCAD}"/>
              </a:ext>
            </a:extLst>
          </p:cNvPr>
          <p:cNvSpPr/>
          <p:nvPr/>
        </p:nvSpPr>
        <p:spPr>
          <a:xfrm>
            <a:off x="5401145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54A6910-0612-4CEE-AB19-760C24AD048B}"/>
              </a:ext>
            </a:extLst>
          </p:cNvPr>
          <p:cNvSpPr/>
          <p:nvPr/>
        </p:nvSpPr>
        <p:spPr>
          <a:xfrm>
            <a:off x="5903034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BF74978-FC8C-4FF7-ABA2-A6C3DBBDFFBD}"/>
              </a:ext>
            </a:extLst>
          </p:cNvPr>
          <p:cNvSpPr/>
          <p:nvPr/>
        </p:nvSpPr>
        <p:spPr>
          <a:xfrm>
            <a:off x="6404923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6CFBE61-7CF1-4C90-A6AD-E8F9480602ED}"/>
              </a:ext>
            </a:extLst>
          </p:cNvPr>
          <p:cNvSpPr/>
          <p:nvPr/>
        </p:nvSpPr>
        <p:spPr>
          <a:xfrm>
            <a:off x="6906812" y="3810544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F6A326E-40EB-4CAA-9855-7F1C0ABB3978}"/>
              </a:ext>
            </a:extLst>
          </p:cNvPr>
          <p:cNvCxnSpPr>
            <a:cxnSpLocks/>
          </p:cNvCxnSpPr>
          <p:nvPr/>
        </p:nvCxnSpPr>
        <p:spPr>
          <a:xfrm>
            <a:off x="7408701" y="3565851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对象 156">
            <a:extLst>
              <a:ext uri="{FF2B5EF4-FFF2-40B4-BE49-F238E27FC236}">
                <a16:creationId xmlns:a16="http://schemas.microsoft.com/office/drawing/2014/main" id="{9E559F0E-7201-488A-819B-F09AAD34C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99460"/>
              </p:ext>
            </p:extLst>
          </p:nvPr>
        </p:nvGraphicFramePr>
        <p:xfrm>
          <a:off x="7910589" y="3262857"/>
          <a:ext cx="20431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22" imgW="1549080" imgH="419040" progId="Equation.DSMT4">
                  <p:embed/>
                </p:oleObj>
              </mc:Choice>
              <mc:Fallback>
                <p:oleObj name="Equation" r:id="rId22" imgW="1549080" imgH="4190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0F966785-5635-49BB-BB82-303F82A263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10589" y="3262857"/>
                        <a:ext cx="2043112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91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9044" y="1203630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134412B8-6B4D-4CD8-B6A2-E9E2A6F9E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9044" y="1203630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0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9044" y="1203630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134412B8-6B4D-4CD8-B6A2-E9E2A6F9E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9044" y="1203630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3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E0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006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A4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2CA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4A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2CA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2CA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008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A4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6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C2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003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006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96978"/>
              </p:ext>
            </p:extLst>
          </p:nvPr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82419"/>
              </p:ext>
            </p:extLst>
          </p:nvPr>
        </p:nvGraphicFramePr>
        <p:xfrm>
          <a:off x="6573030" y="1195462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73030" y="1195462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13CA6F64-DD88-4EA0-99E1-45CB1A86C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1143" y="1294606"/>
            <a:ext cx="1408210" cy="333717"/>
          </a:xfrm>
          <a:prstGeom prst="bentConnector3">
            <a:avLst>
              <a:gd name="adj1" fmla="val 1002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EFB2B04-CA82-4812-A522-DD25285DDF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0017" y="1462598"/>
            <a:ext cx="3537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27" descr="输出图片">
            <a:extLst>
              <a:ext uri="{FF2B5EF4-FFF2-40B4-BE49-F238E27FC236}">
                <a16:creationId xmlns:a16="http://schemas.microsoft.com/office/drawing/2014/main" id="{E6216492-C590-4EF4-B4A1-EB3ACBFB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9AC6F0-3A5C-4FE0-A11E-8AEB38F705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5353" y="1294571"/>
            <a:ext cx="704107" cy="333717"/>
          </a:xfrm>
          <a:prstGeom prst="bentConnector3">
            <a:avLst>
              <a:gd name="adj1" fmla="val 1002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935C7C2-1525-4175-8229-F1148B1E28BA}"/>
              </a:ext>
            </a:extLst>
          </p:cNvPr>
          <p:cNvSpPr/>
          <p:nvPr/>
        </p:nvSpPr>
        <p:spPr>
          <a:xfrm>
            <a:off x="5119289" y="2963130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20F8743-789F-43A5-89F1-602D64022CE8}"/>
              </a:ext>
            </a:extLst>
          </p:cNvPr>
          <p:cNvSpPr/>
          <p:nvPr/>
        </p:nvSpPr>
        <p:spPr>
          <a:xfrm>
            <a:off x="5122300" y="2454366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ED925B-1749-4F57-AF93-37BAB05FB82D}"/>
              </a:ext>
            </a:extLst>
          </p:cNvPr>
          <p:cNvSpPr/>
          <p:nvPr/>
        </p:nvSpPr>
        <p:spPr>
          <a:xfrm>
            <a:off x="5621248" y="1952731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44EBF00-C49C-4886-9AEE-56D136AE6896}"/>
              </a:ext>
            </a:extLst>
          </p:cNvPr>
          <p:cNvSpPr/>
          <p:nvPr/>
        </p:nvSpPr>
        <p:spPr>
          <a:xfrm>
            <a:off x="4118522" y="1940983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0775E56-1A02-4ABC-8E27-0C6C4B631274}"/>
              </a:ext>
            </a:extLst>
          </p:cNvPr>
          <p:cNvSpPr/>
          <p:nvPr/>
        </p:nvSpPr>
        <p:spPr>
          <a:xfrm>
            <a:off x="4118521" y="2445128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4D6117D-140F-4CC9-9C9C-663CCDB257F2}"/>
              </a:ext>
            </a:extLst>
          </p:cNvPr>
          <p:cNvSpPr/>
          <p:nvPr/>
        </p:nvSpPr>
        <p:spPr>
          <a:xfrm>
            <a:off x="4118842" y="2958511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7B2AEB0-E2DF-44BC-BBA6-D84394943527}"/>
              </a:ext>
            </a:extLst>
          </p:cNvPr>
          <p:cNvSpPr/>
          <p:nvPr/>
        </p:nvSpPr>
        <p:spPr>
          <a:xfrm>
            <a:off x="2620195" y="1940983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24DDD7-BA50-4854-BD71-EC1633868AAE}"/>
              </a:ext>
            </a:extLst>
          </p:cNvPr>
          <p:cNvSpPr/>
          <p:nvPr/>
        </p:nvSpPr>
        <p:spPr>
          <a:xfrm>
            <a:off x="2119223" y="2449747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7A9C0A1-4A62-44D2-B559-63AB530A4F19}"/>
              </a:ext>
            </a:extLst>
          </p:cNvPr>
          <p:cNvSpPr/>
          <p:nvPr/>
        </p:nvSpPr>
        <p:spPr>
          <a:xfrm>
            <a:off x="1605265" y="2968718"/>
            <a:ext cx="501889" cy="50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65C6933-2870-49B3-8785-CDE58D755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1574" y="1461412"/>
            <a:ext cx="3537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83</Words>
  <Application>Microsoft Office PowerPoint</Application>
  <PresentationFormat>宽屏</PresentationFormat>
  <Paragraphs>22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Lucida Console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22</cp:revision>
  <dcterms:created xsi:type="dcterms:W3CDTF">2025-03-13T16:22:53Z</dcterms:created>
  <dcterms:modified xsi:type="dcterms:W3CDTF">2025-03-29T12:00:37Z</dcterms:modified>
</cp:coreProperties>
</file>