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viewProps.xml" ContentType="application/vnd.openxmlformats-officedocument.presentationml.viewProps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6.xml" ContentType="application/vnd.openxmlformats-officedocument.presentationml.slideLayout+xm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docProps/app.xml" ContentType="application/vnd.openxmlformats-officedocument.extended-properties+xml"/>
  <Default Extension="rels" ContentType="application/vnd.openxmlformats-package.relationships+xml"/>
  <Override PartName="/ppt/slideLayouts/slideLayout7.xml" ContentType="application/vnd.openxmlformats-officedocument.presentationml.slideLayout+xml"/>
  <Override PartName="/ppt/presProps.xml" ContentType="application/vnd.openxmlformats-officedocument.presentationml.presProps+xml"/>
  <Default Extension="jpeg" ContentType="image/jpeg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/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154" d="100"/>
          <a:sy n="154" d="100"/>
        </p:scale>
        <p:origin x="-1144" y="-104"/>
      </p:cViewPr>
      <p:guideLst>
        <p:guide orient="horz"/>
        <p:guide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interSettings" Target="printerSettings/printerSettings1.bin"/><Relationship Id="rId6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2D27B-4C84-BD47-81A2-1F67C3F43376}" type="datetimeFigureOut">
              <a:rPr lang="en-US" smtClean="0"/>
              <a:pPr/>
              <a:t>5/7/12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167B5-C6E1-3644-B78A-05102D61F3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2D27B-4C84-BD47-81A2-1F67C3F43376}" type="datetimeFigureOut">
              <a:rPr lang="en-US" smtClean="0"/>
              <a:pPr/>
              <a:t>5/7/12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167B5-C6E1-3644-B78A-05102D61F3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2D27B-4C84-BD47-81A2-1F67C3F43376}" type="datetimeFigureOut">
              <a:rPr lang="en-US" smtClean="0"/>
              <a:pPr/>
              <a:t>5/7/12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167B5-C6E1-3644-B78A-05102D61F3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2D27B-4C84-BD47-81A2-1F67C3F43376}" type="datetimeFigureOut">
              <a:rPr lang="en-US" smtClean="0"/>
              <a:pPr/>
              <a:t>5/7/12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167B5-C6E1-3644-B78A-05102D61F3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2D27B-4C84-BD47-81A2-1F67C3F43376}" type="datetimeFigureOut">
              <a:rPr lang="en-US" smtClean="0"/>
              <a:pPr/>
              <a:t>5/7/12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167B5-C6E1-3644-B78A-05102D61F3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2D27B-4C84-BD47-81A2-1F67C3F43376}" type="datetimeFigureOut">
              <a:rPr lang="en-US" smtClean="0"/>
              <a:pPr/>
              <a:t>5/7/12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167B5-C6E1-3644-B78A-05102D61F3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2D27B-4C84-BD47-81A2-1F67C3F43376}" type="datetimeFigureOut">
              <a:rPr lang="en-US" smtClean="0"/>
              <a:pPr/>
              <a:t>5/7/12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167B5-C6E1-3644-B78A-05102D61F3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2D27B-4C84-BD47-81A2-1F67C3F43376}" type="datetimeFigureOut">
              <a:rPr lang="en-US" smtClean="0"/>
              <a:pPr/>
              <a:t>5/7/12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167B5-C6E1-3644-B78A-05102D61F3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2D27B-4C84-BD47-81A2-1F67C3F43376}" type="datetimeFigureOut">
              <a:rPr lang="en-US" smtClean="0"/>
              <a:pPr/>
              <a:t>5/7/12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167B5-C6E1-3644-B78A-05102D61F3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2D27B-4C84-BD47-81A2-1F67C3F43376}" type="datetimeFigureOut">
              <a:rPr lang="en-US" smtClean="0"/>
              <a:pPr/>
              <a:t>5/7/12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167B5-C6E1-3644-B78A-05102D61F3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2D27B-4C84-BD47-81A2-1F67C3F43376}" type="datetimeFigureOut">
              <a:rPr lang="en-US" smtClean="0"/>
              <a:pPr/>
              <a:t>5/7/12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167B5-C6E1-3644-B78A-05102D61F3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4" Type="http://schemas.openxmlformats.org/officeDocument/2006/relationships/slideLayout" Target="../slideLayouts/slideLayout4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F2D27B-4C84-BD47-81A2-1F67C3F43376}" type="datetimeFigureOut">
              <a:rPr lang="en-US" smtClean="0"/>
              <a:pPr/>
              <a:t>5/7/12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D167B5-C6E1-3644-B78A-05102D61F33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hyperlink" Target="http://www.slideshare.net/swordapp/module-4-sword-clients" TargetMode="External"/><Relationship Id="rId1" Type="http://schemas.openxmlformats.org/officeDocument/2006/relationships/slideLayout" Target="../slideLayouts/slideLayout1.xml"/><Relationship Id="rId2" Type="http://schemas.openxmlformats.org/officeDocument/2006/relationships/hyperlink" Target="http://Apps.facebook.com/swordapp" TargetMode="External"/><Relationship Id="rId3" Type="http://schemas.openxmlformats.org/officeDocument/2006/relationships/hyperlink" Target="http://easydeposit.swordapp.org/instruction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/>
          <p:cNvSpPr txBox="1"/>
          <p:nvPr/>
        </p:nvSpPr>
        <p:spPr>
          <a:xfrm>
            <a:off x="7642533" y="333613"/>
            <a:ext cx="1224070" cy="1015663"/>
          </a:xfrm>
          <a:prstGeom prst="rect">
            <a:avLst/>
          </a:prstGeom>
          <a:noFill/>
          <a:ln>
            <a:solidFill>
              <a:srgbClr val="3366FF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Legend:</a:t>
            </a:r>
          </a:p>
          <a:p>
            <a:r>
              <a:rPr lang="en-US" sz="1200" dirty="0" smtClean="0"/>
              <a:t>Data flow</a:t>
            </a:r>
          </a:p>
          <a:p>
            <a:endParaRPr lang="en-US" sz="1200" dirty="0" smtClean="0"/>
          </a:p>
          <a:p>
            <a:r>
              <a:rPr lang="en-US" sz="1200" dirty="0" smtClean="0"/>
              <a:t>dependency</a:t>
            </a:r>
          </a:p>
          <a:p>
            <a:endParaRPr lang="en-US" sz="1200" dirty="0"/>
          </a:p>
        </p:txBody>
      </p:sp>
      <p:sp>
        <p:nvSpPr>
          <p:cNvPr id="48" name="Rounded Rectangle 47"/>
          <p:cNvSpPr/>
          <p:nvPr/>
        </p:nvSpPr>
        <p:spPr>
          <a:xfrm>
            <a:off x="3771947" y="2020347"/>
            <a:ext cx="3653388" cy="465107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200" dirty="0"/>
              <a:t>e</a:t>
            </a:r>
            <a:r>
              <a:rPr lang="en-US" sz="1200" dirty="0" smtClean="0"/>
              <a:t>asy-</a:t>
            </a:r>
            <a:r>
              <a:rPr lang="en-US" sz="1200" dirty="0" err="1" smtClean="0"/>
              <a:t>sword.jar</a:t>
            </a:r>
            <a:endParaRPr lang="en-US" sz="1200" dirty="0"/>
          </a:p>
        </p:txBody>
      </p:sp>
      <p:sp>
        <p:nvSpPr>
          <p:cNvPr id="263" name="Rounded Rectangle 262"/>
          <p:cNvSpPr/>
          <p:nvPr/>
        </p:nvSpPr>
        <p:spPr>
          <a:xfrm>
            <a:off x="636460" y="638413"/>
            <a:ext cx="1834990" cy="96438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Sword-common-1-1.jar</a:t>
            </a:r>
          </a:p>
          <a:p>
            <a:pPr algn="ctr"/>
            <a:r>
              <a:rPr lang="en-US" sz="1200" dirty="0" err="1" smtClean="0"/>
              <a:t>ClientFactory.class</a:t>
            </a:r>
            <a:endParaRPr lang="en-US" sz="1200" dirty="0"/>
          </a:p>
        </p:txBody>
      </p:sp>
      <p:sp>
        <p:nvSpPr>
          <p:cNvPr id="262" name="Rounded Rectangle 261"/>
          <p:cNvSpPr/>
          <p:nvPr/>
        </p:nvSpPr>
        <p:spPr>
          <a:xfrm>
            <a:off x="484060" y="486013"/>
            <a:ext cx="1834990" cy="96438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Sword-common-1-1.jar</a:t>
            </a:r>
          </a:p>
          <a:p>
            <a:pPr algn="ctr"/>
            <a:r>
              <a:rPr lang="en-US" sz="1200" dirty="0" err="1" smtClean="0"/>
              <a:t>ClientFactory.class</a:t>
            </a:r>
            <a:endParaRPr lang="en-US" sz="1200" dirty="0"/>
          </a:p>
        </p:txBody>
      </p:sp>
      <p:cxnSp>
        <p:nvCxnSpPr>
          <p:cNvPr id="7" name="Straight Connector 6"/>
          <p:cNvCxnSpPr>
            <a:stCxn id="59" idx="1"/>
            <a:endCxn id="15" idx="3"/>
          </p:cNvCxnSpPr>
          <p:nvPr/>
        </p:nvCxnSpPr>
        <p:spPr>
          <a:xfrm rot="10800000">
            <a:off x="2166649" y="3119084"/>
            <a:ext cx="404903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331658" y="2636892"/>
            <a:ext cx="1834990" cy="96438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</a:t>
            </a:r>
            <a:r>
              <a:rPr lang="en-US" sz="1200" dirty="0" smtClean="0"/>
              <a:t>word-common-1-1.jar</a:t>
            </a:r>
          </a:p>
          <a:p>
            <a:pPr algn="ctr"/>
            <a:endParaRPr lang="en-US" sz="1200" dirty="0" smtClean="0"/>
          </a:p>
          <a:p>
            <a:pPr algn="ctr"/>
            <a:r>
              <a:rPr lang="en-US" sz="1200" dirty="0" err="1" smtClean="0"/>
              <a:t>org.purl.sword.client</a:t>
            </a:r>
            <a:endParaRPr lang="en-US" sz="1200" dirty="0" smtClean="0"/>
          </a:p>
          <a:p>
            <a:pPr algn="ctr"/>
            <a:r>
              <a:rPr lang="en-US" sz="1200" dirty="0" err="1" smtClean="0"/>
              <a:t>SWORDserver.class</a:t>
            </a:r>
            <a:endParaRPr lang="en-US" sz="1200" dirty="0"/>
          </a:p>
        </p:txBody>
      </p:sp>
      <p:cxnSp>
        <p:nvCxnSpPr>
          <p:cNvPr id="30" name="Straight Connector 29"/>
          <p:cNvCxnSpPr>
            <a:stCxn id="5" idx="0"/>
            <a:endCxn id="73" idx="2"/>
          </p:cNvCxnSpPr>
          <p:nvPr/>
        </p:nvCxnSpPr>
        <p:spPr>
          <a:xfrm flipV="1">
            <a:off x="3160783" y="3094351"/>
            <a:ext cx="1534842" cy="2473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ounded Rectangle 44"/>
          <p:cNvSpPr/>
          <p:nvPr/>
        </p:nvSpPr>
        <p:spPr>
          <a:xfrm>
            <a:off x="331661" y="3910338"/>
            <a:ext cx="1834986" cy="96438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e</a:t>
            </a:r>
            <a:r>
              <a:rPr lang="en-US" sz="1200" dirty="0" smtClean="0"/>
              <a:t>asy-</a:t>
            </a:r>
            <a:r>
              <a:rPr lang="en-US" sz="1200" dirty="0" err="1" smtClean="0"/>
              <a:t>business.jar</a:t>
            </a:r>
            <a:endParaRPr lang="en-US" sz="1200" dirty="0"/>
          </a:p>
        </p:txBody>
      </p:sp>
      <p:grpSp>
        <p:nvGrpSpPr>
          <p:cNvPr id="158" name="Group 157"/>
          <p:cNvGrpSpPr/>
          <p:nvPr/>
        </p:nvGrpSpPr>
        <p:grpSpPr>
          <a:xfrm>
            <a:off x="2571551" y="2849399"/>
            <a:ext cx="589232" cy="539369"/>
            <a:chOff x="2458654" y="2746238"/>
            <a:chExt cx="589232" cy="539369"/>
          </a:xfrm>
        </p:grpSpPr>
        <p:sp>
          <p:nvSpPr>
            <p:cNvPr id="5" name="Oval 4"/>
            <p:cNvSpPr/>
            <p:nvPr/>
          </p:nvSpPr>
          <p:spPr>
            <a:xfrm rot="5400000">
              <a:off x="2788711" y="2899227"/>
              <a:ext cx="284955" cy="23339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Moon 58"/>
            <p:cNvSpPr/>
            <p:nvPr/>
          </p:nvSpPr>
          <p:spPr>
            <a:xfrm>
              <a:off x="2458654" y="2746238"/>
              <a:ext cx="472535" cy="539369"/>
            </a:xfrm>
            <a:prstGeom prst="moon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7" name="Straight Connector 66"/>
          <p:cNvCxnSpPr>
            <a:stCxn id="70" idx="1"/>
            <a:endCxn id="45" idx="3"/>
          </p:cNvCxnSpPr>
          <p:nvPr/>
        </p:nvCxnSpPr>
        <p:spPr>
          <a:xfrm rot="10800000" flipV="1">
            <a:off x="2166648" y="4233984"/>
            <a:ext cx="411245" cy="1585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68" idx="0"/>
            <a:endCxn id="76" idx="2"/>
          </p:cNvCxnSpPr>
          <p:nvPr/>
        </p:nvCxnSpPr>
        <p:spPr>
          <a:xfrm flipV="1">
            <a:off x="3166958" y="4069702"/>
            <a:ext cx="920161" cy="17825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8" name="Group 77"/>
          <p:cNvGrpSpPr/>
          <p:nvPr/>
        </p:nvGrpSpPr>
        <p:grpSpPr>
          <a:xfrm>
            <a:off x="2577826" y="3969904"/>
            <a:ext cx="589165" cy="539369"/>
            <a:chOff x="2550019" y="4022178"/>
            <a:chExt cx="589165" cy="539369"/>
          </a:xfrm>
        </p:grpSpPr>
        <p:sp>
          <p:nvSpPr>
            <p:cNvPr id="68" name="Oval 67"/>
            <p:cNvSpPr/>
            <p:nvPr/>
          </p:nvSpPr>
          <p:spPr>
            <a:xfrm rot="5481548">
              <a:off x="2880009" y="4180770"/>
              <a:ext cx="284955" cy="23339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Moon 69"/>
            <p:cNvSpPr/>
            <p:nvPr/>
          </p:nvSpPr>
          <p:spPr>
            <a:xfrm rot="81548">
              <a:off x="2550019" y="4022178"/>
              <a:ext cx="472535" cy="539369"/>
            </a:xfrm>
            <a:prstGeom prst="moon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3" name="Oval 72"/>
          <p:cNvSpPr/>
          <p:nvPr/>
        </p:nvSpPr>
        <p:spPr>
          <a:xfrm>
            <a:off x="4695625" y="2727134"/>
            <a:ext cx="2540114" cy="73443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n</a:t>
            </a:r>
            <a:r>
              <a:rPr lang="en-US" sz="1200" dirty="0" err="1" smtClean="0"/>
              <a:t>l.dans.knaw.easy.sword</a:t>
            </a:r>
            <a:endParaRPr lang="en-US" sz="1200" dirty="0" smtClean="0"/>
          </a:p>
          <a:p>
            <a:pPr algn="ctr"/>
            <a:r>
              <a:rPr lang="en-US" sz="1200" dirty="0" err="1" smtClean="0"/>
              <a:t>EasySwordServer.class</a:t>
            </a:r>
            <a:endParaRPr lang="en-US" sz="1200" dirty="0"/>
          </a:p>
        </p:txBody>
      </p:sp>
      <p:sp>
        <p:nvSpPr>
          <p:cNvPr id="76" name="Oval 75"/>
          <p:cNvSpPr/>
          <p:nvPr/>
        </p:nvSpPr>
        <p:spPr>
          <a:xfrm>
            <a:off x="4087119" y="3713326"/>
            <a:ext cx="2482541" cy="71275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nl.dans.knaw.easy.sword</a:t>
            </a:r>
            <a:endParaRPr lang="en-US" sz="1200" dirty="0" smtClean="0"/>
          </a:p>
          <a:p>
            <a:pPr algn="ctr"/>
            <a:r>
              <a:rPr lang="en-US" sz="1200" dirty="0" smtClean="0"/>
              <a:t>Easy*</a:t>
            </a:r>
            <a:r>
              <a:rPr lang="en-US" sz="1200" dirty="0" err="1" smtClean="0"/>
              <a:t>Facade.class</a:t>
            </a:r>
            <a:endParaRPr lang="en-US" sz="1200" dirty="0"/>
          </a:p>
        </p:txBody>
      </p:sp>
      <p:sp>
        <p:nvSpPr>
          <p:cNvPr id="98" name="Rounded Rectangle 97"/>
          <p:cNvSpPr/>
          <p:nvPr/>
        </p:nvSpPr>
        <p:spPr>
          <a:xfrm>
            <a:off x="331660" y="333613"/>
            <a:ext cx="1834990" cy="96438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sword-common-1-1.jar</a:t>
            </a:r>
          </a:p>
          <a:p>
            <a:pPr algn="ctr"/>
            <a:endParaRPr lang="en-US" sz="1200" dirty="0" smtClean="0"/>
          </a:p>
          <a:p>
            <a:pPr algn="ctr"/>
            <a:r>
              <a:rPr lang="en-US" sz="1200" dirty="0" err="1"/>
              <a:t>org.purl.sword.client</a:t>
            </a:r>
            <a:endParaRPr lang="en-US" sz="1200" dirty="0" smtClean="0"/>
          </a:p>
          <a:p>
            <a:pPr algn="ctr"/>
            <a:r>
              <a:rPr lang="en-US" sz="1200" dirty="0" err="1" smtClean="0"/>
              <a:t>ClientFactory.class</a:t>
            </a:r>
            <a:endParaRPr lang="en-US" sz="1200" dirty="0"/>
          </a:p>
        </p:txBody>
      </p:sp>
      <p:sp>
        <p:nvSpPr>
          <p:cNvPr id="105" name="Folded Corner 104"/>
          <p:cNvSpPr/>
          <p:nvPr/>
        </p:nvSpPr>
        <p:spPr>
          <a:xfrm>
            <a:off x="331662" y="1873645"/>
            <a:ext cx="791676" cy="483625"/>
          </a:xfrm>
          <a:prstGeom prst="foldedCorne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http </a:t>
            </a:r>
          </a:p>
          <a:p>
            <a:pPr algn="ctr"/>
            <a:r>
              <a:rPr lang="en-US" sz="1200" dirty="0" smtClean="0"/>
              <a:t>request</a:t>
            </a:r>
            <a:endParaRPr lang="en-US" sz="1200" dirty="0"/>
          </a:p>
        </p:txBody>
      </p:sp>
      <p:cxnSp>
        <p:nvCxnSpPr>
          <p:cNvPr id="107" name="Straight Arrow Connector 106"/>
          <p:cNvCxnSpPr>
            <a:stCxn id="98" idx="2"/>
            <a:endCxn id="105" idx="0"/>
          </p:cNvCxnSpPr>
          <p:nvPr/>
        </p:nvCxnSpPr>
        <p:spPr>
          <a:xfrm rot="5400000">
            <a:off x="700504" y="1324994"/>
            <a:ext cx="575648" cy="5216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113" idx="1"/>
            <a:endCxn id="45" idx="2"/>
          </p:cNvCxnSpPr>
          <p:nvPr/>
        </p:nvCxnSpPr>
        <p:spPr>
          <a:xfrm rot="10800000">
            <a:off x="1249155" y="4874722"/>
            <a:ext cx="946201" cy="3753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3" name="Folded Corner 112"/>
          <p:cNvSpPr/>
          <p:nvPr/>
        </p:nvSpPr>
        <p:spPr>
          <a:xfrm>
            <a:off x="2195355" y="4951490"/>
            <a:ext cx="857841" cy="597171"/>
          </a:xfrm>
          <a:prstGeom prst="foldedCorne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Unzipped</a:t>
            </a:r>
          </a:p>
          <a:p>
            <a:pPr algn="ctr"/>
            <a:r>
              <a:rPr lang="en-US" sz="1200" dirty="0" smtClean="0"/>
              <a:t>files</a:t>
            </a:r>
            <a:endParaRPr lang="en-US" sz="1200" dirty="0"/>
          </a:p>
        </p:txBody>
      </p:sp>
      <p:sp>
        <p:nvSpPr>
          <p:cNvPr id="116" name="Folded Corner 115"/>
          <p:cNvSpPr/>
          <p:nvPr/>
        </p:nvSpPr>
        <p:spPr>
          <a:xfrm>
            <a:off x="2347754" y="5015812"/>
            <a:ext cx="857841" cy="597171"/>
          </a:xfrm>
          <a:prstGeom prst="foldedCorne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Unzipped</a:t>
            </a:r>
          </a:p>
          <a:p>
            <a:pPr algn="ctr"/>
            <a:r>
              <a:rPr lang="en-US" sz="1200" dirty="0" smtClean="0"/>
              <a:t>files</a:t>
            </a:r>
            <a:endParaRPr lang="en-US" sz="1200" dirty="0"/>
          </a:p>
        </p:txBody>
      </p:sp>
      <p:sp>
        <p:nvSpPr>
          <p:cNvPr id="117" name="Folded Corner 116"/>
          <p:cNvSpPr/>
          <p:nvPr/>
        </p:nvSpPr>
        <p:spPr>
          <a:xfrm>
            <a:off x="2471874" y="5097674"/>
            <a:ext cx="857841" cy="597171"/>
          </a:xfrm>
          <a:prstGeom prst="foldedCorne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u</a:t>
            </a:r>
            <a:r>
              <a:rPr lang="en-US" sz="1200" dirty="0" smtClean="0"/>
              <a:t>nzipped</a:t>
            </a:r>
          </a:p>
          <a:p>
            <a:pPr algn="ctr"/>
            <a:r>
              <a:rPr lang="en-US" sz="1200" dirty="0" smtClean="0"/>
              <a:t>data files</a:t>
            </a:r>
            <a:endParaRPr lang="en-US" sz="1200" dirty="0"/>
          </a:p>
        </p:txBody>
      </p:sp>
      <p:cxnSp>
        <p:nvCxnSpPr>
          <p:cNvPr id="121" name="Straight Arrow Connector 120"/>
          <p:cNvCxnSpPr>
            <a:stCxn id="105" idx="2"/>
            <a:endCxn id="15" idx="0"/>
          </p:cNvCxnSpPr>
          <p:nvPr/>
        </p:nvCxnSpPr>
        <p:spPr>
          <a:xfrm rot="16200000" flipH="1">
            <a:off x="848515" y="2236254"/>
            <a:ext cx="279622" cy="52165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5" name="Oval 124"/>
          <p:cNvSpPr/>
          <p:nvPr/>
        </p:nvSpPr>
        <p:spPr>
          <a:xfrm>
            <a:off x="4076931" y="4867490"/>
            <a:ext cx="2919481" cy="57358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nl.dans.knaw.easy.sword</a:t>
            </a:r>
            <a:endParaRPr lang="en-US" sz="1200" dirty="0" smtClean="0"/>
          </a:p>
          <a:p>
            <a:pPr algn="ctr"/>
            <a:r>
              <a:rPr lang="en-US" sz="1200" dirty="0" err="1" smtClean="0"/>
              <a:t>Payload.class</a:t>
            </a:r>
            <a:endParaRPr lang="en-US" sz="1200" dirty="0"/>
          </a:p>
        </p:txBody>
      </p:sp>
      <p:cxnSp>
        <p:nvCxnSpPr>
          <p:cNvPr id="129" name="Straight Arrow Connector 128"/>
          <p:cNvCxnSpPr>
            <a:stCxn id="125" idx="2"/>
            <a:endCxn id="117" idx="3"/>
          </p:cNvCxnSpPr>
          <p:nvPr/>
        </p:nvCxnSpPr>
        <p:spPr>
          <a:xfrm rot="10800000" flipV="1">
            <a:off x="3329715" y="5154280"/>
            <a:ext cx="747216" cy="2419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stCxn id="73" idx="5"/>
            <a:endCxn id="125" idx="7"/>
          </p:cNvCxnSpPr>
          <p:nvPr/>
        </p:nvCxnSpPr>
        <p:spPr>
          <a:xfrm rot="5400000">
            <a:off x="5917568" y="4005308"/>
            <a:ext cx="1597477" cy="2948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>
            <a:stCxn id="73" idx="3"/>
            <a:endCxn id="76" idx="1"/>
          </p:cNvCxnSpPr>
          <p:nvPr/>
        </p:nvCxnSpPr>
        <p:spPr>
          <a:xfrm rot="5400000">
            <a:off x="4527301" y="3277391"/>
            <a:ext cx="463694" cy="6169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17" name="Straight Arrow Connector 216"/>
          <p:cNvCxnSpPr>
            <a:stCxn id="76" idx="4"/>
            <a:endCxn id="125" idx="0"/>
          </p:cNvCxnSpPr>
          <p:nvPr/>
        </p:nvCxnSpPr>
        <p:spPr>
          <a:xfrm rot="16200000" flipH="1">
            <a:off x="5211825" y="4542642"/>
            <a:ext cx="441413" cy="2082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42" name="Straight Arrow Connector 241"/>
          <p:cNvCxnSpPr>
            <a:stCxn id="243" idx="1"/>
            <a:endCxn id="45" idx="2"/>
          </p:cNvCxnSpPr>
          <p:nvPr/>
        </p:nvCxnSpPr>
        <p:spPr>
          <a:xfrm rot="10800000">
            <a:off x="1249154" y="4874722"/>
            <a:ext cx="1098600" cy="13351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43" name="Folded Corner 242"/>
          <p:cNvSpPr/>
          <p:nvPr/>
        </p:nvSpPr>
        <p:spPr>
          <a:xfrm>
            <a:off x="2347754" y="5911262"/>
            <a:ext cx="857841" cy="597171"/>
          </a:xfrm>
          <a:prstGeom prst="foldedCorne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Easy</a:t>
            </a:r>
          </a:p>
          <a:p>
            <a:pPr algn="ctr"/>
            <a:r>
              <a:rPr lang="en-US" sz="1200" dirty="0" smtClean="0"/>
              <a:t>Meta</a:t>
            </a:r>
          </a:p>
          <a:p>
            <a:pPr algn="ctr"/>
            <a:r>
              <a:rPr lang="en-US" sz="1200" dirty="0" smtClean="0"/>
              <a:t> </a:t>
            </a:r>
            <a:r>
              <a:rPr lang="en-US" sz="1200" dirty="0" smtClean="0"/>
              <a:t>Data</a:t>
            </a:r>
            <a:endParaRPr lang="en-US" sz="1200" dirty="0"/>
          </a:p>
        </p:txBody>
      </p:sp>
      <p:cxnSp>
        <p:nvCxnSpPr>
          <p:cNvPr id="244" name="Straight Arrow Connector 243"/>
          <p:cNvCxnSpPr>
            <a:stCxn id="75" idx="2"/>
            <a:endCxn id="243" idx="3"/>
          </p:cNvCxnSpPr>
          <p:nvPr/>
        </p:nvCxnSpPr>
        <p:spPr>
          <a:xfrm rot="10800000" flipV="1">
            <a:off x="3205596" y="6198052"/>
            <a:ext cx="871337" cy="117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93" name="Folded Corner 292"/>
          <p:cNvSpPr/>
          <p:nvPr/>
        </p:nvSpPr>
        <p:spPr>
          <a:xfrm>
            <a:off x="1345295" y="1873644"/>
            <a:ext cx="821355" cy="483625"/>
          </a:xfrm>
          <a:prstGeom prst="foldedCorne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http response</a:t>
            </a:r>
            <a:endParaRPr lang="en-US" sz="1200" dirty="0"/>
          </a:p>
        </p:txBody>
      </p:sp>
      <p:cxnSp>
        <p:nvCxnSpPr>
          <p:cNvPr id="294" name="Straight Arrow Connector 293"/>
          <p:cNvCxnSpPr>
            <a:stCxn id="293" idx="0"/>
            <a:endCxn id="98" idx="2"/>
          </p:cNvCxnSpPr>
          <p:nvPr/>
        </p:nvCxnSpPr>
        <p:spPr>
          <a:xfrm rot="16200000" flipV="1">
            <a:off x="1214741" y="1332412"/>
            <a:ext cx="575647" cy="5068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95" name="Straight Arrow Connector 294"/>
          <p:cNvCxnSpPr>
            <a:stCxn id="15" idx="0"/>
            <a:endCxn id="293" idx="2"/>
          </p:cNvCxnSpPr>
          <p:nvPr/>
        </p:nvCxnSpPr>
        <p:spPr>
          <a:xfrm rot="5400000" flipH="1" flipV="1">
            <a:off x="1362752" y="2243671"/>
            <a:ext cx="279623" cy="5068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12" name="Line Callout 1 311"/>
          <p:cNvSpPr/>
          <p:nvPr/>
        </p:nvSpPr>
        <p:spPr>
          <a:xfrm>
            <a:off x="2872409" y="333613"/>
            <a:ext cx="4552926" cy="1015663"/>
          </a:xfrm>
          <a:prstGeom prst="borderCallout1">
            <a:avLst>
              <a:gd name="adj1" fmla="val 53190"/>
              <a:gd name="adj2" fmla="val -623"/>
              <a:gd name="adj3" fmla="val 66971"/>
              <a:gd name="adj4" fmla="val -1142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 smtClean="0"/>
              <a:t>Alternatives:</a:t>
            </a:r>
          </a:p>
          <a:p>
            <a:endParaRPr lang="en-US" sz="1200" dirty="0" smtClean="0"/>
          </a:p>
          <a:p>
            <a:r>
              <a:rPr lang="en-US" sz="1200" dirty="0" smtClean="0">
                <a:hlinkClick r:id="rId2"/>
              </a:rPr>
              <a:t>http://Apps.facebook.com/swordapp</a:t>
            </a:r>
            <a:endParaRPr lang="en-US" sz="1200" dirty="0" smtClean="0"/>
          </a:p>
          <a:p>
            <a:r>
              <a:rPr lang="en-US" sz="1200" dirty="0" smtClean="0"/>
              <a:t>PHP client: </a:t>
            </a:r>
            <a:r>
              <a:rPr lang="en-US" sz="1200" dirty="0" smtClean="0">
                <a:hlinkClick r:id="rId3"/>
              </a:rPr>
              <a:t>http://easydeposit.swordapp.org/instructions/</a:t>
            </a:r>
            <a:endParaRPr lang="en-US" sz="1200" dirty="0" smtClean="0"/>
          </a:p>
          <a:p>
            <a:r>
              <a:rPr lang="en-US" sz="1200" dirty="0" smtClean="0"/>
              <a:t>More: </a:t>
            </a:r>
            <a:r>
              <a:rPr lang="en-US" sz="1200" dirty="0" smtClean="0">
                <a:hlinkClick r:id="rId4"/>
              </a:rPr>
              <a:t>http://www.slideshare.net/swordapp/module-4-sword-clients</a:t>
            </a:r>
            <a:r>
              <a:rPr lang="en-US" sz="1200" dirty="0" smtClean="0"/>
              <a:t> </a:t>
            </a:r>
          </a:p>
        </p:txBody>
      </p:sp>
      <p:cxnSp>
        <p:nvCxnSpPr>
          <p:cNvPr id="38" name="Straight Arrow Connector 37"/>
          <p:cNvCxnSpPr>
            <a:stCxn id="39" idx="2"/>
            <a:endCxn id="125" idx="6"/>
          </p:cNvCxnSpPr>
          <p:nvPr/>
        </p:nvCxnSpPr>
        <p:spPr>
          <a:xfrm rot="5400000">
            <a:off x="7240331" y="4323156"/>
            <a:ext cx="587205" cy="10750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9" name="Folded Corner 38"/>
          <p:cNvSpPr/>
          <p:nvPr/>
        </p:nvSpPr>
        <p:spPr>
          <a:xfrm>
            <a:off x="7642533" y="3969904"/>
            <a:ext cx="857841" cy="597171"/>
          </a:xfrm>
          <a:prstGeom prst="foldedCorne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uploaded</a:t>
            </a:r>
          </a:p>
          <a:p>
            <a:pPr algn="ctr"/>
            <a:r>
              <a:rPr lang="en-US" sz="1200" dirty="0" smtClean="0"/>
              <a:t>zip file</a:t>
            </a:r>
          </a:p>
        </p:txBody>
      </p:sp>
      <p:cxnSp>
        <p:nvCxnSpPr>
          <p:cNvPr id="40" name="Straight Arrow Connector 39"/>
          <p:cNvCxnSpPr>
            <a:stCxn id="73" idx="6"/>
            <a:endCxn id="39" idx="0"/>
          </p:cNvCxnSpPr>
          <p:nvPr/>
        </p:nvCxnSpPr>
        <p:spPr>
          <a:xfrm>
            <a:off x="7235739" y="3094351"/>
            <a:ext cx="835715" cy="87555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5" name="Oval 74"/>
          <p:cNvSpPr/>
          <p:nvPr/>
        </p:nvSpPr>
        <p:spPr>
          <a:xfrm>
            <a:off x="4076932" y="5911262"/>
            <a:ext cx="2919481" cy="57358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nl.dans.knaw.l.def.crosswalk</a:t>
            </a:r>
            <a:r>
              <a:rPr lang="en-US" sz="1200" dirty="0" smtClean="0"/>
              <a:t>.*</a:t>
            </a:r>
          </a:p>
          <a:p>
            <a:pPr algn="ctr"/>
            <a:r>
              <a:rPr lang="en-US" sz="1200" dirty="0" smtClean="0"/>
              <a:t>*</a:t>
            </a:r>
            <a:r>
              <a:rPr lang="en-US" sz="1200" dirty="0" err="1" smtClean="0"/>
              <a:t>EmdCrosswalk.class</a:t>
            </a:r>
            <a:endParaRPr lang="en-US" sz="1200" dirty="0"/>
          </a:p>
        </p:txBody>
      </p:sp>
      <p:cxnSp>
        <p:nvCxnSpPr>
          <p:cNvPr id="79" name="Straight Arrow Connector 78"/>
          <p:cNvCxnSpPr>
            <a:stCxn id="125" idx="4"/>
            <a:endCxn id="75" idx="0"/>
          </p:cNvCxnSpPr>
          <p:nvPr/>
        </p:nvCxnSpPr>
        <p:spPr>
          <a:xfrm rot="16200000" flipH="1">
            <a:off x="5301576" y="5676165"/>
            <a:ext cx="470192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65" idx="1"/>
            <a:endCxn id="75" idx="6"/>
          </p:cNvCxnSpPr>
          <p:nvPr/>
        </p:nvCxnSpPr>
        <p:spPr>
          <a:xfrm rot="10800000" flipV="1">
            <a:off x="6996414" y="5819560"/>
            <a:ext cx="717447" cy="3784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125" idx="5"/>
            <a:endCxn id="65" idx="1"/>
          </p:cNvCxnSpPr>
          <p:nvPr/>
        </p:nvCxnSpPr>
        <p:spPr>
          <a:xfrm rot="16200000" flipH="1">
            <a:off x="6910117" y="5015818"/>
            <a:ext cx="462490" cy="11449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7713860" y="800556"/>
            <a:ext cx="1069896" cy="125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7713860" y="1204022"/>
            <a:ext cx="1056604" cy="235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65" name="Folded Corner 64"/>
          <p:cNvSpPr/>
          <p:nvPr/>
        </p:nvSpPr>
        <p:spPr>
          <a:xfrm>
            <a:off x="7713860" y="5441070"/>
            <a:ext cx="857841" cy="756982"/>
          </a:xfrm>
          <a:prstGeom prst="foldedCorne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1200" dirty="0" smtClean="0"/>
              <a:t>* = </a:t>
            </a:r>
          </a:p>
          <a:p>
            <a:r>
              <a:rPr lang="en-US" sz="1000" dirty="0" smtClean="0"/>
              <a:t>   DANS</a:t>
            </a:r>
          </a:p>
          <a:p>
            <a:r>
              <a:rPr lang="en-US" sz="1000" dirty="0" smtClean="0"/>
              <a:t>   Dataset</a:t>
            </a:r>
          </a:p>
          <a:p>
            <a:r>
              <a:rPr lang="en-US" sz="1000" dirty="0" smtClean="0"/>
              <a:t>   Metadata</a:t>
            </a:r>
            <a:endParaRPr lang="en-US" sz="1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</TotalTime>
  <Words>207</Words>
  <Application>Microsoft Macintosh PowerPoint</Application>
  <PresentationFormat>On-screen Show (4:3)</PresentationFormat>
  <Paragraphs>49</Paragraphs>
  <Slides>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dans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joke pol</dc:creator>
  <cp:lastModifiedBy>joke pol</cp:lastModifiedBy>
  <cp:revision>21</cp:revision>
  <cp:lastPrinted>2012-05-07T09:23:45Z</cp:lastPrinted>
  <dcterms:created xsi:type="dcterms:W3CDTF">2012-05-07T12:12:04Z</dcterms:created>
  <dcterms:modified xsi:type="dcterms:W3CDTF">2012-05-07T12:22:22Z</dcterms:modified>
</cp:coreProperties>
</file>