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2D27B-4C84-BD47-81A2-1F67C3F43376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67B5-C6E1-3644-B78A-05102D61F3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/>
          <p:cNvSpPr/>
          <p:nvPr/>
        </p:nvSpPr>
        <p:spPr>
          <a:xfrm>
            <a:off x="845120" y="638413"/>
            <a:ext cx="1834990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Sword-common-1-1.jar</a:t>
            </a:r>
          </a:p>
          <a:p>
            <a:pPr algn="ctr"/>
            <a:r>
              <a:rPr lang="en-US" sz="1200" dirty="0" err="1" smtClean="0"/>
              <a:t>ClientFactory.class</a:t>
            </a:r>
            <a:endParaRPr lang="en-US" sz="1200" dirty="0"/>
          </a:p>
        </p:txBody>
      </p:sp>
      <p:sp>
        <p:nvSpPr>
          <p:cNvPr id="262" name="Rounded Rectangle 261"/>
          <p:cNvSpPr/>
          <p:nvPr/>
        </p:nvSpPr>
        <p:spPr>
          <a:xfrm>
            <a:off x="692720" y="486013"/>
            <a:ext cx="1834990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Sword-common-1-1.jar</a:t>
            </a:r>
          </a:p>
          <a:p>
            <a:pPr algn="ctr"/>
            <a:r>
              <a:rPr lang="en-US" sz="1200" dirty="0" err="1" smtClean="0"/>
              <a:t>ClientFactory.class</a:t>
            </a:r>
            <a:endParaRPr lang="en-US" sz="1200" dirty="0"/>
          </a:p>
        </p:txBody>
      </p:sp>
      <p:sp>
        <p:nvSpPr>
          <p:cNvPr id="78" name="Cloud 77"/>
          <p:cNvSpPr/>
          <p:nvPr/>
        </p:nvSpPr>
        <p:spPr>
          <a:xfrm>
            <a:off x="4186886" y="1297997"/>
            <a:ext cx="4441710" cy="501836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easy-</a:t>
            </a:r>
            <a:r>
              <a:rPr lang="en-US" dirty="0" err="1" smtClean="0"/>
              <a:t>sword.jar</a:t>
            </a:r>
            <a:endParaRPr lang="en-US" dirty="0"/>
          </a:p>
        </p:txBody>
      </p:sp>
      <p:cxnSp>
        <p:nvCxnSpPr>
          <p:cNvPr id="7" name="Straight Connector 6"/>
          <p:cNvCxnSpPr>
            <a:endCxn id="15" idx="3"/>
          </p:cNvCxnSpPr>
          <p:nvPr/>
        </p:nvCxnSpPr>
        <p:spPr>
          <a:xfrm rot="10800000">
            <a:off x="2375308" y="3119084"/>
            <a:ext cx="6898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40318" y="2636892"/>
            <a:ext cx="1834990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Sword-common-1-1.jar</a:t>
            </a:r>
          </a:p>
          <a:p>
            <a:pPr algn="ctr"/>
            <a:r>
              <a:rPr lang="en-US" sz="1200" dirty="0" err="1" smtClean="0"/>
              <a:t>SWORDserver.class</a:t>
            </a:r>
            <a:endParaRPr lang="en-US" sz="1200" dirty="0"/>
          </a:p>
        </p:txBody>
      </p:sp>
      <p:cxnSp>
        <p:nvCxnSpPr>
          <p:cNvPr id="30" name="Straight Connector 29"/>
          <p:cNvCxnSpPr>
            <a:endCxn id="73" idx="2"/>
          </p:cNvCxnSpPr>
          <p:nvPr/>
        </p:nvCxnSpPr>
        <p:spPr>
          <a:xfrm flipV="1">
            <a:off x="3654344" y="3086151"/>
            <a:ext cx="1877736" cy="32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40321" y="3910338"/>
            <a:ext cx="1834986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Easy-</a:t>
            </a:r>
            <a:r>
              <a:rPr lang="en-US" sz="1200" dirty="0" err="1" smtClean="0"/>
              <a:t>bussiness.jar</a:t>
            </a:r>
            <a:endParaRPr lang="en-US" sz="1200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3065112" y="2849399"/>
            <a:ext cx="589232" cy="539369"/>
            <a:chOff x="2458654" y="2746238"/>
            <a:chExt cx="589232" cy="539369"/>
          </a:xfrm>
        </p:grpSpPr>
        <p:sp>
          <p:nvSpPr>
            <p:cNvPr id="5" name="Oval 4"/>
            <p:cNvSpPr/>
            <p:nvPr/>
          </p:nvSpPr>
          <p:spPr>
            <a:xfrm rot="5400000">
              <a:off x="2788711" y="2899227"/>
              <a:ext cx="284955" cy="23339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oon 58"/>
            <p:cNvSpPr/>
            <p:nvPr/>
          </p:nvSpPr>
          <p:spPr>
            <a:xfrm>
              <a:off x="2458654" y="2746238"/>
              <a:ext cx="472535" cy="539369"/>
            </a:xfrm>
            <a:prstGeom prst="mo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/>
          <p:cNvCxnSpPr>
            <a:stCxn id="70" idx="1"/>
            <a:endCxn id="45" idx="3"/>
          </p:cNvCxnSpPr>
          <p:nvPr/>
        </p:nvCxnSpPr>
        <p:spPr>
          <a:xfrm rot="10800000" flipV="1">
            <a:off x="2375307" y="4392528"/>
            <a:ext cx="68659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8" idx="0"/>
            <a:endCxn id="76" idx="2"/>
          </p:cNvCxnSpPr>
          <p:nvPr/>
        </p:nvCxnSpPr>
        <p:spPr>
          <a:xfrm>
            <a:off x="3650963" y="4406505"/>
            <a:ext cx="95077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 rot="5481548">
            <a:off x="3391821" y="4287040"/>
            <a:ext cx="284955" cy="2333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oon 69"/>
          <p:cNvSpPr/>
          <p:nvPr/>
        </p:nvSpPr>
        <p:spPr>
          <a:xfrm rot="81548">
            <a:off x="3061831" y="4128448"/>
            <a:ext cx="472535" cy="539369"/>
          </a:xfrm>
          <a:prstGeom prst="mo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532080" y="2718934"/>
            <a:ext cx="1749324" cy="7344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EasySwordServer</a:t>
            </a:r>
            <a:endParaRPr lang="en-US" sz="1200" dirty="0" smtClean="0"/>
          </a:p>
          <a:p>
            <a:pPr algn="ctr"/>
            <a:r>
              <a:rPr lang="en-US" sz="1200" dirty="0" smtClean="0"/>
              <a:t>.class</a:t>
            </a:r>
            <a:endParaRPr lang="en-US" sz="1200" dirty="0"/>
          </a:p>
        </p:txBody>
      </p:sp>
      <p:sp>
        <p:nvSpPr>
          <p:cNvPr id="76" name="Oval 75"/>
          <p:cNvSpPr/>
          <p:nvPr/>
        </p:nvSpPr>
        <p:spPr>
          <a:xfrm>
            <a:off x="4601739" y="4051717"/>
            <a:ext cx="1439161" cy="7127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Easy*Facade</a:t>
            </a:r>
          </a:p>
          <a:p>
            <a:pPr algn="ctr"/>
            <a:r>
              <a:rPr lang="en-US" sz="1200" dirty="0" smtClean="0"/>
              <a:t>.class</a:t>
            </a:r>
            <a:endParaRPr lang="en-US" sz="1200" dirty="0"/>
          </a:p>
        </p:txBody>
      </p:sp>
      <p:sp>
        <p:nvSpPr>
          <p:cNvPr id="98" name="Rounded Rectangle 97"/>
          <p:cNvSpPr/>
          <p:nvPr/>
        </p:nvSpPr>
        <p:spPr>
          <a:xfrm>
            <a:off x="540320" y="333613"/>
            <a:ext cx="1834990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Sword-common-1-1.jar</a:t>
            </a:r>
          </a:p>
          <a:p>
            <a:pPr algn="ctr"/>
            <a:r>
              <a:rPr lang="en-US" sz="1200" dirty="0" err="1" smtClean="0"/>
              <a:t>ClientFactory.class</a:t>
            </a:r>
            <a:endParaRPr lang="en-US" sz="1200" dirty="0"/>
          </a:p>
        </p:txBody>
      </p:sp>
      <p:sp>
        <p:nvSpPr>
          <p:cNvPr id="105" name="Folded Corner 104"/>
          <p:cNvSpPr/>
          <p:nvPr/>
        </p:nvSpPr>
        <p:spPr>
          <a:xfrm>
            <a:off x="540322" y="1873645"/>
            <a:ext cx="791676" cy="483625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 </a:t>
            </a:r>
          </a:p>
          <a:p>
            <a:pPr algn="ctr"/>
            <a:r>
              <a:rPr lang="en-US" sz="1200" dirty="0" smtClean="0"/>
              <a:t>request</a:t>
            </a:r>
            <a:endParaRPr lang="en-US" sz="1200" dirty="0"/>
          </a:p>
        </p:txBody>
      </p:sp>
      <p:cxnSp>
        <p:nvCxnSpPr>
          <p:cNvPr id="107" name="Straight Arrow Connector 106"/>
          <p:cNvCxnSpPr>
            <a:stCxn id="98" idx="2"/>
            <a:endCxn id="105" idx="0"/>
          </p:cNvCxnSpPr>
          <p:nvPr/>
        </p:nvCxnSpPr>
        <p:spPr>
          <a:xfrm rot="5400000">
            <a:off x="909164" y="1324994"/>
            <a:ext cx="575648" cy="521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13" idx="1"/>
            <a:endCxn id="45" idx="2"/>
          </p:cNvCxnSpPr>
          <p:nvPr/>
        </p:nvCxnSpPr>
        <p:spPr>
          <a:xfrm rot="10800000">
            <a:off x="1457814" y="4874722"/>
            <a:ext cx="1375120" cy="370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3" name="Folded Corner 112"/>
          <p:cNvSpPr/>
          <p:nvPr/>
        </p:nvSpPr>
        <p:spPr>
          <a:xfrm>
            <a:off x="2832934" y="4946878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Unzipped</a:t>
            </a:r>
          </a:p>
          <a:p>
            <a:pPr algn="ctr"/>
            <a:r>
              <a:rPr lang="en-US" sz="1200" dirty="0" smtClean="0"/>
              <a:t>files</a:t>
            </a:r>
            <a:endParaRPr lang="en-US" sz="1200" dirty="0"/>
          </a:p>
        </p:txBody>
      </p:sp>
      <p:sp>
        <p:nvSpPr>
          <p:cNvPr id="116" name="Folded Corner 115"/>
          <p:cNvSpPr/>
          <p:nvPr/>
        </p:nvSpPr>
        <p:spPr>
          <a:xfrm>
            <a:off x="2985333" y="5011200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Unzipped</a:t>
            </a:r>
          </a:p>
          <a:p>
            <a:pPr algn="ctr"/>
            <a:r>
              <a:rPr lang="en-US" sz="1200" dirty="0" smtClean="0"/>
              <a:t>files</a:t>
            </a:r>
            <a:endParaRPr lang="en-US" sz="1200" dirty="0"/>
          </a:p>
        </p:txBody>
      </p:sp>
      <p:sp>
        <p:nvSpPr>
          <p:cNvPr id="117" name="Folded Corner 116"/>
          <p:cNvSpPr/>
          <p:nvPr/>
        </p:nvSpPr>
        <p:spPr>
          <a:xfrm>
            <a:off x="3109453" y="5093062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</a:t>
            </a:r>
            <a:r>
              <a:rPr lang="en-US" sz="1200" dirty="0" smtClean="0"/>
              <a:t>nzipped</a:t>
            </a:r>
          </a:p>
          <a:p>
            <a:pPr algn="ctr"/>
            <a:r>
              <a:rPr lang="en-US" sz="1200" dirty="0" smtClean="0"/>
              <a:t>files</a:t>
            </a:r>
            <a:endParaRPr lang="en-US" sz="1200" dirty="0"/>
          </a:p>
        </p:txBody>
      </p:sp>
      <p:cxnSp>
        <p:nvCxnSpPr>
          <p:cNvPr id="121" name="Straight Arrow Connector 120"/>
          <p:cNvCxnSpPr>
            <a:stCxn id="105" idx="2"/>
            <a:endCxn id="15" idx="0"/>
          </p:cNvCxnSpPr>
          <p:nvPr/>
        </p:nvCxnSpPr>
        <p:spPr>
          <a:xfrm rot="16200000" flipH="1">
            <a:off x="1057175" y="2236254"/>
            <a:ext cx="279622" cy="52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6040900" y="4806272"/>
            <a:ext cx="1379243" cy="573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UnzipResult</a:t>
            </a:r>
            <a:endParaRPr lang="en-US" sz="1200" dirty="0" smtClean="0"/>
          </a:p>
          <a:p>
            <a:pPr algn="ctr"/>
            <a:r>
              <a:rPr lang="en-US" sz="1200" dirty="0" smtClean="0"/>
              <a:t>.class</a:t>
            </a:r>
            <a:endParaRPr lang="en-US" sz="1200" dirty="0"/>
          </a:p>
        </p:txBody>
      </p:sp>
      <p:cxnSp>
        <p:nvCxnSpPr>
          <p:cNvPr id="129" name="Straight Arrow Connector 128"/>
          <p:cNvCxnSpPr>
            <a:stCxn id="125" idx="2"/>
            <a:endCxn id="117" idx="3"/>
          </p:cNvCxnSpPr>
          <p:nvPr/>
        </p:nvCxnSpPr>
        <p:spPr>
          <a:xfrm rot="10800000" flipV="1">
            <a:off x="3967294" y="5093062"/>
            <a:ext cx="2073606" cy="298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73" idx="5"/>
            <a:endCxn id="125" idx="7"/>
          </p:cNvCxnSpPr>
          <p:nvPr/>
        </p:nvCxnSpPr>
        <p:spPr>
          <a:xfrm rot="16200000" flipH="1">
            <a:off x="6349460" y="4021572"/>
            <a:ext cx="1544459" cy="19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73" idx="3"/>
            <a:endCxn id="76" idx="0"/>
          </p:cNvCxnSpPr>
          <p:nvPr/>
        </p:nvCxnSpPr>
        <p:spPr>
          <a:xfrm rot="5400000">
            <a:off x="5201840" y="3465293"/>
            <a:ext cx="705905" cy="466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76" idx="5"/>
            <a:endCxn id="125" idx="1"/>
          </p:cNvCxnSpPr>
          <p:nvPr/>
        </p:nvCxnSpPr>
        <p:spPr>
          <a:xfrm rot="16200000" flipH="1">
            <a:off x="5921421" y="4568806"/>
            <a:ext cx="230183" cy="412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43" idx="1"/>
            <a:endCxn id="45" idx="2"/>
          </p:cNvCxnSpPr>
          <p:nvPr/>
        </p:nvCxnSpPr>
        <p:spPr>
          <a:xfrm rot="10800000">
            <a:off x="1457815" y="4874722"/>
            <a:ext cx="1527519" cy="1330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3" name="Folded Corner 242"/>
          <p:cNvSpPr/>
          <p:nvPr/>
        </p:nvSpPr>
        <p:spPr>
          <a:xfrm>
            <a:off x="2985333" y="5906650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Easy</a:t>
            </a:r>
          </a:p>
          <a:p>
            <a:pPr algn="ctr"/>
            <a:r>
              <a:rPr lang="en-US" sz="1200" dirty="0" smtClean="0"/>
              <a:t>Meta Data</a:t>
            </a:r>
            <a:endParaRPr lang="en-US" sz="1200" dirty="0"/>
          </a:p>
        </p:txBody>
      </p:sp>
      <p:cxnSp>
        <p:nvCxnSpPr>
          <p:cNvPr id="244" name="Straight Arrow Connector 243"/>
          <p:cNvCxnSpPr>
            <a:stCxn id="125" idx="3"/>
            <a:endCxn id="243" idx="3"/>
          </p:cNvCxnSpPr>
          <p:nvPr/>
        </p:nvCxnSpPr>
        <p:spPr>
          <a:xfrm rot="5400000">
            <a:off x="4588339" y="4550689"/>
            <a:ext cx="909383" cy="2399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3" name="Folded Corner 292"/>
          <p:cNvSpPr/>
          <p:nvPr/>
        </p:nvSpPr>
        <p:spPr>
          <a:xfrm>
            <a:off x="1553955" y="1873644"/>
            <a:ext cx="821355" cy="483625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 response</a:t>
            </a:r>
            <a:endParaRPr lang="en-US" sz="1200" dirty="0"/>
          </a:p>
        </p:txBody>
      </p:sp>
      <p:cxnSp>
        <p:nvCxnSpPr>
          <p:cNvPr id="294" name="Straight Arrow Connector 293"/>
          <p:cNvCxnSpPr>
            <a:stCxn id="293" idx="0"/>
            <a:endCxn id="98" idx="2"/>
          </p:cNvCxnSpPr>
          <p:nvPr/>
        </p:nvCxnSpPr>
        <p:spPr>
          <a:xfrm rot="16200000" flipV="1">
            <a:off x="1423401" y="1332412"/>
            <a:ext cx="575647" cy="506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15" idx="0"/>
            <a:endCxn id="293" idx="2"/>
          </p:cNvCxnSpPr>
          <p:nvPr/>
        </p:nvCxnSpPr>
        <p:spPr>
          <a:xfrm rot="5400000" flipH="1" flipV="1">
            <a:off x="1571412" y="2243671"/>
            <a:ext cx="279623" cy="506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82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dans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joke pol</dc:creator>
  <cp:lastModifiedBy>joke pol</cp:lastModifiedBy>
  <cp:revision>5</cp:revision>
  <dcterms:created xsi:type="dcterms:W3CDTF">2012-04-27T08:30:07Z</dcterms:created>
  <dcterms:modified xsi:type="dcterms:W3CDTF">2012-04-27T10:18:21Z</dcterms:modified>
</cp:coreProperties>
</file>