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lideshare.net/swordapp/module-4-sword-clie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pps.facebook.com/swordapp" TargetMode="External"/><Relationship Id="rId3" Type="http://schemas.openxmlformats.org/officeDocument/2006/relationships/hyperlink" Target="http://easydeposit.swordapp.org/instruc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/>
          <p:cNvSpPr/>
          <p:nvPr/>
        </p:nvSpPr>
        <p:spPr>
          <a:xfrm>
            <a:off x="845120" y="6384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262" name="Rounded Rectangle 261"/>
          <p:cNvSpPr/>
          <p:nvPr/>
        </p:nvSpPr>
        <p:spPr>
          <a:xfrm>
            <a:off x="692720" y="4860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78" name="Cloud 77"/>
          <p:cNvSpPr/>
          <p:nvPr/>
        </p:nvSpPr>
        <p:spPr>
          <a:xfrm>
            <a:off x="4204184" y="1613739"/>
            <a:ext cx="4441710" cy="501836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easy-</a:t>
            </a:r>
            <a:r>
              <a:rPr lang="en-US" dirty="0" err="1" smtClean="0"/>
              <a:t>sword.jar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5" idx="3"/>
          </p:cNvCxnSpPr>
          <p:nvPr/>
        </p:nvCxnSpPr>
        <p:spPr>
          <a:xfrm rot="10800000">
            <a:off x="2375308" y="3119084"/>
            <a:ext cx="6898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0318" y="2636892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word-common-1-1.jar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org.purl.sword.client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SWORDserver.class</a:t>
            </a:r>
            <a:endParaRPr lang="en-US" sz="1200" dirty="0"/>
          </a:p>
        </p:txBody>
      </p:sp>
      <p:cxnSp>
        <p:nvCxnSpPr>
          <p:cNvPr id="30" name="Straight Connector 29"/>
          <p:cNvCxnSpPr>
            <a:endCxn id="73" idx="2"/>
          </p:cNvCxnSpPr>
          <p:nvPr/>
        </p:nvCxnSpPr>
        <p:spPr>
          <a:xfrm flipV="1">
            <a:off x="3654344" y="3086151"/>
            <a:ext cx="1566087" cy="32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40321" y="3910338"/>
            <a:ext cx="1834986" cy="964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asy-</a:t>
            </a:r>
            <a:r>
              <a:rPr lang="en-US" sz="1200" dirty="0" err="1" smtClean="0"/>
              <a:t>bussiness.jar</a:t>
            </a:r>
            <a:endParaRPr lang="en-US" sz="1200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3065112" y="2849399"/>
            <a:ext cx="589232" cy="539369"/>
            <a:chOff x="2458654" y="2746238"/>
            <a:chExt cx="589232" cy="539369"/>
          </a:xfrm>
        </p:grpSpPr>
        <p:sp>
          <p:nvSpPr>
            <p:cNvPr id="5" name="Oval 4"/>
            <p:cNvSpPr/>
            <p:nvPr/>
          </p:nvSpPr>
          <p:spPr>
            <a:xfrm rot="5400000">
              <a:off x="2788711" y="2899227"/>
              <a:ext cx="284955" cy="2333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58"/>
            <p:cNvSpPr/>
            <p:nvPr/>
          </p:nvSpPr>
          <p:spPr>
            <a:xfrm>
              <a:off x="2458654" y="2746238"/>
              <a:ext cx="472535" cy="539369"/>
            </a:xfrm>
            <a:prstGeom prst="mo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/>
          <p:cNvCxnSpPr>
            <a:stCxn id="70" idx="1"/>
            <a:endCxn id="45" idx="3"/>
          </p:cNvCxnSpPr>
          <p:nvPr/>
        </p:nvCxnSpPr>
        <p:spPr>
          <a:xfrm rot="10800000" flipV="1">
            <a:off x="2375307" y="4392528"/>
            <a:ext cx="68659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8" idx="0"/>
            <a:endCxn id="76" idx="2"/>
          </p:cNvCxnSpPr>
          <p:nvPr/>
        </p:nvCxnSpPr>
        <p:spPr>
          <a:xfrm>
            <a:off x="3650963" y="4406505"/>
            <a:ext cx="9507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rot="5481548">
            <a:off x="3391821" y="4287040"/>
            <a:ext cx="284955" cy="2333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oon 69"/>
          <p:cNvSpPr/>
          <p:nvPr/>
        </p:nvSpPr>
        <p:spPr>
          <a:xfrm rot="81548">
            <a:off x="3061831" y="4128448"/>
            <a:ext cx="472535" cy="539369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20431" y="2718934"/>
            <a:ext cx="2540114" cy="73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</a:t>
            </a:r>
            <a:r>
              <a:rPr lang="en-US" sz="1200" dirty="0" err="1" smtClean="0"/>
              <a:t>l.dans.knaw.easy.sword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EasySwordServer.class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4601738" y="4051717"/>
            <a:ext cx="2482541" cy="7127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nl.dans.knaw.easy.sword</a:t>
            </a:r>
            <a:endParaRPr lang="en-US" sz="1200" dirty="0" smtClean="0"/>
          </a:p>
          <a:p>
            <a:pPr algn="ctr"/>
            <a:r>
              <a:rPr lang="en-US" sz="1200" dirty="0" smtClean="0"/>
              <a:t>Easy*</a:t>
            </a:r>
            <a:r>
              <a:rPr lang="en-US" sz="1200" dirty="0" err="1" smtClean="0"/>
              <a:t>Facade.class</a:t>
            </a:r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540320" y="3336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/>
              <a:t>org.purl.sword.client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105" name="Folded Corner 104"/>
          <p:cNvSpPr/>
          <p:nvPr/>
        </p:nvSpPr>
        <p:spPr>
          <a:xfrm>
            <a:off x="540322" y="1873645"/>
            <a:ext cx="791676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</a:t>
            </a:r>
          </a:p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98" idx="2"/>
            <a:endCxn id="105" idx="0"/>
          </p:cNvCxnSpPr>
          <p:nvPr/>
        </p:nvCxnSpPr>
        <p:spPr>
          <a:xfrm rot="5400000">
            <a:off x="909164" y="1324994"/>
            <a:ext cx="575648" cy="521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1"/>
            <a:endCxn id="45" idx="2"/>
          </p:cNvCxnSpPr>
          <p:nvPr/>
        </p:nvCxnSpPr>
        <p:spPr>
          <a:xfrm rot="10800000">
            <a:off x="1457814" y="4874722"/>
            <a:ext cx="1375120" cy="370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Folded Corner 112"/>
          <p:cNvSpPr/>
          <p:nvPr/>
        </p:nvSpPr>
        <p:spPr>
          <a:xfrm>
            <a:off x="2832934" y="4946878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6" name="Folded Corner 115"/>
          <p:cNvSpPr/>
          <p:nvPr/>
        </p:nvSpPr>
        <p:spPr>
          <a:xfrm>
            <a:off x="2985333" y="5011200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7" name="Folded Corner 116"/>
          <p:cNvSpPr/>
          <p:nvPr/>
        </p:nvSpPr>
        <p:spPr>
          <a:xfrm>
            <a:off x="3109453" y="5093062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  <a:r>
              <a:rPr lang="en-US" sz="1200" dirty="0" smtClean="0"/>
              <a:t>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cxnSp>
        <p:nvCxnSpPr>
          <p:cNvPr id="121" name="Straight Arrow Connector 120"/>
          <p:cNvCxnSpPr>
            <a:stCxn id="105" idx="2"/>
            <a:endCxn id="15" idx="0"/>
          </p:cNvCxnSpPr>
          <p:nvPr/>
        </p:nvCxnSpPr>
        <p:spPr>
          <a:xfrm rot="16200000" flipH="1">
            <a:off x="1057175" y="2236254"/>
            <a:ext cx="279622" cy="52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601738" y="5116653"/>
            <a:ext cx="2919481" cy="573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nl.dans.knaw.easy.sword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Payload.class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25" idx="2"/>
            <a:endCxn id="117" idx="3"/>
          </p:cNvCxnSpPr>
          <p:nvPr/>
        </p:nvCxnSpPr>
        <p:spPr>
          <a:xfrm rot="10800000">
            <a:off x="3967294" y="5391649"/>
            <a:ext cx="634444" cy="1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3" idx="5"/>
            <a:endCxn id="125" idx="7"/>
          </p:cNvCxnSpPr>
          <p:nvPr/>
        </p:nvCxnSpPr>
        <p:spPr>
          <a:xfrm rot="5400000">
            <a:off x="6313693" y="4125791"/>
            <a:ext cx="1854840" cy="294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3" idx="3"/>
            <a:endCxn id="76" idx="1"/>
          </p:cNvCxnSpPr>
          <p:nvPr/>
        </p:nvCxnSpPr>
        <p:spPr>
          <a:xfrm rot="5400000">
            <a:off x="4873718" y="3437392"/>
            <a:ext cx="810285" cy="62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76" idx="4"/>
            <a:endCxn id="125" idx="0"/>
          </p:cNvCxnSpPr>
          <p:nvPr/>
        </p:nvCxnSpPr>
        <p:spPr>
          <a:xfrm rot="16200000" flipH="1">
            <a:off x="5776152" y="4831325"/>
            <a:ext cx="352185" cy="218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43" idx="1"/>
            <a:endCxn id="45" idx="2"/>
          </p:cNvCxnSpPr>
          <p:nvPr/>
        </p:nvCxnSpPr>
        <p:spPr>
          <a:xfrm rot="10800000">
            <a:off x="1457815" y="4874722"/>
            <a:ext cx="1527519" cy="133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3" name="Folded Corner 242"/>
          <p:cNvSpPr/>
          <p:nvPr/>
        </p:nvSpPr>
        <p:spPr>
          <a:xfrm>
            <a:off x="2985333" y="5906650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Easy</a:t>
            </a:r>
          </a:p>
          <a:p>
            <a:pPr algn="ctr"/>
            <a:r>
              <a:rPr lang="en-US" sz="1200" dirty="0" smtClean="0"/>
              <a:t>Meta Data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125" idx="3"/>
            <a:endCxn id="243" idx="3"/>
          </p:cNvCxnSpPr>
          <p:nvPr/>
        </p:nvCxnSpPr>
        <p:spPr>
          <a:xfrm rot="5400000">
            <a:off x="4136729" y="5312679"/>
            <a:ext cx="599002" cy="1186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3" name="Folded Corner 292"/>
          <p:cNvSpPr/>
          <p:nvPr/>
        </p:nvSpPr>
        <p:spPr>
          <a:xfrm>
            <a:off x="1553955" y="1873644"/>
            <a:ext cx="821355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response</a:t>
            </a:r>
            <a:endParaRPr lang="en-US" sz="1200" dirty="0"/>
          </a:p>
        </p:txBody>
      </p:sp>
      <p:cxnSp>
        <p:nvCxnSpPr>
          <p:cNvPr id="294" name="Straight Arrow Connector 293"/>
          <p:cNvCxnSpPr>
            <a:stCxn id="293" idx="0"/>
            <a:endCxn id="98" idx="2"/>
          </p:cNvCxnSpPr>
          <p:nvPr/>
        </p:nvCxnSpPr>
        <p:spPr>
          <a:xfrm rot="16200000" flipV="1">
            <a:off x="1423401" y="1332412"/>
            <a:ext cx="575647" cy="50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5" idx="0"/>
            <a:endCxn id="293" idx="2"/>
          </p:cNvCxnSpPr>
          <p:nvPr/>
        </p:nvCxnSpPr>
        <p:spPr>
          <a:xfrm rot="5400000" flipH="1" flipV="1">
            <a:off x="1571412" y="2243671"/>
            <a:ext cx="279623" cy="50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2" name="Line Callout 1 311"/>
          <p:cNvSpPr/>
          <p:nvPr/>
        </p:nvSpPr>
        <p:spPr>
          <a:xfrm>
            <a:off x="3388526" y="333613"/>
            <a:ext cx="4891588" cy="824650"/>
          </a:xfrm>
          <a:prstGeom prst="borderCallout1">
            <a:avLst>
              <a:gd name="adj1" fmla="val 53190"/>
              <a:gd name="adj2" fmla="val -623"/>
              <a:gd name="adj3" fmla="val 94588"/>
              <a:gd name="adj4" fmla="val -143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hlinkClick r:id="rId2"/>
              </a:rPr>
              <a:t>http://Apps.facebook.com/swordapp</a:t>
            </a:r>
            <a:endParaRPr lang="en-US" sz="1200" dirty="0" smtClean="0"/>
          </a:p>
          <a:p>
            <a:r>
              <a:rPr lang="en-US" sz="1200" dirty="0" smtClean="0"/>
              <a:t>PHP client: </a:t>
            </a:r>
            <a:r>
              <a:rPr lang="en-US" sz="1200" dirty="0" smtClean="0">
                <a:hlinkClick r:id="rId3"/>
              </a:rPr>
              <a:t>http://easydeposit.swordapp.org/instructions/</a:t>
            </a:r>
            <a:endParaRPr lang="en-US" sz="1200" dirty="0" smtClean="0"/>
          </a:p>
          <a:p>
            <a:r>
              <a:rPr lang="en-US" sz="1200" dirty="0" smtClean="0"/>
              <a:t>More: </a:t>
            </a:r>
            <a:r>
              <a:rPr lang="en-US" sz="1200" dirty="0" smtClean="0">
                <a:hlinkClick r:id="rId4"/>
              </a:rPr>
              <a:t>http://www.slideshare.net/swordapp/module-4-sword-clients</a:t>
            </a:r>
            <a:r>
              <a:rPr lang="en-US" sz="1200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171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dans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joke pol</dc:creator>
  <cp:lastModifiedBy>joke pol</cp:lastModifiedBy>
  <cp:revision>8</cp:revision>
  <dcterms:created xsi:type="dcterms:W3CDTF">2012-04-27T08:30:07Z</dcterms:created>
  <dcterms:modified xsi:type="dcterms:W3CDTF">2012-04-27T12:47:03Z</dcterms:modified>
</cp:coreProperties>
</file>