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act-deposit-u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4000" dirty="0"/>
              <a:t>Easy React Development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React &amp; easy-deposit-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r>
              <a:rPr lang="en-US" sz="2800" dirty="0"/>
              <a:t>Richard van Heest</a:t>
            </a:r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June 18, 2018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state easy-deposit-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Overview of project structure</a:t>
            </a:r>
          </a:p>
          <a:p>
            <a:r>
              <a:rPr lang="en-US" dirty="0"/>
              <a:t>3 examples of working code</a:t>
            </a:r>
          </a:p>
          <a:p>
            <a:r>
              <a:rPr lang="en-US" dirty="0"/>
              <a:t>(afternoon) </a:t>
            </a:r>
            <a:r>
              <a:rPr lang="en-US" dirty="0" err="1"/>
              <a:t>Hacketon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Hacketon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http://bit.ly/react-deposit-ui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Easy React Development  Introduction to React &amp; easy-deposit-ui</vt:lpstr>
      <vt:lpstr>Agenda</vt:lpstr>
      <vt:lpstr>Hacketon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38</cp:revision>
  <cp:lastPrinted>2017-05-02T10:50:12Z</cp:lastPrinted>
  <dcterms:created xsi:type="dcterms:W3CDTF">2017-03-29T15:11:15Z</dcterms:created>
  <dcterms:modified xsi:type="dcterms:W3CDTF">2018-06-18T13:46:30Z</dcterms:modified>
</cp:coreProperties>
</file>