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8FF"/>
    <a:srgbClr val="022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5"/>
    <p:restoredTop sz="91403"/>
  </p:normalViewPr>
  <p:slideViewPr>
    <p:cSldViewPr snapToGrid="0" snapToObjects="1">
      <p:cViewPr varScale="1">
        <p:scale>
          <a:sx n="103" d="100"/>
          <a:sy n="103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6343-701E-174E-AA11-326D58F329D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9FE7-F427-3549-9929-05AA3FCBE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EDB-0CE4-724F-8906-26B9AA19027E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BC-4D25-1340-A384-2711D536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eact-deposit-u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8140"/>
            <a:ext cx="9144000" cy="2951823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4000" dirty="0"/>
              <a:t>Easy React Development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React &amp; easy-deposit-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411"/>
          </a:xfrm>
        </p:spPr>
        <p:txBody>
          <a:bodyPr>
            <a:normAutofit/>
          </a:bodyPr>
          <a:lstStyle/>
          <a:p>
            <a:r>
              <a:rPr lang="en-US" sz="2800" dirty="0"/>
              <a:t>Richard van Heest</a:t>
            </a:r>
          </a:p>
          <a:p>
            <a:endParaRPr lang="en-US" sz="2800" dirty="0"/>
          </a:p>
          <a:p>
            <a:pPr algn="l"/>
            <a:fld id="{1E98CFF9-AC77-9F41-A6F7-C65A85AD078C}" type="datetime4">
              <a:rPr lang="en-US" sz="2000" smtClean="0"/>
              <a:t>June 19, 2018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2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Current state easy-deposit-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Overview of project structure</a:t>
            </a:r>
          </a:p>
          <a:p>
            <a:r>
              <a:rPr lang="en-US" dirty="0"/>
              <a:t>3 examples of working code</a:t>
            </a:r>
          </a:p>
          <a:p>
            <a:r>
              <a:rPr lang="en-US" dirty="0"/>
              <a:t>(afternoon) Hackathon</a:t>
            </a:r>
          </a:p>
        </p:txBody>
      </p:sp>
    </p:spTree>
    <p:extLst>
      <p:ext uri="{BB962C8B-B14F-4D97-AF65-F5344CB8AC3E}">
        <p14:creationId xmlns:p14="http://schemas.microsoft.com/office/powerpoint/2010/main" val="16303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http://bit.ly/react-deposit-ui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Easy React Development  Introduction to React &amp; easy-deposit-ui</vt:lpstr>
      <vt:lpstr>Agenda</vt:lpstr>
      <vt:lpstr>Hackathon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Easy Module development  Cake pattern</dc:title>
  <dc:creator>Richard van Heest</dc:creator>
  <cp:lastModifiedBy>Richard van Heest</cp:lastModifiedBy>
  <cp:revision>39</cp:revision>
  <cp:lastPrinted>2017-05-02T10:50:12Z</cp:lastPrinted>
  <dcterms:created xsi:type="dcterms:W3CDTF">2017-03-29T15:11:15Z</dcterms:created>
  <dcterms:modified xsi:type="dcterms:W3CDTF">2018-06-19T06:54:31Z</dcterms:modified>
</cp:coreProperties>
</file>