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8FF"/>
    <a:srgbClr val="022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/>
    <p:restoredTop sz="91403"/>
  </p:normalViewPr>
  <p:slideViewPr>
    <p:cSldViewPr snapToGrid="0" snapToObjects="1">
      <p:cViewPr varScale="1">
        <p:scale>
          <a:sx n="103" d="100"/>
          <a:sy n="10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6343-701E-174E-AA11-326D58F329D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9FE7-F427-3549-9929-05AA3FCB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act-deposit-u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act-deposit-u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140"/>
            <a:ext cx="9144000" cy="2951823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sz="4000" dirty="0"/>
              <a:t>Easy React Development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r>
              <a:rPr lang="en-US"/>
              <a:t>React &amp;</a:t>
            </a:r>
            <a:br>
              <a:rPr lang="en-US"/>
            </a:br>
            <a:r>
              <a:rPr lang="en-US"/>
              <a:t>easy-deposit-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3411"/>
          </a:xfrm>
        </p:spPr>
        <p:txBody>
          <a:bodyPr>
            <a:normAutofit/>
          </a:bodyPr>
          <a:lstStyle/>
          <a:p>
            <a:endParaRPr lang="en-US" sz="2800"/>
          </a:p>
          <a:p>
            <a:endParaRPr lang="en-US" sz="2800" dirty="0"/>
          </a:p>
          <a:p>
            <a:pPr algn="l"/>
            <a:fld id="{1E98CFF9-AC77-9F41-A6F7-C65A85AD078C}" type="datetime4">
              <a:rPr lang="en-US" sz="2000" smtClean="0"/>
              <a:t>June 19, 2018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0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 state easy-deposit-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Overview of project structure</a:t>
            </a:r>
          </a:p>
          <a:p>
            <a:r>
              <a:rPr lang="en-US" dirty="0"/>
              <a:t>3 examples of working code</a:t>
            </a:r>
          </a:p>
          <a:p>
            <a:r>
              <a:rPr lang="en-US" dirty="0"/>
              <a:t>(afternoon) Hackathon</a:t>
            </a:r>
          </a:p>
        </p:txBody>
      </p:sp>
    </p:spTree>
    <p:extLst>
      <p:ext uri="{BB962C8B-B14F-4D97-AF65-F5344CB8AC3E}">
        <p14:creationId xmlns:p14="http://schemas.microsoft.com/office/powerpoint/2010/main" val="163036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http://bit.ly/react-deposit-ui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Hackathon</a:t>
            </a:r>
            <a:br>
              <a:rPr lang="en-US" dirty="0"/>
            </a:br>
            <a:r>
              <a:rPr lang="en-US" sz="2400" dirty="0">
                <a:latin typeface="+mn-lt"/>
                <a:hlinkClick r:id="rId2"/>
              </a:rPr>
              <a:t>http://bit.ly/react-deposit-ui</a:t>
            </a:r>
            <a:endParaRPr lang="en-US" dirty="0"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2EC511-66C6-5F49-BE6D-2E9BE9BC3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EASY-1590</a:t>
            </a:r>
          </a:p>
          <a:p>
            <a:r>
              <a:rPr lang="en-US" dirty="0"/>
              <a:t>EASY-1591</a:t>
            </a:r>
          </a:p>
          <a:p>
            <a:r>
              <a:rPr lang="en-US" dirty="0"/>
              <a:t>EASY-1596</a:t>
            </a:r>
          </a:p>
          <a:p>
            <a:r>
              <a:rPr lang="en-US" dirty="0"/>
              <a:t>EASY-1595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41DA4-94FB-5B40-B95A-7C7E82F00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4E80D-FF2B-5D42-9F63-B5D7375948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EASY-1592</a:t>
            </a:r>
          </a:p>
          <a:p>
            <a:r>
              <a:rPr lang="en-US" dirty="0"/>
              <a:t>EASY-1594</a:t>
            </a:r>
          </a:p>
          <a:p>
            <a:r>
              <a:rPr lang="en-US" dirty="0"/>
              <a:t>EASY-1593</a:t>
            </a:r>
          </a:p>
        </p:txBody>
      </p:sp>
    </p:spTree>
    <p:extLst>
      <p:ext uri="{BB962C8B-B14F-4D97-AF65-F5344CB8AC3E}">
        <p14:creationId xmlns:p14="http://schemas.microsoft.com/office/powerpoint/2010/main" val="230944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38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 Easy React Development  Introduction to React &amp; easy-deposit-ui</vt:lpstr>
      <vt:lpstr>Agenda</vt:lpstr>
      <vt:lpstr>Hackathon</vt:lpstr>
      <vt:lpstr>Hackathon http://bit.ly/react-deposit-ui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Easy Module development  Cake pattern</dc:title>
  <dc:creator>Richard van Heest</dc:creator>
  <cp:lastModifiedBy>Richard van Heest</cp:lastModifiedBy>
  <cp:revision>43</cp:revision>
  <cp:lastPrinted>2017-05-02T10:50:12Z</cp:lastPrinted>
  <dcterms:created xsi:type="dcterms:W3CDTF">2017-03-29T15:11:15Z</dcterms:created>
  <dcterms:modified xsi:type="dcterms:W3CDTF">2018-06-19T07:24:16Z</dcterms:modified>
</cp:coreProperties>
</file>