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189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9DB6-33A8-064B-855B-7AAAC47A2F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8AF1-99A9-3D46-B43C-CF4C4D5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Initiative of Joke in easy-deposit-</a:t>
            </a:r>
            <a:r>
              <a:rPr lang="en-US" dirty="0" err="1"/>
              <a:t>api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insight into which servlet calls are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log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Non-verbose way of adding servlet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masking for externally available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E8AF1-99A9-3D46-B43C-CF4C4D544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CEA-7E31-CE4A-AE68-DFF0FCF8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CDAE-1BE4-A540-B7A1-E2154FCD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44DA-ED25-3542-9E23-FA1C5BCD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1FF5-33AC-E94B-BAC5-8592C970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1D06-95B0-F34A-B4C6-11D8F9F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3B94-28A5-CD46-BF75-44336864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B4433-E15D-1048-84A0-92D01A37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6EE6-36BC-3D41-8691-C0265EF1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7B2A-23E7-3044-A6AD-09B541A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1201-40DB-884E-BC3A-1B6E9329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42C8-7B66-0544-966C-E591FD37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5A7B8-86E8-2341-8974-2801BECD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7EF9-0E70-044E-9398-DA8F5FB0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818E-394D-A94D-B410-6A53A3D1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2EDC-F8E0-D147-BAA3-08F4985B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B0E-AF60-534D-A609-2A53D464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F18E-33AA-7745-AD5E-9BBB4A20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D80A-D0CE-9142-BA93-FC1CCE37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684A-B92A-964E-A656-A7FC1ED4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75F0-7CBF-2E42-8FE8-09D3987D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50D5-DB49-AB4F-83D6-E7216D4C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943-7834-6644-B926-7FBFAA72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8210-F10A-1449-A033-FCC7AE9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B172-0A43-994E-8277-905EC911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5F38-1ED7-1946-910C-9B5CD86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C6E8-EA03-4D49-8F3C-31E63D8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CDB5-4B24-B24E-BFAE-9F74D7CB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3EF6-22B4-3241-8DB0-F596A211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1502-BA4E-1245-8382-76D6CB5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65B1-1452-5641-A289-585B73D8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F005D-6EC8-3147-B03B-F0B8BA01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37F3-DEF2-F741-A4EB-914BDDD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B98A-EE4E-A349-94F5-F66B95AB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6183-053A-8443-B7AE-00C22465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FC3A1-2311-3240-AAC4-719E7A53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B1C7F-EEC0-3A41-9A7E-B3A7B28ED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D8585-426F-A643-BC08-F5DC766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1F7D3-1F0B-DA4F-8BB4-35D9F33F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C366-18EB-A149-AF0D-C821E06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23F5-560D-FE41-AECB-7464BCE2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A667E-4FBD-A545-AA85-39F32E1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5A818-1608-364B-8557-7822E33E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564C-0338-704B-ABA1-32E2B1B3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CDC12-642C-EA4D-8A6A-6413C82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3F8B8-CF32-8F4E-835A-45ABFE0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721-A095-8740-B264-DFB29D3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7F82-55B9-094A-9546-EB47DC59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AE36-5A26-2B46-BE8E-66B4BC7C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BD39A-2C2A-B940-A843-5D0E8E29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1B33-E769-704A-A624-3B4B3C9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4AFB-734D-BB4A-B583-6B7BE6E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6BE7D-D110-1F4F-A8C8-FDC6F388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42F2-8511-C34D-8A04-4EA0DD2D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F8848-054D-A14B-9A16-BCECFD78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1D09-9EB0-2842-8BF2-F552BDC8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A6906-4075-174A-864E-83C9E52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44DE-DB6C-DB4A-B9FC-C0336A12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B6D4-8B67-1D49-A39A-8DEA5F7B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68333-5B98-D84A-A7D1-B9060DB4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6F14-0578-A54B-94B6-13CCCD95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0613-9FB0-C347-BD33-CFA86B4E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95E0-5E67-4A48-8929-B20826A4219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CC9B-3878-0C4A-BE1F-2BAC0F9ED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6FD-0C86-3947-B998-38E54544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0FC5-57B2-F54F-992A-D573A767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asy.dans.knaw.nl:2014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asy.dans.knaw.nl:20140/create?do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asy.dans.knaw.nl:20140/create?type=do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A5AA-BA96-8F41-822C-74AA5FAD7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dans</a:t>
            </a:r>
            <a:r>
              <a:rPr lang="en-US" dirty="0"/>
              <a:t>-</a:t>
            </a:r>
            <a:r>
              <a:rPr lang="en-US" dirty="0" err="1"/>
              <a:t>scala</a:t>
            </a:r>
            <a:r>
              <a:rPr lang="en-US" dirty="0"/>
              <a:t>-lib</a:t>
            </a:r>
            <a:br>
              <a:rPr lang="en-US" dirty="0"/>
            </a:br>
            <a:r>
              <a:rPr lang="en-US" dirty="0"/>
              <a:t>servlet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409F-2C8F-0545-8D4A-760A0F8D4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Logging </a:t>
            </a:r>
            <a:r>
              <a:rPr lang="en-US" i="1" dirty="0"/>
              <a:t>request</a:t>
            </a:r>
            <a:r>
              <a:rPr lang="en-US" dirty="0"/>
              <a:t> and </a:t>
            </a:r>
            <a:r>
              <a:rPr lang="en-US" i="1" dirty="0"/>
              <a:t>response</a:t>
            </a:r>
            <a:r>
              <a:rPr lang="en-US" dirty="0"/>
              <a:t> data in a standardized way</a:t>
            </a:r>
          </a:p>
          <a:p>
            <a:endParaRPr lang="en-US" dirty="0"/>
          </a:p>
          <a:p>
            <a:r>
              <a:rPr lang="en-US" dirty="0"/>
              <a:t>Joke Pol</a:t>
            </a:r>
          </a:p>
          <a:p>
            <a:r>
              <a:rPr lang="en-US" dirty="0"/>
              <a:t>Richard van Heest</a:t>
            </a:r>
          </a:p>
        </p:txBody>
      </p:sp>
    </p:spTree>
    <p:extLst>
      <p:ext uri="{BB962C8B-B14F-4D97-AF65-F5344CB8AC3E}">
        <p14:creationId xmlns:p14="http://schemas.microsoft.com/office/powerpoint/2010/main" val="131840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2E54-7617-2F48-B52C-139C9A08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i="1" dirty="0"/>
              <a:t>masked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78E-134B-0047-B5EA-BB61658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MaskedLogFormatter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masked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8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C93-ACED-1649-A91B-A1C71C4C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(partial masking)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76D37-4EAC-0B45-951D-723CC8AE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nl.knaw.dans.lib.logging.servlet.masked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select plain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MaskedRemoteAddress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 masking parts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MaskedRemoteUser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55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135-D010-E34E-8B84-05D9BB25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(partial masking)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C9DF-A523-3F4D-967D-8FA9BAE9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3AC11-C907-6C41-BEAB-FA3AB71A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77" y="365125"/>
            <a:ext cx="4378933" cy="6127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B326D4-9D5D-5940-BCC7-EEC0B49224B0}"/>
              </a:ext>
            </a:extLst>
          </p:cNvPr>
          <p:cNvSpPr/>
          <p:nvPr/>
        </p:nvSpPr>
        <p:spPr>
          <a:xfrm>
            <a:off x="7767144" y="1229711"/>
            <a:ext cx="3597166" cy="27642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298B-2957-224A-B58F-8161EDE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servlet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8208-8888-C04D-BAC2-56120DF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 in servlet calls</a:t>
            </a:r>
          </a:p>
          <a:p>
            <a:r>
              <a:rPr lang="en-US" dirty="0"/>
              <a:t>Standardized</a:t>
            </a:r>
          </a:p>
          <a:p>
            <a:r>
              <a:rPr lang="en-US" dirty="0"/>
              <a:t>Simple calls to add to existing servlet</a:t>
            </a:r>
          </a:p>
          <a:p>
            <a:r>
              <a:rPr lang="en-US" dirty="0"/>
              <a:t>Masking if necessary</a:t>
            </a:r>
          </a:p>
        </p:txBody>
      </p:sp>
    </p:spTree>
    <p:extLst>
      <p:ext uri="{BB962C8B-B14F-4D97-AF65-F5344CB8AC3E}">
        <p14:creationId xmlns:p14="http://schemas.microsoft.com/office/powerpoint/2010/main" val="13938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5D44-CC28-2049-B6BC-C118439A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D72E-787A-6347-9DBD-B8145730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http://deasy.dans.knaw.nl:20140/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13:48:30,177] INFO  GET http://deasy.dans.knaw.nl:20140/ remote=192.168.33.1;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=[]; headers=[User-Agent -&gt; [curl/7.54.0],   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13:48:30,217] INFO  GET http://deasy.dans.knaw.nl:20140/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 status=200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12:48:29 GMT], Content-Type -&gt; [text/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plain;charset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=utf-8]];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9684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3AC9-F5C2-EC48-895D-89AB4D68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D7D-8614-4947-BFD2-F848F8C3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curl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-X POST</a:t>
            </a:r>
            <a:b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http://deasy.dans.knaw.nl:20140/create?doi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13:49:04,123] INFO  POST http://deasy.dans.knaw.nl:20140/create remote=192.168.33.1;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[]]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headers=[User-Agent -&gt; [curl/7.54.0],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13:49:04,132] INFO  POST http://deasy.dans.knaw.nl:20140/create returned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status=400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12:49:04 GMT]];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8642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AF73-E46F-AB40-AA2B-EC48A890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75AE-01F4-5548-BEDA-70B86551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dirty="0" err="1">
                <a:latin typeface="Consolas" panose="020B0609020204030204" pitchFamily="49" charset="0"/>
                <a:cs typeface="Consolas" panose="020B0609020204030204" pitchFamily="49" charset="0"/>
              </a:rPr>
              <a:t>curl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</a:rPr>
              <a:t> -X POST </a:t>
            </a:r>
            <a:r>
              <a:rPr lang="nn-NO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http://deasy.dans.knaw.nl:20140/create?type=doi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13:49:41,174] INFO  POST http://deasy.dans.knaw.nl:20140/create remote=192.168.33.1;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=[type -&gt; 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headers=[User-Agent -&gt; [curl/7.54.0], Accept -&gt; [*/*], Host -&gt; [deasy.dans.knaw.nl:20140]]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13:49:41,432] INFO  POST http://deasy.dans.knaw.nl:20140/create returned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status=201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=[Date -&gt; [Mon, 18 Feb 2019 12:49:41 GMT]];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33964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F09C-F483-A441-B98B-418C460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 (masked)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D51B-388F-F245-8DF0-4A057046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easy-deposit-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14:31:12,503] INFO  POST http://localhost:20190/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/login remote=0:0:0:0:0:0:0:1;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=[]; headers=[&lt;...&gt;,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Authorization -&gt; [Basic 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&lt;...&gt;]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[2019-02-18 14:31:13,026] INFO  POST http://localhost:20190/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/login returned status=204;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 -&gt; 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scentry.auth.default.user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&lt;...&gt;,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REMOTE_USER -&gt; [*****]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actionHeaders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32228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6A5-82B2-5C42-92AD-53020840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CAFC0-0D86-B347-968C-46E429FD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20965"/>
            <a:ext cx="12192000" cy="11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B7DE-CB1D-F74D-89C2-18B4446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1187-892A-A44A-B25D-246DCD6F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54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2E54-7617-2F48-B52C-139C9A08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78E-134B-0047-B5EA-BB616584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nl.knaw.dans.lib.logging.DebugEnhancedLogging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nl.knaw.dans.lib.logging.servlet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IMPORT!!!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org.scalatra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.{ Ok,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ScalatraServlet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ServletLogger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servlet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PlainLogFormatter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plain logging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DebugEnhancedLogging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logger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Ok(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logResponse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response log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73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168</Words>
  <Application>Microsoft Macintosh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dans-scala-lib servlet logging</vt:lpstr>
      <vt:lpstr>Why servlet logging?</vt:lpstr>
      <vt:lpstr>Log output</vt:lpstr>
      <vt:lpstr>Log output</vt:lpstr>
      <vt:lpstr>Log output</vt:lpstr>
      <vt:lpstr>Log output (masked)</vt:lpstr>
      <vt:lpstr>Log output</vt:lpstr>
      <vt:lpstr>Example</vt:lpstr>
      <vt:lpstr>Example</vt:lpstr>
      <vt:lpstr>Example (masked)</vt:lpstr>
      <vt:lpstr>Example (partial masking)</vt:lpstr>
      <vt:lpstr>Example (partial masking)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dans-scala-lib servlet logging</dc:title>
  <dc:creator>Richard van Heest</dc:creator>
  <cp:lastModifiedBy>Richard van Heest</cp:lastModifiedBy>
  <cp:revision>6</cp:revision>
  <dcterms:created xsi:type="dcterms:W3CDTF">2019-02-18T13:01:31Z</dcterms:created>
  <dcterms:modified xsi:type="dcterms:W3CDTF">2019-02-18T13:57:47Z</dcterms:modified>
</cp:coreProperties>
</file>