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3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2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2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4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2E2D-AEAA-46C6-BFD0-91E62B6C0A9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183826" y="910623"/>
            <a:ext cx="3566160" cy="32502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62021" y="1592581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85069" y="1592581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85069" y="2836026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Repository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2021" y="2836026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MySQL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648743" y="1729047"/>
            <a:ext cx="63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074131" y="2235499"/>
            <a:ext cx="0" cy="6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5648743" y="3300153"/>
            <a:ext cx="63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648743" y="2984269"/>
            <a:ext cx="63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533804" y="2235499"/>
            <a:ext cx="0" cy="6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648743" y="2094807"/>
            <a:ext cx="63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스프링(Spring), 스프링 부트(Spring Boot)란? 개념 정리 - Easy is Per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30" y="419401"/>
            <a:ext cx="1887152" cy="4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574653" y="905034"/>
            <a:ext cx="2126984" cy="32502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리액트 (자바스크립트 라이브러리)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78" y="353337"/>
            <a:ext cx="634134" cy="55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1144783" y="1596044"/>
            <a:ext cx="1033151" cy="642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" idx="1"/>
            <a:endCxn id="57" idx="3"/>
          </p:cNvCxnSpPr>
          <p:nvPr/>
        </p:nvCxnSpPr>
        <p:spPr>
          <a:xfrm rot="10800000" flipV="1">
            <a:off x="2701637" y="1914039"/>
            <a:ext cx="1960384" cy="616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9621769" y="905034"/>
            <a:ext cx="2126984" cy="325027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Python Flask ] 파이썬 플라스크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79" y="381261"/>
            <a:ext cx="1269762" cy="4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10191900" y="1592581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model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191900" y="2817143"/>
            <a:ext cx="986722" cy="6429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Emulator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72" idx="0"/>
            <a:endCxn id="67" idx="2"/>
          </p:cNvCxnSpPr>
          <p:nvPr/>
        </p:nvCxnSpPr>
        <p:spPr>
          <a:xfrm flipV="1">
            <a:off x="10685261" y="2235499"/>
            <a:ext cx="0" cy="58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화살표 연결선 1033"/>
          <p:cNvCxnSpPr>
            <a:stCxn id="5" idx="0"/>
            <a:endCxn id="67" idx="0"/>
          </p:cNvCxnSpPr>
          <p:nvPr/>
        </p:nvCxnSpPr>
        <p:spPr>
          <a:xfrm rot="5400000" flipH="1" flipV="1">
            <a:off x="7920321" y="-1172358"/>
            <a:ext cx="12700" cy="552987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</dc:creator>
  <cp:lastModifiedBy>SW</cp:lastModifiedBy>
  <cp:revision>7</cp:revision>
  <dcterms:created xsi:type="dcterms:W3CDTF">2023-05-09T03:43:19Z</dcterms:created>
  <dcterms:modified xsi:type="dcterms:W3CDTF">2023-05-11T09:27:34Z</dcterms:modified>
</cp:coreProperties>
</file>