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2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2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4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E2D-AEAA-46C6-BFD0-91E62B6C0A93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4330-AFD7-4938-A0F0-F26E116B4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97421" y="495930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2610" y="1441341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796" y="1441341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2982" y="1441340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18168" y="1441339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12982" y="3251983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9" idx="2"/>
            <a:endCxn id="28" idx="0"/>
          </p:cNvCxnSpPr>
          <p:nvPr/>
        </p:nvCxnSpPr>
        <p:spPr>
          <a:xfrm>
            <a:off x="7818894" y="2386737"/>
            <a:ext cx="0" cy="8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97421" y="2386698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구부러진 연결선 37"/>
          <p:cNvCxnSpPr>
            <a:stCxn id="6" idx="0"/>
            <a:endCxn id="7" idx="0"/>
          </p:cNvCxnSpPr>
          <p:nvPr/>
        </p:nvCxnSpPr>
        <p:spPr>
          <a:xfrm rot="16200000" flipH="1">
            <a:off x="2083221" y="-83959"/>
            <a:ext cx="945411" cy="2105189"/>
          </a:xfrm>
          <a:prstGeom prst="curvedConnector3">
            <a:avLst>
              <a:gd name="adj1" fmla="val -241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9" idx="2"/>
            <a:endCxn id="7" idx="2"/>
          </p:cNvCxnSpPr>
          <p:nvPr/>
        </p:nvCxnSpPr>
        <p:spPr>
          <a:xfrm rot="5400000" flipH="1" flipV="1">
            <a:off x="2083248" y="1806822"/>
            <a:ext cx="945357" cy="2105189"/>
          </a:xfrm>
          <a:prstGeom prst="curvedConnector3">
            <a:avLst>
              <a:gd name="adj1" fmla="val -241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7" idx="0"/>
            <a:endCxn id="8" idx="0"/>
          </p:cNvCxnSpPr>
          <p:nvPr/>
        </p:nvCxnSpPr>
        <p:spPr>
          <a:xfrm rot="5400000" flipH="1" flipV="1">
            <a:off x="4661115" y="388748"/>
            <a:ext cx="12700" cy="2105186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/>
          <p:nvPr/>
        </p:nvCxnSpPr>
        <p:spPr>
          <a:xfrm rot="5400000" flipH="1" flipV="1">
            <a:off x="6772652" y="385572"/>
            <a:ext cx="12700" cy="2105186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/>
          <p:nvPr/>
        </p:nvCxnSpPr>
        <p:spPr>
          <a:xfrm rot="5400000" flipH="1" flipV="1">
            <a:off x="8890540" y="371284"/>
            <a:ext cx="12700" cy="2105186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7" idx="2"/>
            <a:endCxn id="8" idx="2"/>
          </p:cNvCxnSpPr>
          <p:nvPr/>
        </p:nvCxnSpPr>
        <p:spPr>
          <a:xfrm rot="16200000" flipH="1">
            <a:off x="4661115" y="1334145"/>
            <a:ext cx="12700" cy="2105186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/>
          <p:nvPr/>
        </p:nvCxnSpPr>
        <p:spPr>
          <a:xfrm rot="16200000" flipH="1">
            <a:off x="6753278" y="1350020"/>
            <a:ext cx="12700" cy="2105186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/>
          <p:nvPr/>
        </p:nvCxnSpPr>
        <p:spPr>
          <a:xfrm rot="16200000" flipH="1">
            <a:off x="8871811" y="1362720"/>
            <a:ext cx="12700" cy="2105186"/>
          </a:xfrm>
          <a:prstGeom prst="curvedConnector3">
            <a:avLst>
              <a:gd name="adj1" fmla="val 16779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7" idx="2"/>
          </p:cNvCxnSpPr>
          <p:nvPr/>
        </p:nvCxnSpPr>
        <p:spPr>
          <a:xfrm flipH="1">
            <a:off x="3608519" y="2386738"/>
            <a:ext cx="3" cy="13379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802607" y="3724681"/>
            <a:ext cx="1611823" cy="94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loginAPI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logoutAPI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workerlist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API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worker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CheckAPI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7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</dc:creator>
  <cp:lastModifiedBy>SW</cp:lastModifiedBy>
  <cp:revision>5</cp:revision>
  <dcterms:created xsi:type="dcterms:W3CDTF">2023-05-09T03:43:19Z</dcterms:created>
  <dcterms:modified xsi:type="dcterms:W3CDTF">2023-05-10T06:02:44Z</dcterms:modified>
</cp:coreProperties>
</file>