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3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2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2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4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E2D-AEAA-46C6-BFD0-91E62B6C0A9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7424" y="1441342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2610" y="1441341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796" y="1441341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2982" y="1441340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18168" y="1441339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>
            <a:stCxn id="6" idx="0"/>
            <a:endCxn id="7" idx="0"/>
          </p:cNvCxnSpPr>
          <p:nvPr/>
        </p:nvCxnSpPr>
        <p:spPr>
          <a:xfrm rot="5400000" flipH="1" flipV="1">
            <a:off x="2555929" y="388749"/>
            <a:ext cx="1" cy="210518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5400000" flipH="1" flipV="1">
            <a:off x="4661113" y="388745"/>
            <a:ext cx="1" cy="210518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rot="5400000" flipH="1" flipV="1">
            <a:off x="6766300" y="388742"/>
            <a:ext cx="1" cy="210518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5400000" flipH="1" flipV="1">
            <a:off x="8871485" y="388735"/>
            <a:ext cx="1" cy="210518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6" idx="2"/>
            <a:endCxn id="7" idx="2"/>
          </p:cNvCxnSpPr>
          <p:nvPr/>
        </p:nvCxnSpPr>
        <p:spPr>
          <a:xfrm rot="5400000" flipH="1" flipV="1">
            <a:off x="2555928" y="1334146"/>
            <a:ext cx="1" cy="210518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5400000" flipH="1" flipV="1">
            <a:off x="4661113" y="1334139"/>
            <a:ext cx="1" cy="210518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/>
          <p:nvPr/>
        </p:nvCxnSpPr>
        <p:spPr>
          <a:xfrm rot="5400000" flipH="1" flipV="1">
            <a:off x="6766299" y="1334125"/>
            <a:ext cx="1" cy="210518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5400000" flipH="1" flipV="1">
            <a:off x="8871485" y="1334106"/>
            <a:ext cx="1" cy="210518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012982" y="3251983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9" idx="2"/>
            <a:endCxn id="28" idx="0"/>
          </p:cNvCxnSpPr>
          <p:nvPr/>
        </p:nvCxnSpPr>
        <p:spPr>
          <a:xfrm>
            <a:off x="7818894" y="2386737"/>
            <a:ext cx="0" cy="8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7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</dc:creator>
  <cp:lastModifiedBy>SW</cp:lastModifiedBy>
  <cp:revision>3</cp:revision>
  <dcterms:created xsi:type="dcterms:W3CDTF">2023-05-09T03:43:19Z</dcterms:created>
  <dcterms:modified xsi:type="dcterms:W3CDTF">2023-05-09T03:59:33Z</dcterms:modified>
</cp:coreProperties>
</file>