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2E2D-AEAA-46C6-BFD0-91E62B6C0A93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3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2E2D-AEAA-46C6-BFD0-91E62B6C0A93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32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2E2D-AEAA-46C6-BFD0-91E62B6C0A93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58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2E2D-AEAA-46C6-BFD0-91E62B6C0A93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73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2E2D-AEAA-46C6-BFD0-91E62B6C0A93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76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2E2D-AEAA-46C6-BFD0-91E62B6C0A93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2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2E2D-AEAA-46C6-BFD0-91E62B6C0A93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42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2E2D-AEAA-46C6-BFD0-91E62B6C0A93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04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2E2D-AEAA-46C6-BFD0-91E62B6C0A93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4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2E2D-AEAA-46C6-BFD0-91E62B6C0A93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78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2E2D-AEAA-46C6-BFD0-91E62B6C0A93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30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C2E2D-AEAA-46C6-BFD0-91E62B6C0A93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97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97424" y="1441342"/>
            <a:ext cx="1611823" cy="945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React,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flask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02610" y="1441341"/>
            <a:ext cx="1611823" cy="945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07796" y="1441341"/>
            <a:ext cx="1611823" cy="945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12982" y="1441340"/>
            <a:ext cx="1611823" cy="945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Repository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118168" y="1441339"/>
            <a:ext cx="1611823" cy="945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MySQL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구부러진 연결선 11"/>
          <p:cNvCxnSpPr>
            <a:stCxn id="6" idx="0"/>
            <a:endCxn id="7" idx="0"/>
          </p:cNvCxnSpPr>
          <p:nvPr/>
        </p:nvCxnSpPr>
        <p:spPr>
          <a:xfrm rot="5400000" flipH="1" flipV="1">
            <a:off x="2555929" y="388749"/>
            <a:ext cx="1" cy="2105186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/>
          <p:nvPr/>
        </p:nvCxnSpPr>
        <p:spPr>
          <a:xfrm rot="5400000" flipH="1" flipV="1">
            <a:off x="4661113" y="388745"/>
            <a:ext cx="1" cy="2105186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 17"/>
          <p:cNvCxnSpPr/>
          <p:nvPr/>
        </p:nvCxnSpPr>
        <p:spPr>
          <a:xfrm rot="5400000" flipH="1" flipV="1">
            <a:off x="6766300" y="388742"/>
            <a:ext cx="1" cy="2105186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/>
          <p:nvPr/>
        </p:nvCxnSpPr>
        <p:spPr>
          <a:xfrm rot="5400000" flipH="1" flipV="1">
            <a:off x="8871485" y="388735"/>
            <a:ext cx="1" cy="2105186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6" idx="2"/>
            <a:endCxn id="7" idx="2"/>
          </p:cNvCxnSpPr>
          <p:nvPr/>
        </p:nvCxnSpPr>
        <p:spPr>
          <a:xfrm rot="5400000" flipH="1" flipV="1">
            <a:off x="2555928" y="1334146"/>
            <a:ext cx="1" cy="2105186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/>
          <p:nvPr/>
        </p:nvCxnSpPr>
        <p:spPr>
          <a:xfrm rot="5400000" flipH="1" flipV="1">
            <a:off x="4661113" y="1334139"/>
            <a:ext cx="1" cy="2105186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/>
          <p:nvPr/>
        </p:nvCxnSpPr>
        <p:spPr>
          <a:xfrm rot="5400000" flipH="1" flipV="1">
            <a:off x="6766299" y="1334125"/>
            <a:ext cx="1" cy="2105186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/>
          <p:nvPr/>
        </p:nvCxnSpPr>
        <p:spPr>
          <a:xfrm rot="5400000" flipH="1" flipV="1">
            <a:off x="8871485" y="1334106"/>
            <a:ext cx="1" cy="2105186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012982" y="3251983"/>
            <a:ext cx="1611823" cy="945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domain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stCxn id="9" idx="2"/>
            <a:endCxn id="28" idx="0"/>
          </p:cNvCxnSpPr>
          <p:nvPr/>
        </p:nvCxnSpPr>
        <p:spPr>
          <a:xfrm>
            <a:off x="7818894" y="2386737"/>
            <a:ext cx="0" cy="86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47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4183826" y="910623"/>
            <a:ext cx="3566160" cy="32502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62021" y="1592581"/>
            <a:ext cx="986722" cy="64291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85069" y="1592581"/>
            <a:ext cx="986722" cy="64291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Service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85069" y="2836026"/>
            <a:ext cx="986722" cy="64291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Repository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62021" y="2836026"/>
            <a:ext cx="986722" cy="64291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MySQL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5648743" y="1729047"/>
            <a:ext cx="636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7074131" y="2235499"/>
            <a:ext cx="0" cy="6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5648743" y="3300153"/>
            <a:ext cx="636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5648743" y="2984269"/>
            <a:ext cx="636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6533804" y="2235499"/>
            <a:ext cx="0" cy="6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5648743" y="2094807"/>
            <a:ext cx="636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스프링(Spring), 스프링 부트(Spring Boot)란? 개념 정리 - Easy is Perf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330" y="419401"/>
            <a:ext cx="1887152" cy="48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직사각형 56"/>
          <p:cNvSpPr/>
          <p:nvPr/>
        </p:nvSpPr>
        <p:spPr>
          <a:xfrm>
            <a:off x="574653" y="905034"/>
            <a:ext cx="2126984" cy="32502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리액트 (자바스크립트 라이브러리) - 위키백과, 우리 모두의 백과사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078" y="353337"/>
            <a:ext cx="634134" cy="55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1144783" y="1596044"/>
            <a:ext cx="1033151" cy="6429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>
            <a:stCxn id="5" idx="1"/>
            <a:endCxn id="57" idx="3"/>
          </p:cNvCxnSpPr>
          <p:nvPr/>
        </p:nvCxnSpPr>
        <p:spPr>
          <a:xfrm rot="10800000" flipV="1">
            <a:off x="2701637" y="1914039"/>
            <a:ext cx="1960384" cy="6161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9621769" y="905034"/>
            <a:ext cx="2126984" cy="3250277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Python Flask ] 파이썬 플라스크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679" y="381261"/>
            <a:ext cx="1269762" cy="49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직사각형 66"/>
          <p:cNvSpPr/>
          <p:nvPr/>
        </p:nvSpPr>
        <p:spPr>
          <a:xfrm>
            <a:off x="10191900" y="1592581"/>
            <a:ext cx="986722" cy="6429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model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0191900" y="2817143"/>
            <a:ext cx="986722" cy="6429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Emulator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0" name="직선 화살표 연결선 69"/>
          <p:cNvCxnSpPr>
            <a:stCxn id="72" idx="0"/>
            <a:endCxn id="67" idx="2"/>
          </p:cNvCxnSpPr>
          <p:nvPr/>
        </p:nvCxnSpPr>
        <p:spPr>
          <a:xfrm flipV="1">
            <a:off x="10685261" y="2235499"/>
            <a:ext cx="0" cy="581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직선 화살표 연결선 1033"/>
          <p:cNvCxnSpPr>
            <a:stCxn id="5" idx="0"/>
            <a:endCxn id="67" idx="0"/>
          </p:cNvCxnSpPr>
          <p:nvPr/>
        </p:nvCxnSpPr>
        <p:spPr>
          <a:xfrm rot="5400000" flipH="1" flipV="1">
            <a:off x="7920321" y="-1172358"/>
            <a:ext cx="12700" cy="5529879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53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5952207" y="5152089"/>
            <a:ext cx="1824499" cy="162749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954223" y="893656"/>
            <a:ext cx="1824499" cy="32502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371095" y="1628013"/>
            <a:ext cx="986722" cy="64291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71095" y="2883210"/>
            <a:ext cx="986722" cy="64291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Repository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71095" y="5644379"/>
            <a:ext cx="986722" cy="64291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Datadate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6" name="Picture 2" descr="스프링(Spring), 스프링 부트(Spring Boot)란? 개념 정리 - Easy is Perf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3" y="341915"/>
            <a:ext cx="1887152" cy="48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직사각형 56"/>
          <p:cNvSpPr/>
          <p:nvPr/>
        </p:nvSpPr>
        <p:spPr>
          <a:xfrm>
            <a:off x="2646722" y="901180"/>
            <a:ext cx="1826697" cy="32502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리액트 (자바스크립트 라이브러리) - 위키백과, 우리 모두의 백과사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037" y="283374"/>
            <a:ext cx="634134" cy="55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3043498" y="2247815"/>
            <a:ext cx="1033151" cy="6429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Infodata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255493" y="901180"/>
            <a:ext cx="1824158" cy="3250277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Python Flask ] 파이썬 플라스크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739" y="368702"/>
            <a:ext cx="1661666" cy="49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직사각형 66"/>
          <p:cNvSpPr/>
          <p:nvPr/>
        </p:nvSpPr>
        <p:spPr>
          <a:xfrm>
            <a:off x="9674211" y="1635537"/>
            <a:ext cx="986722" cy="6429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model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674211" y="2895803"/>
            <a:ext cx="986722" cy="6429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Emulator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0" name="직선 화살표 연결선 69"/>
          <p:cNvCxnSpPr>
            <a:stCxn id="72" idx="0"/>
            <a:endCxn id="67" idx="2"/>
          </p:cNvCxnSpPr>
          <p:nvPr/>
        </p:nvCxnSpPr>
        <p:spPr>
          <a:xfrm flipV="1">
            <a:off x="10167572" y="2278455"/>
            <a:ext cx="0" cy="617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40320" y="2204859"/>
            <a:ext cx="1033151" cy="6429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</a:t>
            </a:r>
            <a:r>
              <a:rPr lang="en-US" altLang="ko-KR" sz="1200" dirty="0" smtClean="0">
                <a:solidFill>
                  <a:schemeClr val="tx1"/>
                </a:solidFill>
              </a:rPr>
              <a:t>creen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043496" y="3225834"/>
            <a:ext cx="1033151" cy="6429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datadetail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043497" y="1279237"/>
            <a:ext cx="1033151" cy="6429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Realtimechart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5" idx="2"/>
            <a:endCxn id="7" idx="0"/>
          </p:cNvCxnSpPr>
          <p:nvPr/>
        </p:nvCxnSpPr>
        <p:spPr>
          <a:xfrm>
            <a:off x="6864456" y="2270931"/>
            <a:ext cx="0" cy="6122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0" idx="3"/>
            <a:endCxn id="5" idx="1"/>
          </p:cNvCxnSpPr>
          <p:nvPr/>
        </p:nvCxnSpPr>
        <p:spPr>
          <a:xfrm flipV="1">
            <a:off x="4076649" y="1949472"/>
            <a:ext cx="2294446" cy="6198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0" idx="2"/>
            <a:endCxn id="32" idx="0"/>
          </p:cNvCxnSpPr>
          <p:nvPr/>
        </p:nvCxnSpPr>
        <p:spPr>
          <a:xfrm flipH="1">
            <a:off x="3560072" y="2890733"/>
            <a:ext cx="2" cy="335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3" idx="2"/>
            <a:endCxn id="60" idx="0"/>
          </p:cNvCxnSpPr>
          <p:nvPr/>
        </p:nvCxnSpPr>
        <p:spPr>
          <a:xfrm>
            <a:off x="3560073" y="1922155"/>
            <a:ext cx="1" cy="3256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31" idx="3"/>
            <a:endCxn id="57" idx="1"/>
          </p:cNvCxnSpPr>
          <p:nvPr/>
        </p:nvCxnSpPr>
        <p:spPr>
          <a:xfrm>
            <a:off x="1673471" y="2526318"/>
            <a:ext cx="97325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5" idx="3"/>
            <a:endCxn id="67" idx="1"/>
          </p:cNvCxnSpPr>
          <p:nvPr/>
        </p:nvCxnSpPr>
        <p:spPr>
          <a:xfrm>
            <a:off x="7357817" y="1949472"/>
            <a:ext cx="2316394" cy="75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4" descr="호스팅된 MySQL - Amazon RDS for MySQL - AW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824" y="4210041"/>
            <a:ext cx="1583264" cy="81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구부러진 연결선 54"/>
          <p:cNvCxnSpPr>
            <a:stCxn id="5" idx="3"/>
            <a:endCxn id="8" idx="3"/>
          </p:cNvCxnSpPr>
          <p:nvPr/>
        </p:nvCxnSpPr>
        <p:spPr>
          <a:xfrm>
            <a:off x="7357817" y="1949472"/>
            <a:ext cx="12700" cy="4016366"/>
          </a:xfrm>
          <a:prstGeom prst="curvedConnector3">
            <a:avLst>
              <a:gd name="adj1" fmla="val 9327268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34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24</Words>
  <Application>Microsoft Office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SW</dc:creator>
  <cp:lastModifiedBy>SW</cp:lastModifiedBy>
  <cp:revision>11</cp:revision>
  <dcterms:created xsi:type="dcterms:W3CDTF">2023-05-09T03:43:19Z</dcterms:created>
  <dcterms:modified xsi:type="dcterms:W3CDTF">2023-05-24T07:53:16Z</dcterms:modified>
</cp:coreProperties>
</file>